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6.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7.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8.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8.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4"/>
    <p:sldMasterId id="2147483680" r:id="rId5"/>
    <p:sldMasterId id="2147483685" r:id="rId6"/>
    <p:sldMasterId id="2147483675" r:id="rId7"/>
    <p:sldMasterId id="2147483690" r:id="rId8"/>
    <p:sldMasterId id="2147483670" r:id="rId9"/>
    <p:sldMasterId id="2147483665" r:id="rId10"/>
    <p:sldMasterId id="2147483660" r:id="rId11"/>
    <p:sldMasterId id="2147483718" r:id="rId12"/>
  </p:sldMasterIdLst>
  <p:notesMasterIdLst>
    <p:notesMasterId r:id="rId135"/>
  </p:notesMasterIdLst>
  <p:handoutMasterIdLst>
    <p:handoutMasterId r:id="rId136"/>
  </p:handoutMasterIdLst>
  <p:sldIdLst>
    <p:sldId id="506" r:id="rId13"/>
    <p:sldId id="265" r:id="rId14"/>
    <p:sldId id="527" r:id="rId15"/>
    <p:sldId id="440" r:id="rId16"/>
    <p:sldId id="501" r:id="rId17"/>
    <p:sldId id="437" r:id="rId18"/>
    <p:sldId id="591" r:id="rId19"/>
    <p:sldId id="502" r:id="rId20"/>
    <p:sldId id="435" r:id="rId21"/>
    <p:sldId id="443" r:id="rId22"/>
    <p:sldId id="552" r:id="rId23"/>
    <p:sldId id="589" r:id="rId24"/>
    <p:sldId id="593" r:id="rId25"/>
    <p:sldId id="594" r:id="rId26"/>
    <p:sldId id="444" r:id="rId27"/>
    <p:sldId id="445" r:id="rId28"/>
    <p:sldId id="528" r:id="rId29"/>
    <p:sldId id="446" r:id="rId30"/>
    <p:sldId id="447" r:id="rId31"/>
    <p:sldId id="423" r:id="rId32"/>
    <p:sldId id="394" r:id="rId33"/>
    <p:sldId id="454" r:id="rId34"/>
    <p:sldId id="455" r:id="rId35"/>
    <p:sldId id="476" r:id="rId36"/>
    <p:sldId id="595" r:id="rId37"/>
    <p:sldId id="596" r:id="rId38"/>
    <p:sldId id="597" r:id="rId39"/>
    <p:sldId id="598" r:id="rId40"/>
    <p:sldId id="553" r:id="rId41"/>
    <p:sldId id="554" r:id="rId42"/>
    <p:sldId id="577" r:id="rId43"/>
    <p:sldId id="451" r:id="rId44"/>
    <p:sldId id="477" r:id="rId45"/>
    <p:sldId id="395" r:id="rId46"/>
    <p:sldId id="416" r:id="rId47"/>
    <p:sldId id="396" r:id="rId48"/>
    <p:sldId id="397" r:id="rId49"/>
    <p:sldId id="398" r:id="rId50"/>
    <p:sldId id="399" r:id="rId51"/>
    <p:sldId id="400" r:id="rId52"/>
    <p:sldId id="401" r:id="rId53"/>
    <p:sldId id="530" r:id="rId54"/>
    <p:sldId id="402" r:id="rId55"/>
    <p:sldId id="403" r:id="rId56"/>
    <p:sldId id="404" r:id="rId57"/>
    <p:sldId id="405" r:id="rId58"/>
    <p:sldId id="406" r:id="rId59"/>
    <p:sldId id="583" r:id="rId60"/>
    <p:sldId id="412" r:id="rId61"/>
    <p:sldId id="584" r:id="rId62"/>
    <p:sldId id="585" r:id="rId63"/>
    <p:sldId id="531" r:id="rId64"/>
    <p:sldId id="457" r:id="rId65"/>
    <p:sldId id="458" r:id="rId66"/>
    <p:sldId id="590" r:id="rId67"/>
    <p:sldId id="459" r:id="rId68"/>
    <p:sldId id="460" r:id="rId69"/>
    <p:sldId id="461" r:id="rId70"/>
    <p:sldId id="462" r:id="rId71"/>
    <p:sldId id="463" r:id="rId72"/>
    <p:sldId id="479" r:id="rId73"/>
    <p:sldId id="464" r:id="rId74"/>
    <p:sldId id="465" r:id="rId75"/>
    <p:sldId id="478" r:id="rId76"/>
    <p:sldId id="466" r:id="rId77"/>
    <p:sldId id="467" r:id="rId78"/>
    <p:sldId id="480" r:id="rId79"/>
    <p:sldId id="468" r:id="rId80"/>
    <p:sldId id="469" r:id="rId81"/>
    <p:sldId id="485" r:id="rId82"/>
    <p:sldId id="486" r:id="rId83"/>
    <p:sldId id="472" r:id="rId84"/>
    <p:sldId id="473" r:id="rId85"/>
    <p:sldId id="516" r:id="rId86"/>
    <p:sldId id="517" r:id="rId87"/>
    <p:sldId id="520" r:id="rId88"/>
    <p:sldId id="519" r:id="rId89"/>
    <p:sldId id="518" r:id="rId90"/>
    <p:sldId id="522" r:id="rId91"/>
    <p:sldId id="523" r:id="rId92"/>
    <p:sldId id="532" r:id="rId93"/>
    <p:sldId id="475" r:id="rId94"/>
    <p:sldId id="496" r:id="rId95"/>
    <p:sldId id="569" r:id="rId96"/>
    <p:sldId id="570" r:id="rId97"/>
    <p:sldId id="302" r:id="rId98"/>
    <p:sldId id="575" r:id="rId99"/>
    <p:sldId id="576" r:id="rId100"/>
    <p:sldId id="567" r:id="rId101"/>
    <p:sldId id="563" r:id="rId102"/>
    <p:sldId id="586" r:id="rId103"/>
    <p:sldId id="297" r:id="rId104"/>
    <p:sldId id="323" r:id="rId105"/>
    <p:sldId id="322" r:id="rId106"/>
    <p:sldId id="326" r:id="rId107"/>
    <p:sldId id="325" r:id="rId108"/>
    <p:sldId id="587" r:id="rId109"/>
    <p:sldId id="337" r:id="rId110"/>
    <p:sldId id="420" r:id="rId111"/>
    <p:sldId id="338" r:id="rId112"/>
    <p:sldId id="564" r:id="rId113"/>
    <p:sldId id="257" r:id="rId114"/>
    <p:sldId id="258" r:id="rId115"/>
    <p:sldId id="259" r:id="rId116"/>
    <p:sldId id="592" r:id="rId117"/>
    <p:sldId id="345" r:id="rId118"/>
    <p:sldId id="346" r:id="rId119"/>
    <p:sldId id="533" r:id="rId120"/>
    <p:sldId id="534" r:id="rId121"/>
    <p:sldId id="535" r:id="rId122"/>
    <p:sldId id="536" r:id="rId123"/>
    <p:sldId id="537" r:id="rId124"/>
    <p:sldId id="538" r:id="rId125"/>
    <p:sldId id="539" r:id="rId126"/>
    <p:sldId id="540" r:id="rId127"/>
    <p:sldId id="541" r:id="rId128"/>
    <p:sldId id="542" r:id="rId129"/>
    <p:sldId id="360" r:id="rId130"/>
    <p:sldId id="544" r:id="rId131"/>
    <p:sldId id="565" r:id="rId132"/>
    <p:sldId id="361" r:id="rId133"/>
    <p:sldId id="300" r:id="rId134"/>
  </p:sldIdLst>
  <p:sldSz cx="12192000" cy="6858000"/>
  <p:notesSz cx="9926638" cy="67976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22" userDrawn="1">
          <p15:clr>
            <a:srgbClr val="A4A3A4"/>
          </p15:clr>
        </p15:guide>
        <p15:guide id="2" pos="3341" userDrawn="1">
          <p15:clr>
            <a:srgbClr val="A4A3A4"/>
          </p15:clr>
        </p15:guide>
        <p15:guide id="3" orient="horz" pos="3974" userDrawn="1">
          <p15:clr>
            <a:srgbClr val="A4A3A4"/>
          </p15:clr>
        </p15:guide>
        <p15:guide id="4" pos="218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e Jowett" initials="LJ" lastIdx="1" clrIdx="0">
    <p:extLst>
      <p:ext uri="{19B8F6BF-5375-455C-9EA6-DF929625EA0E}">
        <p15:presenceInfo xmlns:p15="http://schemas.microsoft.com/office/powerpoint/2012/main" userId="S::Lee.Jowett@leicester.gov.uk::b4c18200-571b-4fac-968d-92e9fa7f3d3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9900"/>
    <a:srgbClr val="9933FF"/>
    <a:srgbClr val="848AC1"/>
    <a:srgbClr val="BE1E2D"/>
    <a:srgbClr val="A2D4D1"/>
    <a:srgbClr val="EA5C27"/>
    <a:srgbClr val="37A848"/>
    <a:srgbClr val="FF00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DEC25A-D4F4-4E98-B1D9-87BB660ABE81}" v="1" dt="2021-05-20T13:25:17.7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876" y="72"/>
      </p:cViewPr>
      <p:guideLst>
        <p:guide orient="horz" pos="822"/>
        <p:guide pos="3341"/>
        <p:guide orient="horz" pos="3974"/>
        <p:guide pos="2184"/>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slide" Target="slides/slide121.xml"/><Relationship Id="rId138" Type="http://schemas.openxmlformats.org/officeDocument/2006/relationships/presProps" Target="presProps.xml"/><Relationship Id="rId16" Type="http://schemas.openxmlformats.org/officeDocument/2006/relationships/slide" Target="slides/slide4.xml"/><Relationship Id="rId107" Type="http://schemas.openxmlformats.org/officeDocument/2006/relationships/slide" Target="slides/slide95.xml"/><Relationship Id="rId11" Type="http://schemas.openxmlformats.org/officeDocument/2006/relationships/slideMaster" Target="slideMasters/slideMaster8.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28" Type="http://schemas.openxmlformats.org/officeDocument/2006/relationships/slide" Target="slides/slide116.xml"/><Relationship Id="rId5" Type="http://schemas.openxmlformats.org/officeDocument/2006/relationships/slideMaster" Target="slideMasters/slideMaster2.xml"/><Relationship Id="rId90" Type="http://schemas.openxmlformats.org/officeDocument/2006/relationships/slide" Target="slides/slide78.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113" Type="http://schemas.openxmlformats.org/officeDocument/2006/relationships/slide" Target="slides/slide101.xml"/><Relationship Id="rId118" Type="http://schemas.openxmlformats.org/officeDocument/2006/relationships/slide" Target="slides/slide106.xml"/><Relationship Id="rId134" Type="http://schemas.openxmlformats.org/officeDocument/2006/relationships/slide" Target="slides/slide122.xml"/><Relationship Id="rId139"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14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103" Type="http://schemas.openxmlformats.org/officeDocument/2006/relationships/slide" Target="slides/slide91.xml"/><Relationship Id="rId108" Type="http://schemas.openxmlformats.org/officeDocument/2006/relationships/slide" Target="slides/slide96.xml"/><Relationship Id="rId116" Type="http://schemas.openxmlformats.org/officeDocument/2006/relationships/slide" Target="slides/slide104.xml"/><Relationship Id="rId124" Type="http://schemas.openxmlformats.org/officeDocument/2006/relationships/slide" Target="slides/slide112.xml"/><Relationship Id="rId129" Type="http://schemas.openxmlformats.org/officeDocument/2006/relationships/slide" Target="slides/slide117.xml"/><Relationship Id="rId137" Type="http://schemas.openxmlformats.org/officeDocument/2006/relationships/commentAuthors" Target="commentAuthor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slide" Target="slides/slide84.xml"/><Relationship Id="rId111" Type="http://schemas.openxmlformats.org/officeDocument/2006/relationships/slide" Target="slides/slide99.xml"/><Relationship Id="rId132" Type="http://schemas.openxmlformats.org/officeDocument/2006/relationships/slide" Target="slides/slide120.xml"/><Relationship Id="rId14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slide" Target="slides/slide94.xml"/><Relationship Id="rId114" Type="http://schemas.openxmlformats.org/officeDocument/2006/relationships/slide" Target="slides/slide102.xml"/><Relationship Id="rId119" Type="http://schemas.openxmlformats.org/officeDocument/2006/relationships/slide" Target="slides/slide107.xml"/><Relationship Id="rId127" Type="http://schemas.openxmlformats.org/officeDocument/2006/relationships/slide" Target="slides/slide115.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30" Type="http://schemas.openxmlformats.org/officeDocument/2006/relationships/slide" Target="slides/slide118.xml"/><Relationship Id="rId135" Type="http://schemas.openxmlformats.org/officeDocument/2006/relationships/notesMaster" Target="notesMasters/notesMaster1.xml"/><Relationship Id="rId14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slide" Target="slides/slide108.xml"/><Relationship Id="rId125" Type="http://schemas.openxmlformats.org/officeDocument/2006/relationships/slide" Target="slides/slide113.xml"/><Relationship Id="rId141"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customXml" Target="../customXml/item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131" Type="http://schemas.openxmlformats.org/officeDocument/2006/relationships/slide" Target="slides/slide119.xml"/><Relationship Id="rId136" Type="http://schemas.openxmlformats.org/officeDocument/2006/relationships/handoutMaster" Target="handoutMasters/handoutMaster1.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26" Type="http://schemas.openxmlformats.org/officeDocument/2006/relationships/slide" Target="slides/slide11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y Peace" userId="caef7dc3-0d83-4f8b-849b-f17cf985f9e9" providerId="ADAL" clId="{146373BA-17F9-43CE-A77B-E4E00B958F08}"/>
    <pc:docChg chg="custSel delSld modSld">
      <pc:chgData name="Amy Peace" userId="caef7dc3-0d83-4f8b-849b-f17cf985f9e9" providerId="ADAL" clId="{146373BA-17F9-43CE-A77B-E4E00B958F08}" dt="2020-07-28T13:13:56.672" v="170"/>
      <pc:docMkLst>
        <pc:docMk/>
      </pc:docMkLst>
      <pc:sldChg chg="del">
        <pc:chgData name="Amy Peace" userId="caef7dc3-0d83-4f8b-849b-f17cf985f9e9" providerId="ADAL" clId="{146373BA-17F9-43CE-A77B-E4E00B958F08}" dt="2020-07-28T09:43:28.287" v="11" actId="2696"/>
        <pc:sldMkLst>
          <pc:docMk/>
          <pc:sldMk cId="0" sldId="299"/>
        </pc:sldMkLst>
      </pc:sldChg>
      <pc:sldChg chg="modSp">
        <pc:chgData name="Amy Peace" userId="caef7dc3-0d83-4f8b-849b-f17cf985f9e9" providerId="ADAL" clId="{146373BA-17F9-43CE-A77B-E4E00B958F08}" dt="2020-07-28T10:09:24.412" v="15" actId="20577"/>
        <pc:sldMkLst>
          <pc:docMk/>
          <pc:sldMk cId="3631880217" sldId="338"/>
        </pc:sldMkLst>
        <pc:spChg chg="mod">
          <ac:chgData name="Amy Peace" userId="caef7dc3-0d83-4f8b-849b-f17cf985f9e9" providerId="ADAL" clId="{146373BA-17F9-43CE-A77B-E4E00B958F08}" dt="2020-07-28T10:09:24.412" v="15" actId="20577"/>
          <ac:spMkLst>
            <pc:docMk/>
            <pc:sldMk cId="3631880217" sldId="338"/>
            <ac:spMk id="9" creationId="{00000000-0000-0000-0000-000000000000}"/>
          </ac:spMkLst>
        </pc:spChg>
      </pc:sldChg>
      <pc:sldChg chg="modSp">
        <pc:chgData name="Amy Peace" userId="caef7dc3-0d83-4f8b-849b-f17cf985f9e9" providerId="ADAL" clId="{146373BA-17F9-43CE-A77B-E4E00B958F08}" dt="2020-07-28T10:15:53.678" v="26" actId="1076"/>
        <pc:sldMkLst>
          <pc:docMk/>
          <pc:sldMk cId="721828935" sldId="346"/>
        </pc:sldMkLst>
        <pc:spChg chg="mod">
          <ac:chgData name="Amy Peace" userId="caef7dc3-0d83-4f8b-849b-f17cf985f9e9" providerId="ADAL" clId="{146373BA-17F9-43CE-A77B-E4E00B958F08}" dt="2020-07-28T10:15:53.678" v="26" actId="1076"/>
          <ac:spMkLst>
            <pc:docMk/>
            <pc:sldMk cId="721828935" sldId="346"/>
            <ac:spMk id="4" creationId="{00000000-0000-0000-0000-000000000000}"/>
          </ac:spMkLst>
        </pc:spChg>
      </pc:sldChg>
      <pc:sldChg chg="delSp">
        <pc:chgData name="Amy Peace" userId="caef7dc3-0d83-4f8b-849b-f17cf985f9e9" providerId="ADAL" clId="{146373BA-17F9-43CE-A77B-E4E00B958F08}" dt="2020-07-28T09:39:14.478" v="0" actId="478"/>
        <pc:sldMkLst>
          <pc:docMk/>
          <pc:sldMk cId="3063729496" sldId="473"/>
        </pc:sldMkLst>
        <pc:spChg chg="del">
          <ac:chgData name="Amy Peace" userId="caef7dc3-0d83-4f8b-849b-f17cf985f9e9" providerId="ADAL" clId="{146373BA-17F9-43CE-A77B-E4E00B958F08}" dt="2020-07-28T09:39:14.478" v="0" actId="478"/>
          <ac:spMkLst>
            <pc:docMk/>
            <pc:sldMk cId="3063729496" sldId="473"/>
            <ac:spMk id="4" creationId="{E8B87D6D-3F76-435A-AEF2-8ED441CF71E3}"/>
          </ac:spMkLst>
        </pc:spChg>
      </pc:sldChg>
      <pc:sldChg chg="addSp modSp">
        <pc:chgData name="Amy Peace" userId="caef7dc3-0d83-4f8b-849b-f17cf985f9e9" providerId="ADAL" clId="{146373BA-17F9-43CE-A77B-E4E00B958F08}" dt="2020-07-28T10:46:24.005" v="48" actId="554"/>
        <pc:sldMkLst>
          <pc:docMk/>
          <pc:sldMk cId="12517773" sldId="516"/>
        </pc:sldMkLst>
        <pc:spChg chg="mod">
          <ac:chgData name="Amy Peace" userId="caef7dc3-0d83-4f8b-849b-f17cf985f9e9" providerId="ADAL" clId="{146373BA-17F9-43CE-A77B-E4E00B958F08}" dt="2020-07-28T10:46:24.005" v="48" actId="554"/>
          <ac:spMkLst>
            <pc:docMk/>
            <pc:sldMk cId="12517773" sldId="516"/>
            <ac:spMk id="11" creationId="{9213D10E-F640-4859-B201-5813B9DB8A6B}"/>
          </ac:spMkLst>
        </pc:spChg>
        <pc:spChg chg="mod">
          <ac:chgData name="Amy Peace" userId="caef7dc3-0d83-4f8b-849b-f17cf985f9e9" providerId="ADAL" clId="{146373BA-17F9-43CE-A77B-E4E00B958F08}" dt="2020-07-28T10:46:24.005" v="48" actId="554"/>
          <ac:spMkLst>
            <pc:docMk/>
            <pc:sldMk cId="12517773" sldId="516"/>
            <ac:spMk id="12" creationId="{8E1B4170-78BD-45B6-88AC-FA2F3E038778}"/>
          </ac:spMkLst>
        </pc:spChg>
        <pc:spChg chg="mod">
          <ac:chgData name="Amy Peace" userId="caef7dc3-0d83-4f8b-849b-f17cf985f9e9" providerId="ADAL" clId="{146373BA-17F9-43CE-A77B-E4E00B958F08}" dt="2020-07-28T10:46:24.005" v="48" actId="554"/>
          <ac:spMkLst>
            <pc:docMk/>
            <pc:sldMk cId="12517773" sldId="516"/>
            <ac:spMk id="13" creationId="{2168195A-1096-41F1-BE40-B2F55B270842}"/>
          </ac:spMkLst>
        </pc:spChg>
        <pc:spChg chg="mod">
          <ac:chgData name="Amy Peace" userId="caef7dc3-0d83-4f8b-849b-f17cf985f9e9" providerId="ADAL" clId="{146373BA-17F9-43CE-A77B-E4E00B958F08}" dt="2020-07-28T10:46:24.005" v="48" actId="554"/>
          <ac:spMkLst>
            <pc:docMk/>
            <pc:sldMk cId="12517773" sldId="516"/>
            <ac:spMk id="14" creationId="{B6357A1D-2461-459F-A6D1-5FF4786980EC}"/>
          </ac:spMkLst>
        </pc:spChg>
        <pc:spChg chg="mod">
          <ac:chgData name="Amy Peace" userId="caef7dc3-0d83-4f8b-849b-f17cf985f9e9" providerId="ADAL" clId="{146373BA-17F9-43CE-A77B-E4E00B958F08}" dt="2020-07-28T10:46:24.005" v="48" actId="554"/>
          <ac:spMkLst>
            <pc:docMk/>
            <pc:sldMk cId="12517773" sldId="516"/>
            <ac:spMk id="15" creationId="{04A9E754-234C-4C41-B43F-937E501FD301}"/>
          </ac:spMkLst>
        </pc:spChg>
        <pc:spChg chg="mod">
          <ac:chgData name="Amy Peace" userId="caef7dc3-0d83-4f8b-849b-f17cf985f9e9" providerId="ADAL" clId="{146373BA-17F9-43CE-A77B-E4E00B958F08}" dt="2020-07-28T10:46:24.005" v="48" actId="554"/>
          <ac:spMkLst>
            <pc:docMk/>
            <pc:sldMk cId="12517773" sldId="516"/>
            <ac:spMk id="16" creationId="{7AEA6DFA-DC33-4C79-9AB0-AF779B053E08}"/>
          </ac:spMkLst>
        </pc:spChg>
        <pc:grpChg chg="add mod">
          <ac:chgData name="Amy Peace" userId="caef7dc3-0d83-4f8b-849b-f17cf985f9e9" providerId="ADAL" clId="{146373BA-17F9-43CE-A77B-E4E00B958F08}" dt="2020-07-28T10:45:03.899" v="36" actId="1076"/>
          <ac:grpSpMkLst>
            <pc:docMk/>
            <pc:sldMk cId="12517773" sldId="516"/>
            <ac:grpSpMk id="4" creationId="{B6EBBADF-EC36-4C70-A18C-ACBE46DF6A9D}"/>
          </ac:grpSpMkLst>
        </pc:grpChg>
        <pc:picChg chg="mod">
          <ac:chgData name="Amy Peace" userId="caef7dc3-0d83-4f8b-849b-f17cf985f9e9" providerId="ADAL" clId="{146373BA-17F9-43CE-A77B-E4E00B958F08}" dt="2020-07-28T10:45:00.144" v="35" actId="164"/>
          <ac:picMkLst>
            <pc:docMk/>
            <pc:sldMk cId="12517773" sldId="516"/>
            <ac:picMk id="5" creationId="{AEA61123-57C1-4AA7-BE52-11D02624636C}"/>
          </ac:picMkLst>
        </pc:picChg>
        <pc:picChg chg="mod">
          <ac:chgData name="Amy Peace" userId="caef7dc3-0d83-4f8b-849b-f17cf985f9e9" providerId="ADAL" clId="{146373BA-17F9-43CE-A77B-E4E00B958F08}" dt="2020-07-28T10:45:00.144" v="35" actId="164"/>
          <ac:picMkLst>
            <pc:docMk/>
            <pc:sldMk cId="12517773" sldId="516"/>
            <ac:picMk id="6" creationId="{5AE7724F-045F-4C37-B4C0-B2E3BAD565E6}"/>
          </ac:picMkLst>
        </pc:picChg>
        <pc:picChg chg="mod">
          <ac:chgData name="Amy Peace" userId="caef7dc3-0d83-4f8b-849b-f17cf985f9e9" providerId="ADAL" clId="{146373BA-17F9-43CE-A77B-E4E00B958F08}" dt="2020-07-28T10:45:00.144" v="35" actId="164"/>
          <ac:picMkLst>
            <pc:docMk/>
            <pc:sldMk cId="12517773" sldId="516"/>
            <ac:picMk id="7" creationId="{292C5BFE-A521-41EC-8359-79BF6CE33C12}"/>
          </ac:picMkLst>
        </pc:picChg>
        <pc:picChg chg="mod">
          <ac:chgData name="Amy Peace" userId="caef7dc3-0d83-4f8b-849b-f17cf985f9e9" providerId="ADAL" clId="{146373BA-17F9-43CE-A77B-E4E00B958F08}" dt="2020-07-28T10:45:00.144" v="35" actId="164"/>
          <ac:picMkLst>
            <pc:docMk/>
            <pc:sldMk cId="12517773" sldId="516"/>
            <ac:picMk id="8" creationId="{ECE173CE-C861-4805-BECD-BE7D78918568}"/>
          </ac:picMkLst>
        </pc:picChg>
        <pc:picChg chg="mod">
          <ac:chgData name="Amy Peace" userId="caef7dc3-0d83-4f8b-849b-f17cf985f9e9" providerId="ADAL" clId="{146373BA-17F9-43CE-A77B-E4E00B958F08}" dt="2020-07-28T10:45:00.144" v="35" actId="164"/>
          <ac:picMkLst>
            <pc:docMk/>
            <pc:sldMk cId="12517773" sldId="516"/>
            <ac:picMk id="9" creationId="{CB0B91B8-5211-484F-8437-F14FE957B93F}"/>
          </ac:picMkLst>
        </pc:picChg>
        <pc:picChg chg="mod">
          <ac:chgData name="Amy Peace" userId="caef7dc3-0d83-4f8b-849b-f17cf985f9e9" providerId="ADAL" clId="{146373BA-17F9-43CE-A77B-E4E00B958F08}" dt="2020-07-28T10:45:00.144" v="35" actId="164"/>
          <ac:picMkLst>
            <pc:docMk/>
            <pc:sldMk cId="12517773" sldId="516"/>
            <ac:picMk id="10" creationId="{FB31654C-D34A-428E-870E-B32040BEF9E4}"/>
          </ac:picMkLst>
        </pc:picChg>
      </pc:sldChg>
      <pc:sldChg chg="addSp delSp modSp">
        <pc:chgData name="Amy Peace" userId="caef7dc3-0d83-4f8b-849b-f17cf985f9e9" providerId="ADAL" clId="{146373BA-17F9-43CE-A77B-E4E00B958F08}" dt="2020-07-28T10:49:17.515" v="130" actId="20577"/>
        <pc:sldMkLst>
          <pc:docMk/>
          <pc:sldMk cId="1098869274" sldId="532"/>
        </pc:sldMkLst>
        <pc:spChg chg="mod">
          <ac:chgData name="Amy Peace" userId="caef7dc3-0d83-4f8b-849b-f17cf985f9e9" providerId="ADAL" clId="{146373BA-17F9-43CE-A77B-E4E00B958F08}" dt="2020-07-28T10:49:17.515" v="130" actId="20577"/>
          <ac:spMkLst>
            <pc:docMk/>
            <pc:sldMk cId="1098869274" sldId="532"/>
            <ac:spMk id="3" creationId="{658E6C5E-07C2-4902-9890-5661AB425EC6}"/>
          </ac:spMkLst>
        </pc:spChg>
        <pc:spChg chg="del">
          <ac:chgData name="Amy Peace" userId="caef7dc3-0d83-4f8b-849b-f17cf985f9e9" providerId="ADAL" clId="{146373BA-17F9-43CE-A77B-E4E00B958F08}" dt="2020-07-28T10:47:59.409" v="50" actId="478"/>
          <ac:spMkLst>
            <pc:docMk/>
            <pc:sldMk cId="1098869274" sldId="532"/>
            <ac:spMk id="19" creationId="{DAEEB0BC-74B2-40F1-B6E2-D622C0325DEA}"/>
          </ac:spMkLst>
        </pc:spChg>
        <pc:spChg chg="del">
          <ac:chgData name="Amy Peace" userId="caef7dc3-0d83-4f8b-849b-f17cf985f9e9" providerId="ADAL" clId="{146373BA-17F9-43CE-A77B-E4E00B958F08}" dt="2020-07-28T10:47:59.409" v="50" actId="478"/>
          <ac:spMkLst>
            <pc:docMk/>
            <pc:sldMk cId="1098869274" sldId="532"/>
            <ac:spMk id="20" creationId="{2A407B37-DA1E-484D-9F34-34689E7110C8}"/>
          </ac:spMkLst>
        </pc:spChg>
        <pc:spChg chg="del">
          <ac:chgData name="Amy Peace" userId="caef7dc3-0d83-4f8b-849b-f17cf985f9e9" providerId="ADAL" clId="{146373BA-17F9-43CE-A77B-E4E00B958F08}" dt="2020-07-28T10:47:59.409" v="50" actId="478"/>
          <ac:spMkLst>
            <pc:docMk/>
            <pc:sldMk cId="1098869274" sldId="532"/>
            <ac:spMk id="21" creationId="{FA9D3362-07A4-4CA0-B124-8960F3576356}"/>
          </ac:spMkLst>
        </pc:spChg>
        <pc:spChg chg="del">
          <ac:chgData name="Amy Peace" userId="caef7dc3-0d83-4f8b-849b-f17cf985f9e9" providerId="ADAL" clId="{146373BA-17F9-43CE-A77B-E4E00B958F08}" dt="2020-07-28T10:47:59.409" v="50" actId="478"/>
          <ac:spMkLst>
            <pc:docMk/>
            <pc:sldMk cId="1098869274" sldId="532"/>
            <ac:spMk id="22" creationId="{38B4629E-548B-4803-8787-98F7C4632C47}"/>
          </ac:spMkLst>
        </pc:spChg>
        <pc:spChg chg="del">
          <ac:chgData name="Amy Peace" userId="caef7dc3-0d83-4f8b-849b-f17cf985f9e9" providerId="ADAL" clId="{146373BA-17F9-43CE-A77B-E4E00B958F08}" dt="2020-07-28T10:47:59.409" v="50" actId="478"/>
          <ac:spMkLst>
            <pc:docMk/>
            <pc:sldMk cId="1098869274" sldId="532"/>
            <ac:spMk id="23" creationId="{E47B09EB-D4EF-41BF-A845-80F1B8E7FADE}"/>
          </ac:spMkLst>
        </pc:spChg>
        <pc:spChg chg="del">
          <ac:chgData name="Amy Peace" userId="caef7dc3-0d83-4f8b-849b-f17cf985f9e9" providerId="ADAL" clId="{146373BA-17F9-43CE-A77B-E4E00B958F08}" dt="2020-07-28T10:47:59.409" v="50" actId="478"/>
          <ac:spMkLst>
            <pc:docMk/>
            <pc:sldMk cId="1098869274" sldId="532"/>
            <ac:spMk id="24" creationId="{9B74E047-580A-4196-A693-F0B99AACD9BD}"/>
          </ac:spMkLst>
        </pc:spChg>
        <pc:spChg chg="add mod">
          <ac:chgData name="Amy Peace" userId="caef7dc3-0d83-4f8b-849b-f17cf985f9e9" providerId="ADAL" clId="{146373BA-17F9-43CE-A77B-E4E00B958F08}" dt="2020-07-28T10:48:13.487" v="53" actId="164"/>
          <ac:spMkLst>
            <pc:docMk/>
            <pc:sldMk cId="1098869274" sldId="532"/>
            <ac:spMk id="32" creationId="{C22D57FE-6131-46F1-B12A-205BDC2BB03C}"/>
          </ac:spMkLst>
        </pc:spChg>
        <pc:spChg chg="add mod">
          <ac:chgData name="Amy Peace" userId="caef7dc3-0d83-4f8b-849b-f17cf985f9e9" providerId="ADAL" clId="{146373BA-17F9-43CE-A77B-E4E00B958F08}" dt="2020-07-28T10:48:13.487" v="53" actId="164"/>
          <ac:spMkLst>
            <pc:docMk/>
            <pc:sldMk cId="1098869274" sldId="532"/>
            <ac:spMk id="33" creationId="{336A7958-F69C-4020-83A9-0B41EAFAD8E9}"/>
          </ac:spMkLst>
        </pc:spChg>
        <pc:spChg chg="add mod">
          <ac:chgData name="Amy Peace" userId="caef7dc3-0d83-4f8b-849b-f17cf985f9e9" providerId="ADAL" clId="{146373BA-17F9-43CE-A77B-E4E00B958F08}" dt="2020-07-28T10:48:13.487" v="53" actId="164"/>
          <ac:spMkLst>
            <pc:docMk/>
            <pc:sldMk cId="1098869274" sldId="532"/>
            <ac:spMk id="34" creationId="{13052EE1-D26D-4E25-B658-0AAA80E63A60}"/>
          </ac:spMkLst>
        </pc:spChg>
        <pc:spChg chg="add mod">
          <ac:chgData name="Amy Peace" userId="caef7dc3-0d83-4f8b-849b-f17cf985f9e9" providerId="ADAL" clId="{146373BA-17F9-43CE-A77B-E4E00B958F08}" dt="2020-07-28T10:48:13.487" v="53" actId="164"/>
          <ac:spMkLst>
            <pc:docMk/>
            <pc:sldMk cId="1098869274" sldId="532"/>
            <ac:spMk id="35" creationId="{AEB52AEF-62FD-42A6-A438-CA13DC87DAD1}"/>
          </ac:spMkLst>
        </pc:spChg>
        <pc:spChg chg="add mod">
          <ac:chgData name="Amy Peace" userId="caef7dc3-0d83-4f8b-849b-f17cf985f9e9" providerId="ADAL" clId="{146373BA-17F9-43CE-A77B-E4E00B958F08}" dt="2020-07-28T10:48:13.487" v="53" actId="164"/>
          <ac:spMkLst>
            <pc:docMk/>
            <pc:sldMk cId="1098869274" sldId="532"/>
            <ac:spMk id="36" creationId="{99555B81-8DFE-497B-87D8-445958B62C80}"/>
          </ac:spMkLst>
        </pc:spChg>
        <pc:spChg chg="add mod">
          <ac:chgData name="Amy Peace" userId="caef7dc3-0d83-4f8b-849b-f17cf985f9e9" providerId="ADAL" clId="{146373BA-17F9-43CE-A77B-E4E00B958F08}" dt="2020-07-28T10:48:13.487" v="53" actId="164"/>
          <ac:spMkLst>
            <pc:docMk/>
            <pc:sldMk cId="1098869274" sldId="532"/>
            <ac:spMk id="37" creationId="{C7F30AEE-27A0-4A17-8B93-9AACF7E1890B}"/>
          </ac:spMkLst>
        </pc:spChg>
        <pc:grpChg chg="add mod">
          <ac:chgData name="Amy Peace" userId="caef7dc3-0d83-4f8b-849b-f17cf985f9e9" providerId="ADAL" clId="{146373BA-17F9-43CE-A77B-E4E00B958F08}" dt="2020-07-28T10:48:18.260" v="54" actId="1076"/>
          <ac:grpSpMkLst>
            <pc:docMk/>
            <pc:sldMk cId="1098869274" sldId="532"/>
            <ac:grpSpMk id="4" creationId="{9C65325B-3B40-47FA-B780-4A9C7BD1B3DA}"/>
          </ac:grpSpMkLst>
        </pc:grpChg>
        <pc:grpChg chg="add mod">
          <ac:chgData name="Amy Peace" userId="caef7dc3-0d83-4f8b-849b-f17cf985f9e9" providerId="ADAL" clId="{146373BA-17F9-43CE-A77B-E4E00B958F08}" dt="2020-07-28T10:48:13.487" v="53" actId="164"/>
          <ac:grpSpMkLst>
            <pc:docMk/>
            <pc:sldMk cId="1098869274" sldId="532"/>
            <ac:grpSpMk id="25" creationId="{14F87E02-F4E3-4517-9C84-9CA1B42644BF}"/>
          </ac:grpSpMkLst>
        </pc:grpChg>
        <pc:picChg chg="del">
          <ac:chgData name="Amy Peace" userId="caef7dc3-0d83-4f8b-849b-f17cf985f9e9" providerId="ADAL" clId="{146373BA-17F9-43CE-A77B-E4E00B958F08}" dt="2020-07-28T10:47:59.409" v="50" actId="478"/>
          <ac:picMkLst>
            <pc:docMk/>
            <pc:sldMk cId="1098869274" sldId="532"/>
            <ac:picMk id="13" creationId="{98343FD2-20A6-4340-89FD-58BBF0D46C77}"/>
          </ac:picMkLst>
        </pc:picChg>
        <pc:picChg chg="del">
          <ac:chgData name="Amy Peace" userId="caef7dc3-0d83-4f8b-849b-f17cf985f9e9" providerId="ADAL" clId="{146373BA-17F9-43CE-A77B-E4E00B958F08}" dt="2020-07-28T10:47:59.409" v="50" actId="478"/>
          <ac:picMkLst>
            <pc:docMk/>
            <pc:sldMk cId="1098869274" sldId="532"/>
            <ac:picMk id="14" creationId="{402D8783-1C1C-4A57-9D86-76C7CE2035B0}"/>
          </ac:picMkLst>
        </pc:picChg>
        <pc:picChg chg="del">
          <ac:chgData name="Amy Peace" userId="caef7dc3-0d83-4f8b-849b-f17cf985f9e9" providerId="ADAL" clId="{146373BA-17F9-43CE-A77B-E4E00B958F08}" dt="2020-07-28T10:47:59.409" v="50" actId="478"/>
          <ac:picMkLst>
            <pc:docMk/>
            <pc:sldMk cId="1098869274" sldId="532"/>
            <ac:picMk id="15" creationId="{A050DE3A-4885-443E-B854-162153712E3A}"/>
          </ac:picMkLst>
        </pc:picChg>
        <pc:picChg chg="del">
          <ac:chgData name="Amy Peace" userId="caef7dc3-0d83-4f8b-849b-f17cf985f9e9" providerId="ADAL" clId="{146373BA-17F9-43CE-A77B-E4E00B958F08}" dt="2020-07-28T10:47:59.409" v="50" actId="478"/>
          <ac:picMkLst>
            <pc:docMk/>
            <pc:sldMk cId="1098869274" sldId="532"/>
            <ac:picMk id="16" creationId="{A2177353-0723-4FCB-A41E-DF01734A0CFA}"/>
          </ac:picMkLst>
        </pc:picChg>
        <pc:picChg chg="del mod">
          <ac:chgData name="Amy Peace" userId="caef7dc3-0d83-4f8b-849b-f17cf985f9e9" providerId="ADAL" clId="{146373BA-17F9-43CE-A77B-E4E00B958F08}" dt="2020-07-28T10:47:59.409" v="50" actId="478"/>
          <ac:picMkLst>
            <pc:docMk/>
            <pc:sldMk cId="1098869274" sldId="532"/>
            <ac:picMk id="17" creationId="{4EAC170E-7B1D-400B-AD09-8FA4F42DB846}"/>
          </ac:picMkLst>
        </pc:picChg>
        <pc:picChg chg="del">
          <ac:chgData name="Amy Peace" userId="caef7dc3-0d83-4f8b-849b-f17cf985f9e9" providerId="ADAL" clId="{146373BA-17F9-43CE-A77B-E4E00B958F08}" dt="2020-07-28T10:47:59.409" v="50" actId="478"/>
          <ac:picMkLst>
            <pc:docMk/>
            <pc:sldMk cId="1098869274" sldId="532"/>
            <ac:picMk id="18" creationId="{A255B59C-BD97-456D-992C-F08959CC65B5}"/>
          </ac:picMkLst>
        </pc:picChg>
      </pc:sldChg>
      <pc:sldChg chg="delSp modSp">
        <pc:chgData name="Amy Peace" userId="caef7dc3-0d83-4f8b-849b-f17cf985f9e9" providerId="ADAL" clId="{146373BA-17F9-43CE-A77B-E4E00B958F08}" dt="2020-07-28T10:23:16.755" v="29" actId="20577"/>
        <pc:sldMkLst>
          <pc:docMk/>
          <pc:sldMk cId="3582406129" sldId="533"/>
        </pc:sldMkLst>
        <pc:spChg chg="mod">
          <ac:chgData name="Amy Peace" userId="caef7dc3-0d83-4f8b-849b-f17cf985f9e9" providerId="ADAL" clId="{146373BA-17F9-43CE-A77B-E4E00B958F08}" dt="2020-07-28T10:23:16.755" v="29" actId="20577"/>
          <ac:spMkLst>
            <pc:docMk/>
            <pc:sldMk cId="3582406129" sldId="533"/>
            <ac:spMk id="3" creationId="{00000000-0000-0000-0000-000000000000}"/>
          </ac:spMkLst>
        </pc:spChg>
        <pc:picChg chg="del">
          <ac:chgData name="Amy Peace" userId="caef7dc3-0d83-4f8b-849b-f17cf985f9e9" providerId="ADAL" clId="{146373BA-17F9-43CE-A77B-E4E00B958F08}" dt="2020-07-28T10:23:06.545" v="27" actId="478"/>
          <ac:picMkLst>
            <pc:docMk/>
            <pc:sldMk cId="3582406129" sldId="533"/>
            <ac:picMk id="12" creationId="{00000000-0000-0000-0000-000000000000}"/>
          </ac:picMkLst>
        </pc:picChg>
        <pc:picChg chg="del">
          <ac:chgData name="Amy Peace" userId="caef7dc3-0d83-4f8b-849b-f17cf985f9e9" providerId="ADAL" clId="{146373BA-17F9-43CE-A77B-E4E00B958F08}" dt="2020-07-28T10:23:06.545" v="27" actId="478"/>
          <ac:picMkLst>
            <pc:docMk/>
            <pc:sldMk cId="3582406129" sldId="533"/>
            <ac:picMk id="13" creationId="{00000000-0000-0000-0000-000000000000}"/>
          </ac:picMkLst>
        </pc:picChg>
        <pc:picChg chg="del">
          <ac:chgData name="Amy Peace" userId="caef7dc3-0d83-4f8b-849b-f17cf985f9e9" providerId="ADAL" clId="{146373BA-17F9-43CE-A77B-E4E00B958F08}" dt="2020-07-28T10:23:06.545" v="27" actId="478"/>
          <ac:picMkLst>
            <pc:docMk/>
            <pc:sldMk cId="3582406129" sldId="533"/>
            <ac:picMk id="14" creationId="{00000000-0000-0000-0000-000000000000}"/>
          </ac:picMkLst>
        </pc:picChg>
      </pc:sldChg>
      <pc:sldChg chg="addSp delSp modSp mod">
        <pc:chgData name="Amy Peace" userId="caef7dc3-0d83-4f8b-849b-f17cf985f9e9" providerId="ADAL" clId="{146373BA-17F9-43CE-A77B-E4E00B958F08}" dt="2020-07-28T13:13:56.672" v="170"/>
        <pc:sldMkLst>
          <pc:docMk/>
          <pc:sldMk cId="2853898044" sldId="569"/>
        </pc:sldMkLst>
        <pc:graphicFrameChg chg="add del mod">
          <ac:chgData name="Amy Peace" userId="caef7dc3-0d83-4f8b-849b-f17cf985f9e9" providerId="ADAL" clId="{146373BA-17F9-43CE-A77B-E4E00B958F08}" dt="2020-07-28T13:12:16.679" v="148" actId="478"/>
          <ac:graphicFrameMkLst>
            <pc:docMk/>
            <pc:sldMk cId="2853898044" sldId="569"/>
            <ac:graphicFrameMk id="3" creationId="{3ED54230-F2F5-47A5-AE9A-4649530CB4B3}"/>
          </ac:graphicFrameMkLst>
        </pc:graphicFrameChg>
        <pc:graphicFrameChg chg="add mod">
          <ac:chgData name="Amy Peace" userId="caef7dc3-0d83-4f8b-849b-f17cf985f9e9" providerId="ADAL" clId="{146373BA-17F9-43CE-A77B-E4E00B958F08}" dt="2020-07-28T13:13:56.672" v="170"/>
          <ac:graphicFrameMkLst>
            <pc:docMk/>
            <pc:sldMk cId="2853898044" sldId="569"/>
            <ac:graphicFrameMk id="4" creationId="{3ED54230-F2F5-47A5-AE9A-4649530CB4B3}"/>
          </ac:graphicFrameMkLst>
        </pc:graphicFrameChg>
      </pc:sldChg>
    </pc:docChg>
  </pc:docChgLst>
  <pc:docChgLst>
    <pc:chgData name="Lee Jowett" userId="b4c18200-571b-4fac-968d-92e9fa7f3d31" providerId="ADAL" clId="{EBFE6606-0310-486D-977C-151368BEC594}"/>
    <pc:docChg chg="modSld">
      <pc:chgData name="Lee Jowett" userId="b4c18200-571b-4fac-968d-92e9fa7f3d31" providerId="ADAL" clId="{EBFE6606-0310-486D-977C-151368BEC594}" dt="2020-07-10T09:43:21.458" v="0" actId="20577"/>
      <pc:docMkLst>
        <pc:docMk/>
      </pc:docMkLst>
      <pc:sldChg chg="modSp">
        <pc:chgData name="Lee Jowett" userId="b4c18200-571b-4fac-968d-92e9fa7f3d31" providerId="ADAL" clId="{EBFE6606-0310-486D-977C-151368BEC594}" dt="2020-07-10T09:43:21.458" v="0" actId="20577"/>
        <pc:sldMkLst>
          <pc:docMk/>
          <pc:sldMk cId="2179223235" sldId="563"/>
        </pc:sldMkLst>
        <pc:spChg chg="mod">
          <ac:chgData name="Lee Jowett" userId="b4c18200-571b-4fac-968d-92e9fa7f3d31" providerId="ADAL" clId="{EBFE6606-0310-486D-977C-151368BEC594}" dt="2020-07-10T09:43:21.458" v="0" actId="20577"/>
          <ac:spMkLst>
            <pc:docMk/>
            <pc:sldMk cId="2179223235" sldId="563"/>
            <ac:spMk id="3" creationId="{61F72DDC-BE22-4631-9EAA-9228622D3A7F}"/>
          </ac:spMkLst>
        </pc:spChg>
      </pc:sldChg>
    </pc:docChg>
  </pc:docChgLst>
  <pc:docChgLst>
    <pc:chgData name="Marc Tench" userId="3e24c2b5-9de9-4501-b5b5-fed78673bcaf" providerId="ADAL" clId="{BB7297F9-4C9D-4A09-BFF1-C4816D90734F}"/>
    <pc:docChg chg="undo modSld sldOrd">
      <pc:chgData name="Marc Tench" userId="3e24c2b5-9de9-4501-b5b5-fed78673bcaf" providerId="ADAL" clId="{BB7297F9-4C9D-4A09-BFF1-C4816D90734F}" dt="2021-01-25T14:01:45.109" v="708"/>
      <pc:docMkLst>
        <pc:docMk/>
      </pc:docMkLst>
      <pc:sldChg chg="addSp delSp modSp modAnim">
        <pc:chgData name="Marc Tench" userId="3e24c2b5-9de9-4501-b5b5-fed78673bcaf" providerId="ADAL" clId="{BB7297F9-4C9D-4A09-BFF1-C4816D90734F}" dt="2021-01-25T14:01:45.109" v="708"/>
        <pc:sldMkLst>
          <pc:docMk/>
          <pc:sldMk cId="2507867771" sldId="444"/>
        </pc:sldMkLst>
        <pc:spChg chg="mod">
          <ac:chgData name="Marc Tench" userId="3e24c2b5-9de9-4501-b5b5-fed78673bcaf" providerId="ADAL" clId="{BB7297F9-4C9D-4A09-BFF1-C4816D90734F}" dt="2021-01-25T13:56:56.589" v="581" actId="20577"/>
          <ac:spMkLst>
            <pc:docMk/>
            <pc:sldMk cId="2507867771" sldId="444"/>
            <ac:spMk id="3" creationId="{00000000-0000-0000-0000-000000000000}"/>
          </ac:spMkLst>
        </pc:spChg>
        <pc:spChg chg="del">
          <ac:chgData name="Marc Tench" userId="3e24c2b5-9de9-4501-b5b5-fed78673bcaf" providerId="ADAL" clId="{BB7297F9-4C9D-4A09-BFF1-C4816D90734F}" dt="2021-01-13T15:58:40.984" v="472"/>
          <ac:spMkLst>
            <pc:docMk/>
            <pc:sldMk cId="2507867771" sldId="444"/>
            <ac:spMk id="5" creationId="{00000000-0000-0000-0000-000000000000}"/>
          </ac:spMkLst>
        </pc:spChg>
        <pc:spChg chg="del">
          <ac:chgData name="Marc Tench" userId="3e24c2b5-9de9-4501-b5b5-fed78673bcaf" providerId="ADAL" clId="{BB7297F9-4C9D-4A09-BFF1-C4816D90734F}" dt="2021-01-13T15:14:18.153" v="7"/>
          <ac:spMkLst>
            <pc:docMk/>
            <pc:sldMk cId="2507867771" sldId="444"/>
            <ac:spMk id="12" creationId="{00000000-0000-0000-0000-000000000000}"/>
          </ac:spMkLst>
        </pc:spChg>
        <pc:spChg chg="mod">
          <ac:chgData name="Marc Tench" userId="3e24c2b5-9de9-4501-b5b5-fed78673bcaf" providerId="ADAL" clId="{BB7297F9-4C9D-4A09-BFF1-C4816D90734F}" dt="2021-01-25T13:58:59.491" v="706" actId="5793"/>
          <ac:spMkLst>
            <pc:docMk/>
            <pc:sldMk cId="2507867771" sldId="444"/>
            <ac:spMk id="13" creationId="{00000000-0000-0000-0000-000000000000}"/>
          </ac:spMkLst>
        </pc:spChg>
        <pc:grpChg chg="del">
          <ac:chgData name="Marc Tench" userId="3e24c2b5-9de9-4501-b5b5-fed78673bcaf" providerId="ADAL" clId="{BB7297F9-4C9D-4A09-BFF1-C4816D90734F}" dt="2021-01-13T15:14:10.800" v="5"/>
          <ac:grpSpMkLst>
            <pc:docMk/>
            <pc:sldMk cId="2507867771" sldId="444"/>
            <ac:grpSpMk id="16" creationId="{00000000-0000-0000-0000-000000000000}"/>
          </ac:grpSpMkLst>
        </pc:grpChg>
        <pc:grpChg chg="del">
          <ac:chgData name="Marc Tench" userId="3e24c2b5-9de9-4501-b5b5-fed78673bcaf" providerId="ADAL" clId="{BB7297F9-4C9D-4A09-BFF1-C4816D90734F}" dt="2021-01-13T15:14:14.542" v="6"/>
          <ac:grpSpMkLst>
            <pc:docMk/>
            <pc:sldMk cId="2507867771" sldId="444"/>
            <ac:grpSpMk id="17" creationId="{00000000-0000-0000-0000-000000000000}"/>
          </ac:grpSpMkLst>
        </pc:grpChg>
        <pc:picChg chg="add del">
          <ac:chgData name="Marc Tench" userId="3e24c2b5-9de9-4501-b5b5-fed78673bcaf" providerId="ADAL" clId="{BB7297F9-4C9D-4A09-BFF1-C4816D90734F}" dt="2021-01-13T15:40:24.397" v="313"/>
          <ac:picMkLst>
            <pc:docMk/>
            <pc:sldMk cId="2507867771" sldId="444"/>
            <ac:picMk id="2" creationId="{02753BDB-6D4B-4FE9-9B0F-7F2D7713F748}"/>
          </ac:picMkLst>
        </pc:picChg>
        <pc:picChg chg="mod">
          <ac:chgData name="Marc Tench" userId="3e24c2b5-9de9-4501-b5b5-fed78673bcaf" providerId="ADAL" clId="{BB7297F9-4C9D-4A09-BFF1-C4816D90734F}" dt="2021-01-13T15:58:51.004" v="483" actId="1076"/>
          <ac:picMkLst>
            <pc:docMk/>
            <pc:sldMk cId="2507867771" sldId="444"/>
            <ac:picMk id="4" creationId="{00000000-0000-0000-0000-000000000000}"/>
          </ac:picMkLst>
        </pc:picChg>
      </pc:sldChg>
      <pc:sldChg chg="modSp">
        <pc:chgData name="Marc Tench" userId="3e24c2b5-9de9-4501-b5b5-fed78673bcaf" providerId="ADAL" clId="{BB7297F9-4C9D-4A09-BFF1-C4816D90734F}" dt="2021-01-08T11:50:07.229" v="4" actId="20577"/>
        <pc:sldMkLst>
          <pc:docMk/>
          <pc:sldMk cId="3120819419" sldId="565"/>
        </pc:sldMkLst>
        <pc:spChg chg="mod">
          <ac:chgData name="Marc Tench" userId="3e24c2b5-9de9-4501-b5b5-fed78673bcaf" providerId="ADAL" clId="{BB7297F9-4C9D-4A09-BFF1-C4816D90734F}" dt="2021-01-08T11:50:07.229" v="4" actId="20577"/>
          <ac:spMkLst>
            <pc:docMk/>
            <pc:sldMk cId="3120819419" sldId="565"/>
            <ac:spMk id="3" creationId="{AFF781D4-DDEF-4BAC-9355-18AE58B38E7E}"/>
          </ac:spMkLst>
        </pc:spChg>
      </pc:sldChg>
      <pc:sldChg chg="addSp delSp modSp ord modAnim">
        <pc:chgData name="Marc Tench" userId="3e24c2b5-9de9-4501-b5b5-fed78673bcaf" providerId="ADAL" clId="{BB7297F9-4C9D-4A09-BFF1-C4816D90734F}" dt="2021-01-25T14:01:32.225" v="707"/>
        <pc:sldMkLst>
          <pc:docMk/>
          <pc:sldMk cId="803771606" sldId="593"/>
        </pc:sldMkLst>
        <pc:spChg chg="mod">
          <ac:chgData name="Marc Tench" userId="3e24c2b5-9de9-4501-b5b5-fed78673bcaf" providerId="ADAL" clId="{BB7297F9-4C9D-4A09-BFF1-C4816D90734F}" dt="2021-01-13T15:41:09.316" v="322" actId="1076"/>
          <ac:spMkLst>
            <pc:docMk/>
            <pc:sldMk cId="803771606" sldId="593"/>
            <ac:spMk id="5" creationId="{00000000-0000-0000-0000-000000000000}"/>
          </ac:spMkLst>
        </pc:spChg>
        <pc:spChg chg="del">
          <ac:chgData name="Marc Tench" userId="3e24c2b5-9de9-4501-b5b5-fed78673bcaf" providerId="ADAL" clId="{BB7297F9-4C9D-4A09-BFF1-C4816D90734F}" dt="2021-01-13T15:40:50.158" v="319"/>
          <ac:spMkLst>
            <pc:docMk/>
            <pc:sldMk cId="803771606" sldId="593"/>
            <ac:spMk id="13" creationId="{00000000-0000-0000-0000-000000000000}"/>
          </ac:spMkLst>
        </pc:spChg>
        <pc:picChg chg="del">
          <ac:chgData name="Marc Tench" userId="3e24c2b5-9de9-4501-b5b5-fed78673bcaf" providerId="ADAL" clId="{BB7297F9-4C9D-4A09-BFF1-C4816D90734F}" dt="2021-01-13T15:37:39.918" v="9"/>
          <ac:picMkLst>
            <pc:docMk/>
            <pc:sldMk cId="803771606" sldId="593"/>
            <ac:picMk id="2" creationId="{02753BDB-6D4B-4FE9-9B0F-7F2D7713F748}"/>
          </ac:picMkLst>
        </pc:picChg>
        <pc:picChg chg="del">
          <ac:chgData name="Marc Tench" userId="3e24c2b5-9de9-4501-b5b5-fed78673bcaf" providerId="ADAL" clId="{BB7297F9-4C9D-4A09-BFF1-C4816D90734F}" dt="2021-01-13T15:40:18.167" v="311"/>
          <ac:picMkLst>
            <pc:docMk/>
            <pc:sldMk cId="803771606" sldId="593"/>
            <ac:picMk id="4" creationId="{00000000-0000-0000-0000-000000000000}"/>
          </ac:picMkLst>
        </pc:picChg>
        <pc:picChg chg="add mod">
          <ac:chgData name="Marc Tench" userId="3e24c2b5-9de9-4501-b5b5-fed78673bcaf" providerId="ADAL" clId="{BB7297F9-4C9D-4A09-BFF1-C4816D90734F}" dt="2021-01-13T15:46:17.698" v="327" actId="1076"/>
          <ac:picMkLst>
            <pc:docMk/>
            <pc:sldMk cId="803771606" sldId="593"/>
            <ac:picMk id="6" creationId="{E0DF175F-460F-435A-B181-C58F406C14EB}"/>
          </ac:picMkLst>
        </pc:picChg>
        <pc:picChg chg="add mod">
          <ac:chgData name="Marc Tench" userId="3e24c2b5-9de9-4501-b5b5-fed78673bcaf" providerId="ADAL" clId="{BB7297F9-4C9D-4A09-BFF1-C4816D90734F}" dt="2021-01-13T15:41:12.982" v="323" actId="1076"/>
          <ac:picMkLst>
            <pc:docMk/>
            <pc:sldMk cId="803771606" sldId="593"/>
            <ac:picMk id="7" creationId="{5B5EA502-0CC0-4F9A-A3F7-E68952F06E69}"/>
          </ac:picMkLst>
        </pc:picChg>
      </pc:sldChg>
      <pc:sldChg chg="addSp delSp modSp modAnim">
        <pc:chgData name="Marc Tench" userId="3e24c2b5-9de9-4501-b5b5-fed78673bcaf" providerId="ADAL" clId="{BB7297F9-4C9D-4A09-BFF1-C4816D90734F}" dt="2021-01-13T15:58:00.022" v="471"/>
        <pc:sldMkLst>
          <pc:docMk/>
          <pc:sldMk cId="1976470847" sldId="594"/>
        </pc:sldMkLst>
        <pc:spChg chg="add del mod">
          <ac:chgData name="Marc Tench" userId="3e24c2b5-9de9-4501-b5b5-fed78673bcaf" providerId="ADAL" clId="{BB7297F9-4C9D-4A09-BFF1-C4816D90734F}" dt="2021-01-13T15:48:12.624" v="346"/>
          <ac:spMkLst>
            <pc:docMk/>
            <pc:sldMk cId="1976470847" sldId="594"/>
            <ac:spMk id="2" creationId="{9C639637-C9C5-4BBD-B41D-21EEC4AF5E4E}"/>
          </ac:spMkLst>
        </pc:spChg>
        <pc:spChg chg="del mod">
          <ac:chgData name="Marc Tench" userId="3e24c2b5-9de9-4501-b5b5-fed78673bcaf" providerId="ADAL" clId="{BB7297F9-4C9D-4A09-BFF1-C4816D90734F}" dt="2021-01-13T15:46:48.138" v="329"/>
          <ac:spMkLst>
            <pc:docMk/>
            <pc:sldMk cId="1976470847" sldId="594"/>
            <ac:spMk id="5" creationId="{00000000-0000-0000-0000-000000000000}"/>
          </ac:spMkLst>
        </pc:spChg>
        <pc:spChg chg="add del mod">
          <ac:chgData name="Marc Tench" userId="3e24c2b5-9de9-4501-b5b5-fed78673bcaf" providerId="ADAL" clId="{BB7297F9-4C9D-4A09-BFF1-C4816D90734F}" dt="2021-01-13T15:48:32.042" v="353" actId="767"/>
          <ac:spMkLst>
            <pc:docMk/>
            <pc:sldMk cId="1976470847" sldId="594"/>
            <ac:spMk id="8" creationId="{7E1A718A-459D-4232-AD51-E6E11E6F36DF}"/>
          </ac:spMkLst>
        </pc:spChg>
        <pc:spChg chg="add del mod">
          <ac:chgData name="Marc Tench" userId="3e24c2b5-9de9-4501-b5b5-fed78673bcaf" providerId="ADAL" clId="{BB7297F9-4C9D-4A09-BFF1-C4816D90734F}" dt="2021-01-13T15:49:22.865" v="363"/>
          <ac:spMkLst>
            <pc:docMk/>
            <pc:sldMk cId="1976470847" sldId="594"/>
            <ac:spMk id="9" creationId="{A15FD182-0888-43B3-9DE7-F11A064B2C2E}"/>
          </ac:spMkLst>
        </pc:spChg>
        <pc:spChg chg="add mod">
          <ac:chgData name="Marc Tench" userId="3e24c2b5-9de9-4501-b5b5-fed78673bcaf" providerId="ADAL" clId="{BB7297F9-4C9D-4A09-BFF1-C4816D90734F}" dt="2021-01-13T15:56:08.385" v="454" actId="207"/>
          <ac:spMkLst>
            <pc:docMk/>
            <pc:sldMk cId="1976470847" sldId="594"/>
            <ac:spMk id="10" creationId="{B4CBDC45-18C6-4835-BBA9-13A9AB4D6DC8}"/>
          </ac:spMkLst>
        </pc:spChg>
        <pc:spChg chg="add del">
          <ac:chgData name="Marc Tench" userId="3e24c2b5-9de9-4501-b5b5-fed78673bcaf" providerId="ADAL" clId="{BB7297F9-4C9D-4A09-BFF1-C4816D90734F}" dt="2021-01-13T15:50:50.996" v="378"/>
          <ac:spMkLst>
            <pc:docMk/>
            <pc:sldMk cId="1976470847" sldId="594"/>
            <ac:spMk id="11" creationId="{DB0144DA-886D-4C89-B1A7-7CAA4340E2A9}"/>
          </ac:spMkLst>
        </pc:spChg>
        <pc:spChg chg="add mod">
          <ac:chgData name="Marc Tench" userId="3e24c2b5-9de9-4501-b5b5-fed78673bcaf" providerId="ADAL" clId="{BB7297F9-4C9D-4A09-BFF1-C4816D90734F}" dt="2021-01-13T15:57:48.845" v="469" actId="14100"/>
          <ac:spMkLst>
            <pc:docMk/>
            <pc:sldMk cId="1976470847" sldId="594"/>
            <ac:spMk id="12" creationId="{D90FF5BC-4DCE-4187-AF24-05ED91C67D0B}"/>
          </ac:spMkLst>
        </pc:spChg>
        <pc:spChg chg="add mod">
          <ac:chgData name="Marc Tench" userId="3e24c2b5-9de9-4501-b5b5-fed78673bcaf" providerId="ADAL" clId="{BB7297F9-4C9D-4A09-BFF1-C4816D90734F}" dt="2021-01-13T15:57:41.486" v="467" actId="14100"/>
          <ac:spMkLst>
            <pc:docMk/>
            <pc:sldMk cId="1976470847" sldId="594"/>
            <ac:spMk id="13" creationId="{4AD8B2D4-8789-4433-BE2D-3E383DA10EE1}"/>
          </ac:spMkLst>
        </pc:spChg>
        <pc:spChg chg="add mod">
          <ac:chgData name="Marc Tench" userId="3e24c2b5-9de9-4501-b5b5-fed78673bcaf" providerId="ADAL" clId="{BB7297F9-4C9D-4A09-BFF1-C4816D90734F}" dt="2021-01-13T15:56:27.094" v="458" actId="207"/>
          <ac:spMkLst>
            <pc:docMk/>
            <pc:sldMk cId="1976470847" sldId="594"/>
            <ac:spMk id="14" creationId="{49E34452-5059-4227-8AAF-793FCBA2BC56}"/>
          </ac:spMkLst>
        </pc:spChg>
        <pc:spChg chg="add mod">
          <ac:chgData name="Marc Tench" userId="3e24c2b5-9de9-4501-b5b5-fed78673bcaf" providerId="ADAL" clId="{BB7297F9-4C9D-4A09-BFF1-C4816D90734F}" dt="2021-01-13T15:56:13.802" v="455" actId="207"/>
          <ac:spMkLst>
            <pc:docMk/>
            <pc:sldMk cId="1976470847" sldId="594"/>
            <ac:spMk id="15" creationId="{9768F1E8-5D9D-4D79-94C0-98D587BE09D4}"/>
          </ac:spMkLst>
        </pc:spChg>
        <pc:spChg chg="add mod">
          <ac:chgData name="Marc Tench" userId="3e24c2b5-9de9-4501-b5b5-fed78673bcaf" providerId="ADAL" clId="{BB7297F9-4C9D-4A09-BFF1-C4816D90734F}" dt="2021-01-13T15:56:31.389" v="459" actId="207"/>
          <ac:spMkLst>
            <pc:docMk/>
            <pc:sldMk cId="1976470847" sldId="594"/>
            <ac:spMk id="19" creationId="{867CE0FA-8B1D-43BC-AA49-06800B57C74D}"/>
          </ac:spMkLst>
        </pc:spChg>
        <pc:graphicFrameChg chg="add del">
          <ac:chgData name="Marc Tench" userId="3e24c2b5-9de9-4501-b5b5-fed78673bcaf" providerId="ADAL" clId="{BB7297F9-4C9D-4A09-BFF1-C4816D90734F}" dt="2021-01-13T15:47:47.773" v="341"/>
          <ac:graphicFrameMkLst>
            <pc:docMk/>
            <pc:sldMk cId="1976470847" sldId="594"/>
            <ac:graphicFrameMk id="4" creationId="{F1A70F1F-8C3C-4749-AB10-F34D6A6B42AD}"/>
          </ac:graphicFrameMkLst>
        </pc:graphicFrameChg>
        <pc:graphicFrameChg chg="add del">
          <ac:chgData name="Marc Tench" userId="3e24c2b5-9de9-4501-b5b5-fed78673bcaf" providerId="ADAL" clId="{BB7297F9-4C9D-4A09-BFF1-C4816D90734F}" dt="2021-01-13T15:52:26.439" v="385"/>
          <ac:graphicFrameMkLst>
            <pc:docMk/>
            <pc:sldMk cId="1976470847" sldId="594"/>
            <ac:graphicFrameMk id="16" creationId="{48D1EC09-461B-4C3F-8A8C-EDD018F47C62}"/>
          </ac:graphicFrameMkLst>
        </pc:graphicFrameChg>
        <pc:graphicFrameChg chg="add del">
          <ac:chgData name="Marc Tench" userId="3e24c2b5-9de9-4501-b5b5-fed78673bcaf" providerId="ADAL" clId="{BB7297F9-4C9D-4A09-BFF1-C4816D90734F}" dt="2021-01-13T15:52:41.881" v="387"/>
          <ac:graphicFrameMkLst>
            <pc:docMk/>
            <pc:sldMk cId="1976470847" sldId="594"/>
            <ac:graphicFrameMk id="17" creationId="{496D173F-0151-4221-B685-7EC38B63C6D5}"/>
          </ac:graphicFrameMkLst>
        </pc:graphicFrameChg>
        <pc:graphicFrameChg chg="add del">
          <ac:chgData name="Marc Tench" userId="3e24c2b5-9de9-4501-b5b5-fed78673bcaf" providerId="ADAL" clId="{BB7297F9-4C9D-4A09-BFF1-C4816D90734F}" dt="2021-01-13T15:54:04.202" v="444"/>
          <ac:graphicFrameMkLst>
            <pc:docMk/>
            <pc:sldMk cId="1976470847" sldId="594"/>
            <ac:graphicFrameMk id="18" creationId="{4F2A33A1-5917-452B-BF41-026B3B58C630}"/>
          </ac:graphicFrameMkLst>
        </pc:graphicFrameChg>
        <pc:picChg chg="del">
          <ac:chgData name="Marc Tench" userId="3e24c2b5-9de9-4501-b5b5-fed78673bcaf" providerId="ADAL" clId="{BB7297F9-4C9D-4A09-BFF1-C4816D90734F}" dt="2021-01-13T15:46:54.783" v="330"/>
          <ac:picMkLst>
            <pc:docMk/>
            <pc:sldMk cId="1976470847" sldId="594"/>
            <ac:picMk id="6" creationId="{E0DF175F-460F-435A-B181-C58F406C14EB}"/>
          </ac:picMkLst>
        </pc:picChg>
        <pc:picChg chg="mod">
          <ac:chgData name="Marc Tench" userId="3e24c2b5-9de9-4501-b5b5-fed78673bcaf" providerId="ADAL" clId="{BB7297F9-4C9D-4A09-BFF1-C4816D90734F}" dt="2021-01-13T15:54:59.093" v="449" actId="1076"/>
          <ac:picMkLst>
            <pc:docMk/>
            <pc:sldMk cId="1976470847" sldId="594"/>
            <ac:picMk id="7" creationId="{5B5EA502-0CC0-4F9A-A3F7-E68952F06E69}"/>
          </ac:picMkLst>
        </pc:picChg>
      </pc:sldChg>
    </pc:docChg>
  </pc:docChgLst>
  <pc:docChgLst>
    <pc:chgData name="Amy Peace" userId="caef7dc3-0d83-4f8b-849b-f17cf985f9e9" providerId="ADAL" clId="{F7BA6473-8E72-4B84-8566-A095B296AE47}"/>
    <pc:docChg chg="undo custSel modSld">
      <pc:chgData name="Amy Peace" userId="caef7dc3-0d83-4f8b-849b-f17cf985f9e9" providerId="ADAL" clId="{F7BA6473-8E72-4B84-8566-A095B296AE47}" dt="2021-03-22T09:20:25.857" v="15" actId="478"/>
      <pc:docMkLst>
        <pc:docMk/>
      </pc:docMkLst>
      <pc:sldChg chg="addSp delSp modSp mod">
        <pc:chgData name="Amy Peace" userId="caef7dc3-0d83-4f8b-849b-f17cf985f9e9" providerId="ADAL" clId="{F7BA6473-8E72-4B84-8566-A095B296AE47}" dt="2021-03-22T09:20:25.857" v="15" actId="478"/>
        <pc:sldMkLst>
          <pc:docMk/>
          <pc:sldMk cId="2507867771" sldId="444"/>
        </pc:sldMkLst>
        <pc:picChg chg="add del">
          <ac:chgData name="Amy Peace" userId="caef7dc3-0d83-4f8b-849b-f17cf985f9e9" providerId="ADAL" clId="{F7BA6473-8E72-4B84-8566-A095B296AE47}" dt="2021-03-22T09:20:25.857" v="15" actId="478"/>
          <ac:picMkLst>
            <pc:docMk/>
            <pc:sldMk cId="2507867771" sldId="444"/>
            <ac:picMk id="5" creationId="{98AF3123-F591-4951-8D42-7C58820E8D3B}"/>
          </ac:picMkLst>
        </pc:picChg>
        <pc:picChg chg="add del mod">
          <ac:chgData name="Amy Peace" userId="caef7dc3-0d83-4f8b-849b-f17cf985f9e9" providerId="ADAL" clId="{F7BA6473-8E72-4B84-8566-A095B296AE47}" dt="2021-03-22T09:20:05.882" v="9"/>
          <ac:picMkLst>
            <pc:docMk/>
            <pc:sldMk cId="2507867771" sldId="444"/>
            <ac:picMk id="6" creationId="{4DC3F4FB-7DC9-49B9-8FB9-AB8C1EABB191}"/>
          </ac:picMkLst>
        </pc:picChg>
        <pc:picChg chg="add del mod">
          <ac:chgData name="Amy Peace" userId="caef7dc3-0d83-4f8b-849b-f17cf985f9e9" providerId="ADAL" clId="{F7BA6473-8E72-4B84-8566-A095B296AE47}" dt="2021-03-22T09:20:25.048" v="14"/>
          <ac:picMkLst>
            <pc:docMk/>
            <pc:sldMk cId="2507867771" sldId="444"/>
            <ac:picMk id="7" creationId="{250C6D7A-AD11-4D06-84E6-E13B1438578D}"/>
          </ac:picMkLst>
        </pc:picChg>
      </pc:sldChg>
      <pc:sldChg chg="modSp mod">
        <pc:chgData name="Amy Peace" userId="caef7dc3-0d83-4f8b-849b-f17cf985f9e9" providerId="ADAL" clId="{F7BA6473-8E72-4B84-8566-A095B296AE47}" dt="2021-03-22T09:19:50.443" v="5"/>
        <pc:sldMkLst>
          <pc:docMk/>
          <pc:sldMk cId="2849802184" sldId="502"/>
        </pc:sldMkLst>
        <pc:picChg chg="mod">
          <ac:chgData name="Amy Peace" userId="caef7dc3-0d83-4f8b-849b-f17cf985f9e9" providerId="ADAL" clId="{F7BA6473-8E72-4B84-8566-A095B296AE47}" dt="2021-03-22T09:19:50.443" v="5"/>
          <ac:picMkLst>
            <pc:docMk/>
            <pc:sldMk cId="2849802184" sldId="502"/>
            <ac:picMk id="16" creationId="{1F0D9000-5BAA-444E-B2E0-808B22A47CC9}"/>
          </ac:picMkLst>
        </pc:picChg>
      </pc:sldChg>
    </pc:docChg>
  </pc:docChgLst>
  <pc:docChgLst>
    <pc:chgData name="Amy Peace" userId="caef7dc3-0d83-4f8b-849b-f17cf985f9e9" providerId="ADAL" clId="{473963C8-8D68-49F5-A812-748A429F182E}"/>
    <pc:docChg chg="undo custSel addSld delSld modSld">
      <pc:chgData name="Amy Peace" userId="caef7dc3-0d83-4f8b-849b-f17cf985f9e9" providerId="ADAL" clId="{473963C8-8D68-49F5-A812-748A429F182E}" dt="2020-07-27T14:53:57.096" v="554" actId="20577"/>
      <pc:docMkLst>
        <pc:docMk/>
      </pc:docMkLst>
      <pc:sldChg chg="add del">
        <pc:chgData name="Amy Peace" userId="caef7dc3-0d83-4f8b-849b-f17cf985f9e9" providerId="ADAL" clId="{473963C8-8D68-49F5-A812-748A429F182E}" dt="2020-07-27T14:38:17.586" v="527"/>
        <pc:sldMkLst>
          <pc:docMk/>
          <pc:sldMk cId="784101063" sldId="297"/>
        </pc:sldMkLst>
      </pc:sldChg>
      <pc:sldChg chg="add del">
        <pc:chgData name="Amy Peace" userId="caef7dc3-0d83-4f8b-849b-f17cf985f9e9" providerId="ADAL" clId="{473963C8-8D68-49F5-A812-748A429F182E}" dt="2020-07-27T14:38:17.586" v="527"/>
        <pc:sldMkLst>
          <pc:docMk/>
          <pc:sldMk cId="1761680540" sldId="322"/>
        </pc:sldMkLst>
      </pc:sldChg>
      <pc:sldChg chg="add del">
        <pc:chgData name="Amy Peace" userId="caef7dc3-0d83-4f8b-849b-f17cf985f9e9" providerId="ADAL" clId="{473963C8-8D68-49F5-A812-748A429F182E}" dt="2020-07-27T14:38:17.586" v="527"/>
        <pc:sldMkLst>
          <pc:docMk/>
          <pc:sldMk cId="12660930" sldId="323"/>
        </pc:sldMkLst>
      </pc:sldChg>
      <pc:sldChg chg="add del">
        <pc:chgData name="Amy Peace" userId="caef7dc3-0d83-4f8b-849b-f17cf985f9e9" providerId="ADAL" clId="{473963C8-8D68-49F5-A812-748A429F182E}" dt="2020-07-27T14:38:17.586" v="527"/>
        <pc:sldMkLst>
          <pc:docMk/>
          <pc:sldMk cId="1109743417" sldId="325"/>
        </pc:sldMkLst>
      </pc:sldChg>
      <pc:sldChg chg="add del">
        <pc:chgData name="Amy Peace" userId="caef7dc3-0d83-4f8b-849b-f17cf985f9e9" providerId="ADAL" clId="{473963C8-8D68-49F5-A812-748A429F182E}" dt="2020-07-27T14:38:17.586" v="527"/>
        <pc:sldMkLst>
          <pc:docMk/>
          <pc:sldMk cId="398102868" sldId="326"/>
        </pc:sldMkLst>
      </pc:sldChg>
      <pc:sldChg chg="modSp">
        <pc:chgData name="Amy Peace" userId="caef7dc3-0d83-4f8b-849b-f17cf985f9e9" providerId="ADAL" clId="{473963C8-8D68-49F5-A812-748A429F182E}" dt="2020-07-22T14:02:58.503" v="295" actId="20577"/>
        <pc:sldMkLst>
          <pc:docMk/>
          <pc:sldMk cId="1506267989" sldId="396"/>
        </pc:sldMkLst>
        <pc:spChg chg="mod">
          <ac:chgData name="Amy Peace" userId="caef7dc3-0d83-4f8b-849b-f17cf985f9e9" providerId="ADAL" clId="{473963C8-8D68-49F5-A812-748A429F182E}" dt="2020-07-22T14:02:58.503" v="295" actId="20577"/>
          <ac:spMkLst>
            <pc:docMk/>
            <pc:sldMk cId="1506267989" sldId="396"/>
            <ac:spMk id="2" creationId="{00000000-0000-0000-0000-000000000000}"/>
          </ac:spMkLst>
        </pc:spChg>
      </pc:sldChg>
      <pc:sldChg chg="modSp">
        <pc:chgData name="Amy Peace" userId="caef7dc3-0d83-4f8b-849b-f17cf985f9e9" providerId="ADAL" clId="{473963C8-8D68-49F5-A812-748A429F182E}" dt="2020-07-22T14:03:02.864" v="297" actId="20577"/>
        <pc:sldMkLst>
          <pc:docMk/>
          <pc:sldMk cId="3691679948" sldId="397"/>
        </pc:sldMkLst>
        <pc:spChg chg="mod">
          <ac:chgData name="Amy Peace" userId="caef7dc3-0d83-4f8b-849b-f17cf985f9e9" providerId="ADAL" clId="{473963C8-8D68-49F5-A812-748A429F182E}" dt="2020-07-22T14:03:02.864" v="297" actId="20577"/>
          <ac:spMkLst>
            <pc:docMk/>
            <pc:sldMk cId="3691679948" sldId="397"/>
            <ac:spMk id="2" creationId="{00000000-0000-0000-0000-000000000000}"/>
          </ac:spMkLst>
        </pc:spChg>
      </pc:sldChg>
      <pc:sldChg chg="modSp">
        <pc:chgData name="Amy Peace" userId="caef7dc3-0d83-4f8b-849b-f17cf985f9e9" providerId="ADAL" clId="{473963C8-8D68-49F5-A812-748A429F182E}" dt="2020-07-22T14:03:07.877" v="299" actId="20577"/>
        <pc:sldMkLst>
          <pc:docMk/>
          <pc:sldMk cId="2650894243" sldId="398"/>
        </pc:sldMkLst>
        <pc:spChg chg="mod">
          <ac:chgData name="Amy Peace" userId="caef7dc3-0d83-4f8b-849b-f17cf985f9e9" providerId="ADAL" clId="{473963C8-8D68-49F5-A812-748A429F182E}" dt="2020-07-22T14:03:07.877" v="299" actId="20577"/>
          <ac:spMkLst>
            <pc:docMk/>
            <pc:sldMk cId="2650894243" sldId="398"/>
            <ac:spMk id="2" creationId="{00000000-0000-0000-0000-000000000000}"/>
          </ac:spMkLst>
        </pc:spChg>
      </pc:sldChg>
      <pc:sldChg chg="modSp">
        <pc:chgData name="Amy Peace" userId="caef7dc3-0d83-4f8b-849b-f17cf985f9e9" providerId="ADAL" clId="{473963C8-8D68-49F5-A812-748A429F182E}" dt="2020-07-22T14:03:11.707" v="301" actId="20577"/>
        <pc:sldMkLst>
          <pc:docMk/>
          <pc:sldMk cId="3478112866" sldId="399"/>
        </pc:sldMkLst>
        <pc:spChg chg="mod">
          <ac:chgData name="Amy Peace" userId="caef7dc3-0d83-4f8b-849b-f17cf985f9e9" providerId="ADAL" clId="{473963C8-8D68-49F5-A812-748A429F182E}" dt="2020-07-22T14:03:11.707" v="301" actId="20577"/>
          <ac:spMkLst>
            <pc:docMk/>
            <pc:sldMk cId="3478112866" sldId="399"/>
            <ac:spMk id="2" creationId="{00000000-0000-0000-0000-000000000000}"/>
          </ac:spMkLst>
        </pc:spChg>
      </pc:sldChg>
      <pc:sldChg chg="modSp">
        <pc:chgData name="Amy Peace" userId="caef7dc3-0d83-4f8b-849b-f17cf985f9e9" providerId="ADAL" clId="{473963C8-8D68-49F5-A812-748A429F182E}" dt="2020-07-22T14:03:14.888" v="303" actId="20577"/>
        <pc:sldMkLst>
          <pc:docMk/>
          <pc:sldMk cId="3018962795" sldId="400"/>
        </pc:sldMkLst>
        <pc:spChg chg="mod">
          <ac:chgData name="Amy Peace" userId="caef7dc3-0d83-4f8b-849b-f17cf985f9e9" providerId="ADAL" clId="{473963C8-8D68-49F5-A812-748A429F182E}" dt="2020-07-22T14:03:14.888" v="303" actId="20577"/>
          <ac:spMkLst>
            <pc:docMk/>
            <pc:sldMk cId="3018962795" sldId="400"/>
            <ac:spMk id="2" creationId="{00000000-0000-0000-0000-000000000000}"/>
          </ac:spMkLst>
        </pc:spChg>
      </pc:sldChg>
      <pc:sldChg chg="modSp">
        <pc:chgData name="Amy Peace" userId="caef7dc3-0d83-4f8b-849b-f17cf985f9e9" providerId="ADAL" clId="{473963C8-8D68-49F5-A812-748A429F182E}" dt="2020-07-22T14:03:18.930" v="305" actId="20577"/>
        <pc:sldMkLst>
          <pc:docMk/>
          <pc:sldMk cId="481102349" sldId="401"/>
        </pc:sldMkLst>
        <pc:spChg chg="mod">
          <ac:chgData name="Amy Peace" userId="caef7dc3-0d83-4f8b-849b-f17cf985f9e9" providerId="ADAL" clId="{473963C8-8D68-49F5-A812-748A429F182E}" dt="2020-07-22T14:03:18.930" v="305" actId="20577"/>
          <ac:spMkLst>
            <pc:docMk/>
            <pc:sldMk cId="481102349" sldId="401"/>
            <ac:spMk id="2" creationId="{00000000-0000-0000-0000-000000000000}"/>
          </ac:spMkLst>
        </pc:spChg>
      </pc:sldChg>
      <pc:sldChg chg="modSp">
        <pc:chgData name="Amy Peace" userId="caef7dc3-0d83-4f8b-849b-f17cf985f9e9" providerId="ADAL" clId="{473963C8-8D68-49F5-A812-748A429F182E}" dt="2020-07-22T14:09:01.892" v="403" actId="20577"/>
        <pc:sldMkLst>
          <pc:docMk/>
          <pc:sldMk cId="246062277" sldId="402"/>
        </pc:sldMkLst>
        <pc:spChg chg="mod">
          <ac:chgData name="Amy Peace" userId="caef7dc3-0d83-4f8b-849b-f17cf985f9e9" providerId="ADAL" clId="{473963C8-8D68-49F5-A812-748A429F182E}" dt="2020-07-22T14:09:01.892" v="403" actId="20577"/>
          <ac:spMkLst>
            <pc:docMk/>
            <pc:sldMk cId="246062277" sldId="402"/>
            <ac:spMk id="2" creationId="{00000000-0000-0000-0000-000000000000}"/>
          </ac:spMkLst>
        </pc:spChg>
        <pc:spChg chg="mod">
          <ac:chgData name="Amy Peace" userId="caef7dc3-0d83-4f8b-849b-f17cf985f9e9" providerId="ADAL" clId="{473963C8-8D68-49F5-A812-748A429F182E}" dt="2020-07-22T14:08:29.888" v="387" actId="20577"/>
          <ac:spMkLst>
            <pc:docMk/>
            <pc:sldMk cId="246062277" sldId="402"/>
            <ac:spMk id="3" creationId="{9B662AC5-CEB8-4475-BB66-8D8A96887A8A}"/>
          </ac:spMkLst>
        </pc:spChg>
      </pc:sldChg>
      <pc:sldChg chg="modSp">
        <pc:chgData name="Amy Peace" userId="caef7dc3-0d83-4f8b-849b-f17cf985f9e9" providerId="ADAL" clId="{473963C8-8D68-49F5-A812-748A429F182E}" dt="2020-07-22T14:09:12.037" v="407" actId="20577"/>
        <pc:sldMkLst>
          <pc:docMk/>
          <pc:sldMk cId="4277151038" sldId="403"/>
        </pc:sldMkLst>
        <pc:spChg chg="mod">
          <ac:chgData name="Amy Peace" userId="caef7dc3-0d83-4f8b-849b-f17cf985f9e9" providerId="ADAL" clId="{473963C8-8D68-49F5-A812-748A429F182E}" dt="2020-07-22T14:09:12.037" v="407" actId="20577"/>
          <ac:spMkLst>
            <pc:docMk/>
            <pc:sldMk cId="4277151038" sldId="403"/>
            <ac:spMk id="2" creationId="{00000000-0000-0000-0000-000000000000}"/>
          </ac:spMkLst>
        </pc:spChg>
      </pc:sldChg>
      <pc:sldChg chg="modNotesTx">
        <pc:chgData name="Amy Peace" userId="caef7dc3-0d83-4f8b-849b-f17cf985f9e9" providerId="ADAL" clId="{473963C8-8D68-49F5-A812-748A429F182E}" dt="2020-07-22T13:51:26.771" v="285" actId="20577"/>
        <pc:sldMkLst>
          <pc:docMk/>
          <pc:sldMk cId="4722641" sldId="405"/>
        </pc:sldMkLst>
      </pc:sldChg>
      <pc:sldChg chg="modNotesTx">
        <pc:chgData name="Amy Peace" userId="caef7dc3-0d83-4f8b-849b-f17cf985f9e9" providerId="ADAL" clId="{473963C8-8D68-49F5-A812-748A429F182E}" dt="2020-07-23T14:44:07.081" v="414" actId="6549"/>
        <pc:sldMkLst>
          <pc:docMk/>
          <pc:sldMk cId="3818586878" sldId="406"/>
        </pc:sldMkLst>
      </pc:sldChg>
      <pc:sldChg chg="del">
        <pc:chgData name="Amy Peace" userId="caef7dc3-0d83-4f8b-849b-f17cf985f9e9" providerId="ADAL" clId="{473963C8-8D68-49F5-A812-748A429F182E}" dt="2020-07-16T14:15:17.685" v="0" actId="2696"/>
        <pc:sldMkLst>
          <pc:docMk/>
          <pc:sldMk cId="2230894659" sldId="407"/>
        </pc:sldMkLst>
      </pc:sldChg>
      <pc:sldChg chg="delSp add del">
        <pc:chgData name="Amy Peace" userId="caef7dc3-0d83-4f8b-849b-f17cf985f9e9" providerId="ADAL" clId="{473963C8-8D68-49F5-A812-748A429F182E}" dt="2020-07-16T14:15:50.869" v="11" actId="478"/>
        <pc:sldMkLst>
          <pc:docMk/>
          <pc:sldMk cId="247161560" sldId="408"/>
        </pc:sldMkLst>
        <pc:spChg chg="del">
          <ac:chgData name="Amy Peace" userId="caef7dc3-0d83-4f8b-849b-f17cf985f9e9" providerId="ADAL" clId="{473963C8-8D68-49F5-A812-748A429F182E}" dt="2020-07-16T14:15:50.869" v="11" actId="478"/>
          <ac:spMkLst>
            <pc:docMk/>
            <pc:sldMk cId="247161560" sldId="408"/>
            <ac:spMk id="6" creationId="{1693D8A1-9F3A-432B-9112-B528433D59AF}"/>
          </ac:spMkLst>
        </pc:spChg>
      </pc:sldChg>
      <pc:sldChg chg="delSp add del">
        <pc:chgData name="Amy Peace" userId="caef7dc3-0d83-4f8b-849b-f17cf985f9e9" providerId="ADAL" clId="{473963C8-8D68-49F5-A812-748A429F182E}" dt="2020-07-16T14:15:58.045" v="12" actId="478"/>
        <pc:sldMkLst>
          <pc:docMk/>
          <pc:sldMk cId="2086176804" sldId="409"/>
        </pc:sldMkLst>
        <pc:spChg chg="del">
          <ac:chgData name="Amy Peace" userId="caef7dc3-0d83-4f8b-849b-f17cf985f9e9" providerId="ADAL" clId="{473963C8-8D68-49F5-A812-748A429F182E}" dt="2020-07-16T14:15:58.045" v="12" actId="478"/>
          <ac:spMkLst>
            <pc:docMk/>
            <pc:sldMk cId="2086176804" sldId="409"/>
            <ac:spMk id="6" creationId="{23344AF8-4DD6-4971-8B3C-E85434EA2847}"/>
          </ac:spMkLst>
        </pc:spChg>
      </pc:sldChg>
      <pc:sldChg chg="add del">
        <pc:chgData name="Amy Peace" userId="caef7dc3-0d83-4f8b-849b-f17cf985f9e9" providerId="ADAL" clId="{473963C8-8D68-49F5-A812-748A429F182E}" dt="2020-07-16T14:15:37.940" v="7" actId="2696"/>
        <pc:sldMkLst>
          <pc:docMk/>
          <pc:sldMk cId="2843008094" sldId="410"/>
        </pc:sldMkLst>
      </pc:sldChg>
      <pc:sldChg chg="add modNotesTx">
        <pc:chgData name="Amy Peace" userId="caef7dc3-0d83-4f8b-849b-f17cf985f9e9" providerId="ADAL" clId="{473963C8-8D68-49F5-A812-748A429F182E}" dt="2020-07-16T14:16:30.414" v="16" actId="6549"/>
        <pc:sldMkLst>
          <pc:docMk/>
          <pc:sldMk cId="2278268168" sldId="412"/>
        </pc:sldMkLst>
      </pc:sldChg>
      <pc:sldChg chg="add">
        <pc:chgData name="Amy Peace" userId="caef7dc3-0d83-4f8b-849b-f17cf985f9e9" providerId="ADAL" clId="{473963C8-8D68-49F5-A812-748A429F182E}" dt="2020-07-16T14:15:19.869" v="1"/>
        <pc:sldMkLst>
          <pc:docMk/>
          <pc:sldMk cId="1261137473" sldId="413"/>
        </pc:sldMkLst>
      </pc:sldChg>
      <pc:sldChg chg="modSp">
        <pc:chgData name="Amy Peace" userId="caef7dc3-0d83-4f8b-849b-f17cf985f9e9" providerId="ADAL" clId="{473963C8-8D68-49F5-A812-748A429F182E}" dt="2020-07-22T14:02:55.064" v="293" actId="20577"/>
        <pc:sldMkLst>
          <pc:docMk/>
          <pc:sldMk cId="103365950" sldId="416"/>
        </pc:sldMkLst>
        <pc:spChg chg="mod">
          <ac:chgData name="Amy Peace" userId="caef7dc3-0d83-4f8b-849b-f17cf985f9e9" providerId="ADAL" clId="{473963C8-8D68-49F5-A812-748A429F182E}" dt="2020-07-22T14:02:55.064" v="293" actId="20577"/>
          <ac:spMkLst>
            <pc:docMk/>
            <pc:sldMk cId="103365950" sldId="416"/>
            <ac:spMk id="2" creationId="{00000000-0000-0000-0000-000000000000}"/>
          </ac:spMkLst>
        </pc:spChg>
      </pc:sldChg>
      <pc:sldChg chg="modSp">
        <pc:chgData name="Amy Peace" userId="caef7dc3-0d83-4f8b-849b-f17cf985f9e9" providerId="ADAL" clId="{473963C8-8D68-49F5-A812-748A429F182E}" dt="2020-07-27T14:22:27.957" v="472" actId="20577"/>
        <pc:sldMkLst>
          <pc:docMk/>
          <pc:sldMk cId="3934310028" sldId="420"/>
        </pc:sldMkLst>
        <pc:spChg chg="mod">
          <ac:chgData name="Amy Peace" userId="caef7dc3-0d83-4f8b-849b-f17cf985f9e9" providerId="ADAL" clId="{473963C8-8D68-49F5-A812-748A429F182E}" dt="2020-07-27T14:22:27.957" v="472" actId="20577"/>
          <ac:spMkLst>
            <pc:docMk/>
            <pc:sldMk cId="3934310028" sldId="420"/>
            <ac:spMk id="8" creationId="{00000000-0000-0000-0000-000000000000}"/>
          </ac:spMkLst>
        </pc:spChg>
      </pc:sldChg>
      <pc:sldChg chg="modSp">
        <pc:chgData name="Amy Peace" userId="caef7dc3-0d83-4f8b-849b-f17cf985f9e9" providerId="ADAL" clId="{473963C8-8D68-49F5-A812-748A429F182E}" dt="2020-07-27T14:34:54.051" v="525" actId="20577"/>
        <pc:sldMkLst>
          <pc:docMk/>
          <pc:sldMk cId="3717578031" sldId="424"/>
        </pc:sldMkLst>
        <pc:spChg chg="mod">
          <ac:chgData name="Amy Peace" userId="caef7dc3-0d83-4f8b-849b-f17cf985f9e9" providerId="ADAL" clId="{473963C8-8D68-49F5-A812-748A429F182E}" dt="2020-07-27T14:34:54.051" v="525" actId="20577"/>
          <ac:spMkLst>
            <pc:docMk/>
            <pc:sldMk cId="3717578031" sldId="424"/>
            <ac:spMk id="3" creationId="{00000000-0000-0000-0000-000000000000}"/>
          </ac:spMkLst>
        </pc:spChg>
      </pc:sldChg>
      <pc:sldChg chg="delSp">
        <pc:chgData name="Amy Peace" userId="caef7dc3-0d83-4f8b-849b-f17cf985f9e9" providerId="ADAL" clId="{473963C8-8D68-49F5-A812-748A429F182E}" dt="2020-07-16T16:24:02.652" v="17" actId="478"/>
        <pc:sldMkLst>
          <pc:docMk/>
          <pc:sldMk cId="2055967748" sldId="447"/>
        </pc:sldMkLst>
        <pc:spChg chg="del">
          <ac:chgData name="Amy Peace" userId="caef7dc3-0d83-4f8b-849b-f17cf985f9e9" providerId="ADAL" clId="{473963C8-8D68-49F5-A812-748A429F182E}" dt="2020-07-16T16:24:02.652" v="17" actId="478"/>
          <ac:spMkLst>
            <pc:docMk/>
            <pc:sldMk cId="2055967748" sldId="447"/>
            <ac:spMk id="17" creationId="{C898EEC3-C0CA-488E-BECA-349609E7E14F}"/>
          </ac:spMkLst>
        </pc:spChg>
      </pc:sldChg>
      <pc:sldChg chg="modSp">
        <pc:chgData name="Amy Peace" userId="caef7dc3-0d83-4f8b-849b-f17cf985f9e9" providerId="ADAL" clId="{473963C8-8D68-49F5-A812-748A429F182E}" dt="2020-07-22T14:03:45.431" v="311" actId="20577"/>
        <pc:sldMkLst>
          <pc:docMk/>
          <pc:sldMk cId="3728009443" sldId="476"/>
        </pc:sldMkLst>
        <pc:spChg chg="mod">
          <ac:chgData name="Amy Peace" userId="caef7dc3-0d83-4f8b-849b-f17cf985f9e9" providerId="ADAL" clId="{473963C8-8D68-49F5-A812-748A429F182E}" dt="2020-07-22T14:03:45.431" v="311" actId="20577"/>
          <ac:spMkLst>
            <pc:docMk/>
            <pc:sldMk cId="3728009443" sldId="476"/>
            <ac:spMk id="3" creationId="{94D75C65-D183-4922-BFA9-94EC9AECAAC6}"/>
          </ac:spMkLst>
        </pc:spChg>
      </pc:sldChg>
      <pc:sldChg chg="delSp">
        <pc:chgData name="Amy Peace" userId="caef7dc3-0d83-4f8b-849b-f17cf985f9e9" providerId="ADAL" clId="{473963C8-8D68-49F5-A812-748A429F182E}" dt="2020-07-22T14:16:50.351" v="411" actId="478"/>
        <pc:sldMkLst>
          <pc:docMk/>
          <pc:sldMk cId="1324313519" sldId="478"/>
        </pc:sldMkLst>
        <pc:spChg chg="del">
          <ac:chgData name="Amy Peace" userId="caef7dc3-0d83-4f8b-849b-f17cf985f9e9" providerId="ADAL" clId="{473963C8-8D68-49F5-A812-748A429F182E}" dt="2020-07-22T14:16:50.351" v="411" actId="478"/>
          <ac:spMkLst>
            <pc:docMk/>
            <pc:sldMk cId="1324313519" sldId="478"/>
            <ac:spMk id="8" creationId="{F56BE1AE-7B72-4F8F-9587-3C0247BBDC9A}"/>
          </ac:spMkLst>
        </pc:spChg>
      </pc:sldChg>
      <pc:sldChg chg="delSp">
        <pc:chgData name="Amy Peace" userId="caef7dc3-0d83-4f8b-849b-f17cf985f9e9" providerId="ADAL" clId="{473963C8-8D68-49F5-A812-748A429F182E}" dt="2020-07-22T14:16:40.903" v="410" actId="478"/>
        <pc:sldMkLst>
          <pc:docMk/>
          <pc:sldMk cId="3584901308" sldId="479"/>
        </pc:sldMkLst>
        <pc:spChg chg="del">
          <ac:chgData name="Amy Peace" userId="caef7dc3-0d83-4f8b-849b-f17cf985f9e9" providerId="ADAL" clId="{473963C8-8D68-49F5-A812-748A429F182E}" dt="2020-07-22T14:16:40.903" v="410" actId="478"/>
          <ac:spMkLst>
            <pc:docMk/>
            <pc:sldMk cId="3584901308" sldId="479"/>
            <ac:spMk id="4" creationId="{142A232F-3059-427F-8A28-94F65C97A4FD}"/>
          </ac:spMkLst>
        </pc:spChg>
      </pc:sldChg>
      <pc:sldChg chg="delSp">
        <pc:chgData name="Amy Peace" userId="caef7dc3-0d83-4f8b-849b-f17cf985f9e9" providerId="ADAL" clId="{473963C8-8D68-49F5-A812-748A429F182E}" dt="2020-07-22T14:18:10.531" v="412" actId="478"/>
        <pc:sldMkLst>
          <pc:docMk/>
          <pc:sldMk cId="1855724479" sldId="480"/>
        </pc:sldMkLst>
        <pc:spChg chg="del">
          <ac:chgData name="Amy Peace" userId="caef7dc3-0d83-4f8b-849b-f17cf985f9e9" providerId="ADAL" clId="{473963C8-8D68-49F5-A812-748A429F182E}" dt="2020-07-22T14:18:10.531" v="412" actId="478"/>
          <ac:spMkLst>
            <pc:docMk/>
            <pc:sldMk cId="1855724479" sldId="480"/>
            <ac:spMk id="7" creationId="{081EA911-04FC-46C2-B8CB-8FE8F3DB647B}"/>
          </ac:spMkLst>
        </pc:spChg>
      </pc:sldChg>
      <pc:sldChg chg="delSp">
        <pc:chgData name="Amy Peace" userId="caef7dc3-0d83-4f8b-849b-f17cf985f9e9" providerId="ADAL" clId="{473963C8-8D68-49F5-A812-748A429F182E}" dt="2020-07-22T14:23:28.580" v="413" actId="478"/>
        <pc:sldMkLst>
          <pc:docMk/>
          <pc:sldMk cId="2289626855" sldId="485"/>
        </pc:sldMkLst>
        <pc:spChg chg="del">
          <ac:chgData name="Amy Peace" userId="caef7dc3-0d83-4f8b-849b-f17cf985f9e9" providerId="ADAL" clId="{473963C8-8D68-49F5-A812-748A429F182E}" dt="2020-07-22T14:23:28.580" v="413" actId="478"/>
          <ac:spMkLst>
            <pc:docMk/>
            <pc:sldMk cId="2289626855" sldId="485"/>
            <ac:spMk id="3" creationId="{8AADD48E-A6D5-4CB5-900C-DF06D745E195}"/>
          </ac:spMkLst>
        </pc:spChg>
      </pc:sldChg>
      <pc:sldChg chg="modSp">
        <pc:chgData name="Amy Peace" userId="caef7dc3-0d83-4f8b-849b-f17cf985f9e9" providerId="ADAL" clId="{473963C8-8D68-49F5-A812-748A429F182E}" dt="2020-07-22T14:06:51.708" v="364" actId="14100"/>
        <pc:sldMkLst>
          <pc:docMk/>
          <pc:sldMk cId="2592957068" sldId="530"/>
        </pc:sldMkLst>
        <pc:spChg chg="mod">
          <ac:chgData name="Amy Peace" userId="caef7dc3-0d83-4f8b-849b-f17cf985f9e9" providerId="ADAL" clId="{473963C8-8D68-49F5-A812-748A429F182E}" dt="2020-07-22T14:02:45.189" v="291" actId="20577"/>
          <ac:spMkLst>
            <pc:docMk/>
            <pc:sldMk cId="2592957068" sldId="530"/>
            <ac:spMk id="2" creationId="{00000000-0000-0000-0000-000000000000}"/>
          </ac:spMkLst>
        </pc:spChg>
        <pc:spChg chg="mod">
          <ac:chgData name="Amy Peace" userId="caef7dc3-0d83-4f8b-849b-f17cf985f9e9" providerId="ADAL" clId="{473963C8-8D68-49F5-A812-748A429F182E}" dt="2020-07-22T14:06:44.984" v="363" actId="20577"/>
          <ac:spMkLst>
            <pc:docMk/>
            <pc:sldMk cId="2592957068" sldId="530"/>
            <ac:spMk id="4" creationId="{366DF7E4-D1CD-4012-97DE-2ED5AA84C6E0}"/>
          </ac:spMkLst>
        </pc:spChg>
        <pc:spChg chg="mod">
          <ac:chgData name="Amy Peace" userId="caef7dc3-0d83-4f8b-849b-f17cf985f9e9" providerId="ADAL" clId="{473963C8-8D68-49F5-A812-748A429F182E}" dt="2020-07-22T14:06:34.205" v="353" actId="14100"/>
          <ac:spMkLst>
            <pc:docMk/>
            <pc:sldMk cId="2592957068" sldId="530"/>
            <ac:spMk id="5" creationId="{2F9AB0FA-4693-4509-9049-817053964C5B}"/>
          </ac:spMkLst>
        </pc:spChg>
        <pc:spChg chg="mod">
          <ac:chgData name="Amy Peace" userId="caef7dc3-0d83-4f8b-849b-f17cf985f9e9" providerId="ADAL" clId="{473963C8-8D68-49F5-A812-748A429F182E}" dt="2020-07-22T14:06:51.708" v="364" actId="14100"/>
          <ac:spMkLst>
            <pc:docMk/>
            <pc:sldMk cId="2592957068" sldId="530"/>
            <ac:spMk id="6" creationId="{34DBEFAA-4193-4E7B-B72C-2DDDCE69C9B2}"/>
          </ac:spMkLst>
        </pc:spChg>
        <pc:spChg chg="mod">
          <ac:chgData name="Amy Peace" userId="caef7dc3-0d83-4f8b-849b-f17cf985f9e9" providerId="ADAL" clId="{473963C8-8D68-49F5-A812-748A429F182E}" dt="2020-07-22T14:06:10.980" v="333" actId="14100"/>
          <ac:spMkLst>
            <pc:docMk/>
            <pc:sldMk cId="2592957068" sldId="530"/>
            <ac:spMk id="7" creationId="{684B9942-C4A4-484D-BBB4-0EF053C25D72}"/>
          </ac:spMkLst>
        </pc:spChg>
        <pc:spChg chg="mod">
          <ac:chgData name="Amy Peace" userId="caef7dc3-0d83-4f8b-849b-f17cf985f9e9" providerId="ADAL" clId="{473963C8-8D68-49F5-A812-748A429F182E}" dt="2020-07-22T14:05:47.371" v="320" actId="20577"/>
          <ac:spMkLst>
            <pc:docMk/>
            <pc:sldMk cId="2592957068" sldId="530"/>
            <ac:spMk id="8" creationId="{3591CEDB-66A1-4D5D-992F-922EDFE8B5BF}"/>
          </ac:spMkLst>
        </pc:spChg>
      </pc:sldChg>
      <pc:sldChg chg="modSp add del">
        <pc:chgData name="Amy Peace" userId="caef7dc3-0d83-4f8b-849b-f17cf985f9e9" providerId="ADAL" clId="{473963C8-8D68-49F5-A812-748A429F182E}" dt="2020-07-22T14:16:01.232" v="409" actId="6549"/>
        <pc:sldMkLst>
          <pc:docMk/>
          <pc:sldMk cId="1787254613" sldId="531"/>
        </pc:sldMkLst>
        <pc:spChg chg="mod">
          <ac:chgData name="Amy Peace" userId="caef7dc3-0d83-4f8b-849b-f17cf985f9e9" providerId="ADAL" clId="{473963C8-8D68-49F5-A812-748A429F182E}" dt="2020-07-22T14:16:01.232" v="409" actId="6549"/>
          <ac:spMkLst>
            <pc:docMk/>
            <pc:sldMk cId="1787254613" sldId="531"/>
            <ac:spMk id="3" creationId="{F0E4F5A8-A1F0-424E-826B-CCA27103D24F}"/>
          </ac:spMkLst>
        </pc:spChg>
      </pc:sldChg>
      <pc:sldChg chg="modSp">
        <pc:chgData name="Amy Peace" userId="caef7dc3-0d83-4f8b-849b-f17cf985f9e9" providerId="ADAL" clId="{473963C8-8D68-49F5-A812-748A429F182E}" dt="2020-07-27T14:53:57.096" v="554" actId="20577"/>
        <pc:sldMkLst>
          <pc:docMk/>
          <pc:sldMk cId="1563370117" sldId="545"/>
        </pc:sldMkLst>
        <pc:spChg chg="mod">
          <ac:chgData name="Amy Peace" userId="caef7dc3-0d83-4f8b-849b-f17cf985f9e9" providerId="ADAL" clId="{473963C8-8D68-49F5-A812-748A429F182E}" dt="2020-07-27T14:18:28.467" v="431" actId="1076"/>
          <ac:spMkLst>
            <pc:docMk/>
            <pc:sldMk cId="1563370117" sldId="545"/>
            <ac:spMk id="6" creationId="{401D8EA3-49D6-44B5-A8F1-79AC87061A68}"/>
          </ac:spMkLst>
        </pc:spChg>
        <pc:spChg chg="mod">
          <ac:chgData name="Amy Peace" userId="caef7dc3-0d83-4f8b-849b-f17cf985f9e9" providerId="ADAL" clId="{473963C8-8D68-49F5-A812-748A429F182E}" dt="2020-07-27T14:53:57.096" v="554" actId="20577"/>
          <ac:spMkLst>
            <pc:docMk/>
            <pc:sldMk cId="1563370117" sldId="545"/>
            <ac:spMk id="8" creationId="{DA17D6BC-64D7-45F9-949A-550E00805318}"/>
          </ac:spMkLst>
        </pc:spChg>
      </pc:sldChg>
      <pc:sldChg chg="modSp">
        <pc:chgData name="Amy Peace" userId="caef7dc3-0d83-4f8b-849b-f17cf985f9e9" providerId="ADAL" clId="{473963C8-8D68-49F5-A812-748A429F182E}" dt="2020-07-27T09:04:36.302" v="430" actId="6549"/>
        <pc:sldMkLst>
          <pc:docMk/>
          <pc:sldMk cId="2179223235" sldId="563"/>
        </pc:sldMkLst>
        <pc:spChg chg="mod">
          <ac:chgData name="Amy Peace" userId="caef7dc3-0d83-4f8b-849b-f17cf985f9e9" providerId="ADAL" clId="{473963C8-8D68-49F5-A812-748A429F182E}" dt="2020-07-27T09:04:36.302" v="430" actId="6549"/>
          <ac:spMkLst>
            <pc:docMk/>
            <pc:sldMk cId="2179223235" sldId="563"/>
            <ac:spMk id="3" creationId="{61F72DDC-BE22-4631-9EAA-9228622D3A7F}"/>
          </ac:spMkLst>
        </pc:spChg>
      </pc:sldChg>
      <pc:sldChg chg="modSp">
        <pc:chgData name="Amy Peace" userId="caef7dc3-0d83-4f8b-849b-f17cf985f9e9" providerId="ADAL" clId="{473963C8-8D68-49F5-A812-748A429F182E}" dt="2020-07-23T17:18:42.692" v="417"/>
        <pc:sldMkLst>
          <pc:docMk/>
          <pc:sldMk cId="1919051263" sldId="572"/>
        </pc:sldMkLst>
        <pc:spChg chg="mod">
          <ac:chgData name="Amy Peace" userId="caef7dc3-0d83-4f8b-849b-f17cf985f9e9" providerId="ADAL" clId="{473963C8-8D68-49F5-A812-748A429F182E}" dt="2020-07-23T17:17:23.799" v="416" actId="6549"/>
          <ac:spMkLst>
            <pc:docMk/>
            <pc:sldMk cId="1919051263" sldId="572"/>
            <ac:spMk id="5" creationId="{C5693A0B-F297-4F89-88C3-F915DD8F6703}"/>
          </ac:spMkLst>
        </pc:spChg>
        <pc:graphicFrameChg chg="mod">
          <ac:chgData name="Amy Peace" userId="caef7dc3-0d83-4f8b-849b-f17cf985f9e9" providerId="ADAL" clId="{473963C8-8D68-49F5-A812-748A429F182E}" dt="2020-07-23T17:18:42.692" v="417"/>
          <ac:graphicFrameMkLst>
            <pc:docMk/>
            <pc:sldMk cId="1919051263" sldId="572"/>
            <ac:graphicFrameMk id="3" creationId="{EBD2A9EB-5B8D-46AE-B1E8-37DB6AD39F00}"/>
          </ac:graphicFrameMkLst>
        </pc:graphicFrameChg>
      </pc:sldChg>
      <pc:sldChg chg="add modNotesTx">
        <pc:chgData name="Amy Peace" userId="caef7dc3-0d83-4f8b-849b-f17cf985f9e9" providerId="ADAL" clId="{473963C8-8D68-49F5-A812-748A429F182E}" dt="2020-07-16T14:16:27.719" v="15" actId="6549"/>
        <pc:sldMkLst>
          <pc:docMk/>
          <pc:sldMk cId="1956946245" sldId="583"/>
        </pc:sldMkLst>
      </pc:sldChg>
      <pc:sldChg chg="add modNotesTx">
        <pc:chgData name="Amy Peace" userId="caef7dc3-0d83-4f8b-849b-f17cf985f9e9" providerId="ADAL" clId="{473963C8-8D68-49F5-A812-748A429F182E}" dt="2020-07-16T14:16:16.802" v="13" actId="6549"/>
        <pc:sldMkLst>
          <pc:docMk/>
          <pc:sldMk cId="4188670140" sldId="584"/>
        </pc:sldMkLst>
      </pc:sldChg>
      <pc:sldChg chg="add modNotesTx">
        <pc:chgData name="Amy Peace" userId="caef7dc3-0d83-4f8b-849b-f17cf985f9e9" providerId="ADAL" clId="{473963C8-8D68-49F5-A812-748A429F182E}" dt="2020-07-16T14:16:21.212" v="14" actId="6549"/>
        <pc:sldMkLst>
          <pc:docMk/>
          <pc:sldMk cId="3064657500" sldId="585"/>
        </pc:sldMkLst>
      </pc:sldChg>
      <pc:sldChg chg="add del">
        <pc:chgData name="Amy Peace" userId="caef7dc3-0d83-4f8b-849b-f17cf985f9e9" providerId="ADAL" clId="{473963C8-8D68-49F5-A812-748A429F182E}" dt="2020-07-27T14:38:17.586" v="527"/>
        <pc:sldMkLst>
          <pc:docMk/>
          <pc:sldMk cId="892070029" sldId="586"/>
        </pc:sldMkLst>
      </pc:sldChg>
      <pc:sldChg chg="add del">
        <pc:chgData name="Amy Peace" userId="caef7dc3-0d83-4f8b-849b-f17cf985f9e9" providerId="ADAL" clId="{473963C8-8D68-49F5-A812-748A429F182E}" dt="2020-07-16T14:15:43.529" v="10" actId="2696"/>
        <pc:sldMkLst>
          <pc:docMk/>
          <pc:sldMk cId="2502205213" sldId="586"/>
        </pc:sldMkLst>
      </pc:sldChg>
      <pc:sldChg chg="delCm">
        <pc:chgData name="Amy Peace" userId="caef7dc3-0d83-4f8b-849b-f17cf985f9e9" providerId="ADAL" clId="{473963C8-8D68-49F5-A812-748A429F182E}" dt="2020-07-27T14:38:39.032" v="528" actId="1592"/>
        <pc:sldMkLst>
          <pc:docMk/>
          <pc:sldMk cId="4077881646" sldId="586"/>
        </pc:sldMkLst>
      </pc:sldChg>
      <pc:sldChg chg="add del">
        <pc:chgData name="Amy Peace" userId="caef7dc3-0d83-4f8b-849b-f17cf985f9e9" providerId="ADAL" clId="{473963C8-8D68-49F5-A812-748A429F182E}" dt="2020-07-27T14:38:17.586" v="527"/>
        <pc:sldMkLst>
          <pc:docMk/>
          <pc:sldMk cId="338868941" sldId="587"/>
        </pc:sldMkLst>
      </pc:sldChg>
    </pc:docChg>
  </pc:docChgLst>
  <pc:docChgLst>
    <pc:chgData name="Lee Jowett" userId="b4c18200-571b-4fac-968d-92e9fa7f3d31" providerId="ADAL" clId="{7D319077-4987-4481-9B7A-ECBE08265B7C}"/>
    <pc:docChg chg="undo redo custSel mod addSld delSld modSld sldOrd">
      <pc:chgData name="Lee Jowett" userId="b4c18200-571b-4fac-968d-92e9fa7f3d31" providerId="ADAL" clId="{7D319077-4987-4481-9B7A-ECBE08265B7C}" dt="2020-08-03T05:48:15.466" v="1158"/>
      <pc:docMkLst>
        <pc:docMk/>
      </pc:docMkLst>
      <pc:sldChg chg="add del">
        <pc:chgData name="Lee Jowett" userId="b4c18200-571b-4fac-968d-92e9fa7f3d31" providerId="ADAL" clId="{7D319077-4987-4481-9B7A-ECBE08265B7C}" dt="2020-07-28T09:57:31.396" v="343" actId="2696"/>
        <pc:sldMkLst>
          <pc:docMk/>
          <pc:sldMk cId="3330662572" sldId="275"/>
        </pc:sldMkLst>
      </pc:sldChg>
      <pc:sldChg chg="del">
        <pc:chgData name="Lee Jowett" userId="b4c18200-571b-4fac-968d-92e9fa7f3d31" providerId="ADAL" clId="{7D319077-4987-4481-9B7A-ECBE08265B7C}" dt="2020-07-28T09:57:00.801" v="333" actId="2696"/>
        <pc:sldMkLst>
          <pc:docMk/>
          <pc:sldMk cId="0" sldId="296"/>
        </pc:sldMkLst>
      </pc:sldChg>
      <pc:sldChg chg="del">
        <pc:chgData name="Lee Jowett" userId="b4c18200-571b-4fac-968d-92e9fa7f3d31" providerId="ADAL" clId="{7D319077-4987-4481-9B7A-ECBE08265B7C}" dt="2020-07-28T09:57:01.501" v="334" actId="2696"/>
        <pc:sldMkLst>
          <pc:docMk/>
          <pc:sldMk cId="0" sldId="298"/>
        </pc:sldMkLst>
      </pc:sldChg>
      <pc:sldChg chg="modSp">
        <pc:chgData name="Lee Jowett" userId="b4c18200-571b-4fac-968d-92e9fa7f3d31" providerId="ADAL" clId="{7D319077-4987-4481-9B7A-ECBE08265B7C}" dt="2020-07-28T10:10:13.424" v="371" actId="27636"/>
        <pc:sldMkLst>
          <pc:docMk/>
          <pc:sldMk cId="3631880217" sldId="338"/>
        </pc:sldMkLst>
        <pc:spChg chg="mod">
          <ac:chgData name="Lee Jowett" userId="b4c18200-571b-4fac-968d-92e9fa7f3d31" providerId="ADAL" clId="{7D319077-4987-4481-9B7A-ECBE08265B7C}" dt="2020-07-28T10:09:14.832" v="360" actId="1076"/>
          <ac:spMkLst>
            <pc:docMk/>
            <pc:sldMk cId="3631880217" sldId="338"/>
            <ac:spMk id="8" creationId="{00000000-0000-0000-0000-000000000000}"/>
          </ac:spMkLst>
        </pc:spChg>
        <pc:spChg chg="mod">
          <ac:chgData name="Lee Jowett" userId="b4c18200-571b-4fac-968d-92e9fa7f3d31" providerId="ADAL" clId="{7D319077-4987-4481-9B7A-ECBE08265B7C}" dt="2020-07-28T10:10:13.424" v="371" actId="27636"/>
          <ac:spMkLst>
            <pc:docMk/>
            <pc:sldMk cId="3631880217" sldId="338"/>
            <ac:spMk id="9" creationId="{00000000-0000-0000-0000-000000000000}"/>
          </ac:spMkLst>
        </pc:spChg>
      </pc:sldChg>
      <pc:sldChg chg="del">
        <pc:chgData name="Lee Jowett" userId="b4c18200-571b-4fac-968d-92e9fa7f3d31" providerId="ADAL" clId="{7D319077-4987-4481-9B7A-ECBE08265B7C}" dt="2020-07-28T10:10:53.229" v="373" actId="2696"/>
        <pc:sldMkLst>
          <pc:docMk/>
          <pc:sldMk cId="983582562" sldId="339"/>
        </pc:sldMkLst>
      </pc:sldChg>
      <pc:sldChg chg="del">
        <pc:chgData name="Lee Jowett" userId="b4c18200-571b-4fac-968d-92e9fa7f3d31" providerId="ADAL" clId="{7D319077-4987-4481-9B7A-ECBE08265B7C}" dt="2020-07-28T10:10:55.473" v="374" actId="2696"/>
        <pc:sldMkLst>
          <pc:docMk/>
          <pc:sldMk cId="4084578484" sldId="342"/>
        </pc:sldMkLst>
      </pc:sldChg>
      <pc:sldChg chg="del">
        <pc:chgData name="Lee Jowett" userId="b4c18200-571b-4fac-968d-92e9fa7f3d31" providerId="ADAL" clId="{7D319077-4987-4481-9B7A-ECBE08265B7C}" dt="2020-07-28T09:36:36.289" v="96" actId="2696"/>
        <pc:sldMkLst>
          <pc:docMk/>
          <pc:sldMk cId="247161560" sldId="408"/>
        </pc:sldMkLst>
      </pc:sldChg>
      <pc:sldChg chg="del">
        <pc:chgData name="Lee Jowett" userId="b4c18200-571b-4fac-968d-92e9fa7f3d31" providerId="ADAL" clId="{7D319077-4987-4481-9B7A-ECBE08265B7C}" dt="2020-07-28T09:36:36.324" v="97" actId="2696"/>
        <pc:sldMkLst>
          <pc:docMk/>
          <pc:sldMk cId="2086176804" sldId="409"/>
        </pc:sldMkLst>
      </pc:sldChg>
      <pc:sldChg chg="del">
        <pc:chgData name="Lee Jowett" userId="b4c18200-571b-4fac-968d-92e9fa7f3d31" providerId="ADAL" clId="{7D319077-4987-4481-9B7A-ECBE08265B7C}" dt="2020-07-28T09:36:36.376" v="98" actId="2696"/>
        <pc:sldMkLst>
          <pc:docMk/>
          <pc:sldMk cId="2843008094" sldId="410"/>
        </pc:sldMkLst>
      </pc:sldChg>
      <pc:sldChg chg="del">
        <pc:chgData name="Lee Jowett" userId="b4c18200-571b-4fac-968d-92e9fa7f3d31" providerId="ADAL" clId="{7D319077-4987-4481-9B7A-ECBE08265B7C}" dt="2020-07-28T09:36:36.418" v="99" actId="2696"/>
        <pc:sldMkLst>
          <pc:docMk/>
          <pc:sldMk cId="1388686899" sldId="411"/>
        </pc:sldMkLst>
      </pc:sldChg>
      <pc:sldChg chg="del">
        <pc:chgData name="Lee Jowett" userId="b4c18200-571b-4fac-968d-92e9fa7f3d31" providerId="ADAL" clId="{7D319077-4987-4481-9B7A-ECBE08265B7C}" dt="2020-07-28T09:36:36.247" v="95" actId="2696"/>
        <pc:sldMkLst>
          <pc:docMk/>
          <pc:sldMk cId="1261137473" sldId="413"/>
        </pc:sldMkLst>
      </pc:sldChg>
      <pc:sldChg chg="del">
        <pc:chgData name="Lee Jowett" userId="b4c18200-571b-4fac-968d-92e9fa7f3d31" providerId="ADAL" clId="{7D319077-4987-4481-9B7A-ECBE08265B7C}" dt="2020-07-28T10:10:57.702" v="375" actId="2696"/>
        <pc:sldMkLst>
          <pc:docMk/>
          <pc:sldMk cId="3717578031" sldId="424"/>
        </pc:sldMkLst>
      </pc:sldChg>
      <pc:sldChg chg="modSp">
        <pc:chgData name="Lee Jowett" userId="b4c18200-571b-4fac-968d-92e9fa7f3d31" providerId="ADAL" clId="{7D319077-4987-4481-9B7A-ECBE08265B7C}" dt="2020-07-28T09:25:49.407" v="2" actId="20577"/>
        <pc:sldMkLst>
          <pc:docMk/>
          <pc:sldMk cId="2744196820" sldId="440"/>
        </pc:sldMkLst>
        <pc:spChg chg="mod">
          <ac:chgData name="Lee Jowett" userId="b4c18200-571b-4fac-968d-92e9fa7f3d31" providerId="ADAL" clId="{7D319077-4987-4481-9B7A-ECBE08265B7C}" dt="2020-07-28T09:25:49.407" v="2" actId="20577"/>
          <ac:spMkLst>
            <pc:docMk/>
            <pc:sldMk cId="2744196820" sldId="440"/>
            <ac:spMk id="2" creationId="{00000000-0000-0000-0000-000000000000}"/>
          </ac:spMkLst>
        </pc:spChg>
      </pc:sldChg>
      <pc:sldChg chg="modSp">
        <pc:chgData name="Lee Jowett" userId="b4c18200-571b-4fac-968d-92e9fa7f3d31" providerId="ADAL" clId="{7D319077-4987-4481-9B7A-ECBE08265B7C}" dt="2020-07-28T12:44:11.672" v="1054" actId="13926"/>
        <pc:sldMkLst>
          <pc:docMk/>
          <pc:sldMk cId="2507867771" sldId="444"/>
        </pc:sldMkLst>
        <pc:spChg chg="mod">
          <ac:chgData name="Lee Jowett" userId="b4c18200-571b-4fac-968d-92e9fa7f3d31" providerId="ADAL" clId="{7D319077-4987-4481-9B7A-ECBE08265B7C}" dt="2020-07-28T12:44:11.672" v="1054" actId="13926"/>
          <ac:spMkLst>
            <pc:docMk/>
            <pc:sldMk cId="2507867771" sldId="444"/>
            <ac:spMk id="5" creationId="{00000000-0000-0000-0000-000000000000}"/>
          </ac:spMkLst>
        </pc:spChg>
        <pc:spChg chg="mod">
          <ac:chgData name="Lee Jowett" userId="b4c18200-571b-4fac-968d-92e9fa7f3d31" providerId="ADAL" clId="{7D319077-4987-4481-9B7A-ECBE08265B7C}" dt="2020-07-28T12:43:48.821" v="1040" actId="404"/>
          <ac:spMkLst>
            <pc:docMk/>
            <pc:sldMk cId="2507867771" sldId="444"/>
            <ac:spMk id="8" creationId="{00000000-0000-0000-0000-000000000000}"/>
          </ac:spMkLst>
        </pc:spChg>
        <pc:spChg chg="mod">
          <ac:chgData name="Lee Jowett" userId="b4c18200-571b-4fac-968d-92e9fa7f3d31" providerId="ADAL" clId="{7D319077-4987-4481-9B7A-ECBE08265B7C}" dt="2020-07-28T12:43:56.476" v="1053" actId="404"/>
          <ac:spMkLst>
            <pc:docMk/>
            <pc:sldMk cId="2507867771" sldId="444"/>
            <ac:spMk id="9" creationId="{00000000-0000-0000-0000-000000000000}"/>
          </ac:spMkLst>
        </pc:spChg>
      </pc:sldChg>
      <pc:sldChg chg="delSp">
        <pc:chgData name="Lee Jowett" userId="b4c18200-571b-4fac-968d-92e9fa7f3d31" providerId="ADAL" clId="{7D319077-4987-4481-9B7A-ECBE08265B7C}" dt="2020-07-28T09:28:20.889" v="21" actId="478"/>
        <pc:sldMkLst>
          <pc:docMk/>
          <pc:sldMk cId="2227249743" sldId="445"/>
        </pc:sldMkLst>
        <pc:spChg chg="del">
          <ac:chgData name="Lee Jowett" userId="b4c18200-571b-4fac-968d-92e9fa7f3d31" providerId="ADAL" clId="{7D319077-4987-4481-9B7A-ECBE08265B7C}" dt="2020-07-28T09:28:20.889" v="21" actId="478"/>
          <ac:spMkLst>
            <pc:docMk/>
            <pc:sldMk cId="2227249743" sldId="445"/>
            <ac:spMk id="19" creationId="{0E2C17F5-2BAB-47D7-B8EB-DD6B25683A66}"/>
          </ac:spMkLst>
        </pc:spChg>
      </pc:sldChg>
      <pc:sldChg chg="modSp">
        <pc:chgData name="Lee Jowett" userId="b4c18200-571b-4fac-968d-92e9fa7f3d31" providerId="ADAL" clId="{7D319077-4987-4481-9B7A-ECBE08265B7C}" dt="2020-07-28T09:35:34.757" v="94" actId="1076"/>
        <pc:sldMkLst>
          <pc:docMk/>
          <pc:sldMk cId="2338469323" sldId="455"/>
        </pc:sldMkLst>
        <pc:spChg chg="mod">
          <ac:chgData name="Lee Jowett" userId="b4c18200-571b-4fac-968d-92e9fa7f3d31" providerId="ADAL" clId="{7D319077-4987-4481-9B7A-ECBE08265B7C}" dt="2020-07-28T09:35:34.757" v="94" actId="1076"/>
          <ac:spMkLst>
            <pc:docMk/>
            <pc:sldMk cId="2338469323" sldId="455"/>
            <ac:spMk id="2" creationId="{00000000-0000-0000-0000-000000000000}"/>
          </ac:spMkLst>
        </pc:spChg>
      </pc:sldChg>
      <pc:sldChg chg="modSp">
        <pc:chgData name="Lee Jowett" userId="b4c18200-571b-4fac-968d-92e9fa7f3d31" providerId="ADAL" clId="{7D319077-4987-4481-9B7A-ECBE08265B7C}" dt="2020-07-28T09:57:38.289" v="350" actId="20577"/>
        <pc:sldMkLst>
          <pc:docMk/>
          <pc:sldMk cId="3667199532" sldId="496"/>
        </pc:sldMkLst>
        <pc:spChg chg="mod">
          <ac:chgData name="Lee Jowett" userId="b4c18200-571b-4fac-968d-92e9fa7f3d31" providerId="ADAL" clId="{7D319077-4987-4481-9B7A-ECBE08265B7C}" dt="2020-07-28T09:57:38.289" v="350" actId="20577"/>
          <ac:spMkLst>
            <pc:docMk/>
            <pc:sldMk cId="3667199532" sldId="496"/>
            <ac:spMk id="4" creationId="{00000000-0000-0000-0000-000000000000}"/>
          </ac:spMkLst>
        </pc:spChg>
      </pc:sldChg>
      <pc:sldChg chg="modSp">
        <pc:chgData name="Lee Jowett" userId="b4c18200-571b-4fac-968d-92e9fa7f3d31" providerId="ADAL" clId="{7D319077-4987-4481-9B7A-ECBE08265B7C}" dt="2020-07-28T09:27:04.396" v="14" actId="13926"/>
        <pc:sldMkLst>
          <pc:docMk/>
          <pc:sldMk cId="577813970" sldId="501"/>
        </pc:sldMkLst>
        <pc:spChg chg="mod">
          <ac:chgData name="Lee Jowett" userId="b4c18200-571b-4fac-968d-92e9fa7f3d31" providerId="ADAL" clId="{7D319077-4987-4481-9B7A-ECBE08265B7C}" dt="2020-07-28T09:27:04.396" v="14" actId="13926"/>
          <ac:spMkLst>
            <pc:docMk/>
            <pc:sldMk cId="577813970" sldId="501"/>
            <ac:spMk id="3" creationId="{00000000-0000-0000-0000-000000000000}"/>
          </ac:spMkLst>
        </pc:spChg>
      </pc:sldChg>
      <pc:sldChg chg="modSp">
        <pc:chgData name="Lee Jowett" userId="b4c18200-571b-4fac-968d-92e9fa7f3d31" providerId="ADAL" clId="{7D319077-4987-4481-9B7A-ECBE08265B7C}" dt="2020-07-28T12:33:50.197" v="952" actId="1076"/>
        <pc:sldMkLst>
          <pc:docMk/>
          <pc:sldMk cId="2849802184" sldId="502"/>
        </pc:sldMkLst>
        <pc:spChg chg="mod">
          <ac:chgData name="Lee Jowett" userId="b4c18200-571b-4fac-968d-92e9fa7f3d31" providerId="ADAL" clId="{7D319077-4987-4481-9B7A-ECBE08265B7C}" dt="2020-07-28T12:33:50.197" v="952" actId="1076"/>
          <ac:spMkLst>
            <pc:docMk/>
            <pc:sldMk cId="2849802184" sldId="502"/>
            <ac:spMk id="6" creationId="{00000000-0000-0000-0000-000000000000}"/>
          </ac:spMkLst>
        </pc:spChg>
        <pc:spChg chg="mod">
          <ac:chgData name="Lee Jowett" userId="b4c18200-571b-4fac-968d-92e9fa7f3d31" providerId="ADAL" clId="{7D319077-4987-4481-9B7A-ECBE08265B7C}" dt="2020-07-28T12:33:47.310" v="951" actId="1076"/>
          <ac:spMkLst>
            <pc:docMk/>
            <pc:sldMk cId="2849802184" sldId="502"/>
            <ac:spMk id="9" creationId="{00000000-0000-0000-0000-000000000000}"/>
          </ac:spMkLst>
        </pc:spChg>
        <pc:spChg chg="mod">
          <ac:chgData name="Lee Jowett" userId="b4c18200-571b-4fac-968d-92e9fa7f3d31" providerId="ADAL" clId="{7D319077-4987-4481-9B7A-ECBE08265B7C}" dt="2020-07-28T12:33:32.863" v="948" actId="1076"/>
          <ac:spMkLst>
            <pc:docMk/>
            <pc:sldMk cId="2849802184" sldId="502"/>
            <ac:spMk id="10" creationId="{00000000-0000-0000-0000-000000000000}"/>
          </ac:spMkLst>
        </pc:spChg>
        <pc:spChg chg="mod">
          <ac:chgData name="Lee Jowett" userId="b4c18200-571b-4fac-968d-92e9fa7f3d31" providerId="ADAL" clId="{7D319077-4987-4481-9B7A-ECBE08265B7C}" dt="2020-07-28T12:33:22.680" v="945" actId="20577"/>
          <ac:spMkLst>
            <pc:docMk/>
            <pc:sldMk cId="2849802184" sldId="502"/>
            <ac:spMk id="11" creationId="{00000000-0000-0000-0000-000000000000}"/>
          </ac:spMkLst>
        </pc:spChg>
        <pc:spChg chg="mod">
          <ac:chgData name="Lee Jowett" userId="b4c18200-571b-4fac-968d-92e9fa7f3d31" providerId="ADAL" clId="{7D319077-4987-4481-9B7A-ECBE08265B7C}" dt="2020-07-28T12:33:29.221" v="947" actId="1076"/>
          <ac:spMkLst>
            <pc:docMk/>
            <pc:sldMk cId="2849802184" sldId="502"/>
            <ac:spMk id="13" creationId="{00000000-0000-0000-0000-000000000000}"/>
          </ac:spMkLst>
        </pc:spChg>
      </pc:sldChg>
      <pc:sldChg chg="del">
        <pc:chgData name="Lee Jowett" userId="b4c18200-571b-4fac-968d-92e9fa7f3d31" providerId="ADAL" clId="{7D319077-4987-4481-9B7A-ECBE08265B7C}" dt="2020-07-28T09:27:47.703" v="18" actId="2696"/>
        <pc:sldMkLst>
          <pc:docMk/>
          <pc:sldMk cId="4137252570" sldId="509"/>
        </pc:sldMkLst>
      </pc:sldChg>
      <pc:sldChg chg="del">
        <pc:chgData name="Lee Jowett" userId="b4c18200-571b-4fac-968d-92e9fa7f3d31" providerId="ADAL" clId="{7D319077-4987-4481-9B7A-ECBE08265B7C}" dt="2020-07-28T09:27:49.225" v="19" actId="2696"/>
        <pc:sldMkLst>
          <pc:docMk/>
          <pc:sldMk cId="4006582817" sldId="510"/>
        </pc:sldMkLst>
      </pc:sldChg>
      <pc:sldChg chg="del">
        <pc:chgData name="Lee Jowett" userId="b4c18200-571b-4fac-968d-92e9fa7f3d31" providerId="ADAL" clId="{7D319077-4987-4481-9B7A-ECBE08265B7C}" dt="2020-07-28T09:27:46.959" v="17" actId="2696"/>
        <pc:sldMkLst>
          <pc:docMk/>
          <pc:sldMk cId="2959647018" sldId="511"/>
        </pc:sldMkLst>
      </pc:sldChg>
      <pc:sldChg chg="modSp">
        <pc:chgData name="Lee Jowett" userId="b4c18200-571b-4fac-968d-92e9fa7f3d31" providerId="ADAL" clId="{7D319077-4987-4481-9B7A-ECBE08265B7C}" dt="2020-07-28T09:41:11.152" v="223" actId="20577"/>
        <pc:sldMkLst>
          <pc:docMk/>
          <pc:sldMk cId="12517773" sldId="516"/>
        </pc:sldMkLst>
        <pc:spChg chg="mod">
          <ac:chgData name="Lee Jowett" userId="b4c18200-571b-4fac-968d-92e9fa7f3d31" providerId="ADAL" clId="{7D319077-4987-4481-9B7A-ECBE08265B7C}" dt="2020-07-28T09:41:11.152" v="223" actId="20577"/>
          <ac:spMkLst>
            <pc:docMk/>
            <pc:sldMk cId="12517773" sldId="516"/>
            <ac:spMk id="3" creationId="{00000000-0000-0000-0000-000000000000}"/>
          </ac:spMkLst>
        </pc:spChg>
        <pc:spChg chg="mod">
          <ac:chgData name="Lee Jowett" userId="b4c18200-571b-4fac-968d-92e9fa7f3d31" providerId="ADAL" clId="{7D319077-4987-4481-9B7A-ECBE08265B7C}" dt="2020-07-28T09:38:35.408" v="126" actId="1076"/>
          <ac:spMkLst>
            <pc:docMk/>
            <pc:sldMk cId="12517773" sldId="516"/>
            <ac:spMk id="14" creationId="{B6357A1D-2461-459F-A6D1-5FF4786980EC}"/>
          </ac:spMkLst>
        </pc:spChg>
        <pc:spChg chg="mod">
          <ac:chgData name="Lee Jowett" userId="b4c18200-571b-4fac-968d-92e9fa7f3d31" providerId="ADAL" clId="{7D319077-4987-4481-9B7A-ECBE08265B7C}" dt="2020-07-28T09:39:26.817" v="131" actId="1076"/>
          <ac:spMkLst>
            <pc:docMk/>
            <pc:sldMk cId="12517773" sldId="516"/>
            <ac:spMk id="15" creationId="{04A9E754-234C-4C41-B43F-937E501FD301}"/>
          </ac:spMkLst>
        </pc:spChg>
        <pc:spChg chg="mod">
          <ac:chgData name="Lee Jowett" userId="b4c18200-571b-4fac-968d-92e9fa7f3d31" providerId="ADAL" clId="{7D319077-4987-4481-9B7A-ECBE08265B7C}" dt="2020-07-28T09:38:32.196" v="124" actId="1076"/>
          <ac:spMkLst>
            <pc:docMk/>
            <pc:sldMk cId="12517773" sldId="516"/>
            <ac:spMk id="16" creationId="{7AEA6DFA-DC33-4C79-9AB0-AF779B053E08}"/>
          </ac:spMkLst>
        </pc:spChg>
        <pc:picChg chg="mod">
          <ac:chgData name="Lee Jowett" userId="b4c18200-571b-4fac-968d-92e9fa7f3d31" providerId="ADAL" clId="{7D319077-4987-4481-9B7A-ECBE08265B7C}" dt="2020-07-28T09:38:39.008" v="129" actId="1076"/>
          <ac:picMkLst>
            <pc:docMk/>
            <pc:sldMk cId="12517773" sldId="516"/>
            <ac:picMk id="8" creationId="{ECE173CE-C861-4805-BECD-BE7D78918568}"/>
          </ac:picMkLst>
        </pc:picChg>
        <pc:picChg chg="mod">
          <ac:chgData name="Lee Jowett" userId="b4c18200-571b-4fac-968d-92e9fa7f3d31" providerId="ADAL" clId="{7D319077-4987-4481-9B7A-ECBE08265B7C}" dt="2020-07-28T09:39:23.769" v="130" actId="1076"/>
          <ac:picMkLst>
            <pc:docMk/>
            <pc:sldMk cId="12517773" sldId="516"/>
            <ac:picMk id="9" creationId="{CB0B91B8-5211-484F-8437-F14FE957B93F}"/>
          </ac:picMkLst>
        </pc:picChg>
        <pc:picChg chg="mod">
          <ac:chgData name="Lee Jowett" userId="b4c18200-571b-4fac-968d-92e9fa7f3d31" providerId="ADAL" clId="{7D319077-4987-4481-9B7A-ECBE08265B7C}" dt="2020-07-28T09:38:29.597" v="123" actId="1076"/>
          <ac:picMkLst>
            <pc:docMk/>
            <pc:sldMk cId="12517773" sldId="516"/>
            <ac:picMk id="10" creationId="{FB31654C-D34A-428E-870E-B32040BEF9E4}"/>
          </ac:picMkLst>
        </pc:picChg>
      </pc:sldChg>
      <pc:sldChg chg="modSp">
        <pc:chgData name="Lee Jowett" userId="b4c18200-571b-4fac-968d-92e9fa7f3d31" providerId="ADAL" clId="{7D319077-4987-4481-9B7A-ECBE08265B7C}" dt="2020-07-28T09:41:20.747" v="224" actId="14100"/>
        <pc:sldMkLst>
          <pc:docMk/>
          <pc:sldMk cId="3600058405" sldId="517"/>
        </pc:sldMkLst>
        <pc:spChg chg="mod">
          <ac:chgData name="Lee Jowett" userId="b4c18200-571b-4fac-968d-92e9fa7f3d31" providerId="ADAL" clId="{7D319077-4987-4481-9B7A-ECBE08265B7C}" dt="2020-07-28T09:41:20.747" v="224" actId="14100"/>
          <ac:spMkLst>
            <pc:docMk/>
            <pc:sldMk cId="3600058405" sldId="517"/>
            <ac:spMk id="2" creationId="{00000000-0000-0000-0000-000000000000}"/>
          </ac:spMkLst>
        </pc:spChg>
      </pc:sldChg>
      <pc:sldChg chg="del">
        <pc:chgData name="Lee Jowett" userId="b4c18200-571b-4fac-968d-92e9fa7f3d31" providerId="ADAL" clId="{7D319077-4987-4481-9B7A-ECBE08265B7C}" dt="2020-07-28T09:56:45.345" v="329" actId="2696"/>
        <pc:sldMkLst>
          <pc:docMk/>
          <pc:sldMk cId="39967004" sldId="524"/>
        </pc:sldMkLst>
      </pc:sldChg>
      <pc:sldChg chg="del">
        <pc:chgData name="Lee Jowett" userId="b4c18200-571b-4fac-968d-92e9fa7f3d31" providerId="ADAL" clId="{7D319077-4987-4481-9B7A-ECBE08265B7C}" dt="2020-07-28T09:27:15.779" v="15" actId="2696"/>
        <pc:sldMkLst>
          <pc:docMk/>
          <pc:sldMk cId="3854929389" sldId="526"/>
        </pc:sldMkLst>
      </pc:sldChg>
      <pc:sldChg chg="modSp">
        <pc:chgData name="Lee Jowett" userId="b4c18200-571b-4fac-968d-92e9fa7f3d31" providerId="ADAL" clId="{7D319077-4987-4481-9B7A-ECBE08265B7C}" dt="2020-07-28T12:31:38.419" v="891" actId="13926"/>
        <pc:sldMkLst>
          <pc:docMk/>
          <pc:sldMk cId="2984238697" sldId="527"/>
        </pc:sldMkLst>
        <pc:spChg chg="mod">
          <ac:chgData name="Lee Jowett" userId="b4c18200-571b-4fac-968d-92e9fa7f3d31" providerId="ADAL" clId="{7D319077-4987-4481-9B7A-ECBE08265B7C}" dt="2020-07-28T12:31:38.419" v="891" actId="13926"/>
          <ac:spMkLst>
            <pc:docMk/>
            <pc:sldMk cId="2984238697" sldId="527"/>
            <ac:spMk id="5" creationId="{487249F5-D58F-434A-B61B-CE23F9831F37}"/>
          </ac:spMkLst>
        </pc:spChg>
      </pc:sldChg>
      <pc:sldChg chg="addSp delSp modSp">
        <pc:chgData name="Lee Jowett" userId="b4c18200-571b-4fac-968d-92e9fa7f3d31" providerId="ADAL" clId="{7D319077-4987-4481-9B7A-ECBE08265B7C}" dt="2020-07-28T12:42:22.896" v="1029" actId="1076"/>
        <pc:sldMkLst>
          <pc:docMk/>
          <pc:sldMk cId="1324520159" sldId="528"/>
        </pc:sldMkLst>
        <pc:spChg chg="mod">
          <ac:chgData name="Lee Jowett" userId="b4c18200-571b-4fac-968d-92e9fa7f3d31" providerId="ADAL" clId="{7D319077-4987-4481-9B7A-ECBE08265B7C}" dt="2020-07-28T12:42:03.998" v="1017" actId="14100"/>
          <ac:spMkLst>
            <pc:docMk/>
            <pc:sldMk cId="1324520159" sldId="528"/>
            <ac:spMk id="2" creationId="{A0989A19-FF28-4703-BF8D-CB55F09CF903}"/>
          </ac:spMkLst>
        </pc:spChg>
        <pc:spChg chg="mod">
          <ac:chgData name="Lee Jowett" userId="b4c18200-571b-4fac-968d-92e9fa7f3d31" providerId="ADAL" clId="{7D319077-4987-4481-9B7A-ECBE08265B7C}" dt="2020-07-28T12:42:19.125" v="1028" actId="20577"/>
          <ac:spMkLst>
            <pc:docMk/>
            <pc:sldMk cId="1324520159" sldId="528"/>
            <ac:spMk id="3" creationId="{A76D19A6-2F51-4B1E-BC70-3124866E2527}"/>
          </ac:spMkLst>
        </pc:spChg>
        <pc:graphicFrameChg chg="del mod">
          <ac:chgData name="Lee Jowett" userId="b4c18200-571b-4fac-968d-92e9fa7f3d31" providerId="ADAL" clId="{7D319077-4987-4481-9B7A-ECBE08265B7C}" dt="2020-07-28T12:41:35.166" v="1001" actId="478"/>
          <ac:graphicFrameMkLst>
            <pc:docMk/>
            <pc:sldMk cId="1324520159" sldId="528"/>
            <ac:graphicFrameMk id="4" creationId="{7B504810-624B-4B63-B6D6-F1E4494CC635}"/>
          </ac:graphicFrameMkLst>
        </pc:graphicFrameChg>
        <pc:picChg chg="add mod">
          <ac:chgData name="Lee Jowett" userId="b4c18200-571b-4fac-968d-92e9fa7f3d31" providerId="ADAL" clId="{7D319077-4987-4481-9B7A-ECBE08265B7C}" dt="2020-07-28T12:42:22.896" v="1029" actId="1076"/>
          <ac:picMkLst>
            <pc:docMk/>
            <pc:sldMk cId="1324520159" sldId="528"/>
            <ac:picMk id="1026" creationId="{E2442D10-9CB5-4402-B678-7B52AD5DDB7E}"/>
          </ac:picMkLst>
        </pc:picChg>
      </pc:sldChg>
      <pc:sldChg chg="modSp">
        <pc:chgData name="Lee Jowett" userId="b4c18200-571b-4fac-968d-92e9fa7f3d31" providerId="ADAL" clId="{7D319077-4987-4481-9B7A-ECBE08265B7C}" dt="2020-07-28T10:24:50.255" v="537" actId="403"/>
        <pc:sldMkLst>
          <pc:docMk/>
          <pc:sldMk cId="3286642229" sldId="538"/>
        </pc:sldMkLst>
        <pc:spChg chg="mod">
          <ac:chgData name="Lee Jowett" userId="b4c18200-571b-4fac-968d-92e9fa7f3d31" providerId="ADAL" clId="{7D319077-4987-4481-9B7A-ECBE08265B7C}" dt="2020-07-28T10:24:50.255" v="537" actId="403"/>
          <ac:spMkLst>
            <pc:docMk/>
            <pc:sldMk cId="3286642229" sldId="538"/>
            <ac:spMk id="136195" creationId="{00000000-0000-0000-0000-000000000000}"/>
          </ac:spMkLst>
        </pc:spChg>
      </pc:sldChg>
      <pc:sldChg chg="modSp">
        <pc:chgData name="Lee Jowett" userId="b4c18200-571b-4fac-968d-92e9fa7f3d31" providerId="ADAL" clId="{7D319077-4987-4481-9B7A-ECBE08265B7C}" dt="2020-07-28T10:24:58.531" v="541" actId="403"/>
        <pc:sldMkLst>
          <pc:docMk/>
          <pc:sldMk cId="1603256290" sldId="539"/>
        </pc:sldMkLst>
        <pc:spChg chg="mod">
          <ac:chgData name="Lee Jowett" userId="b4c18200-571b-4fac-968d-92e9fa7f3d31" providerId="ADAL" clId="{7D319077-4987-4481-9B7A-ECBE08265B7C}" dt="2020-07-28T10:24:58.531" v="541" actId="403"/>
          <ac:spMkLst>
            <pc:docMk/>
            <pc:sldMk cId="1603256290" sldId="539"/>
            <ac:spMk id="3" creationId="{00000000-0000-0000-0000-000000000000}"/>
          </ac:spMkLst>
        </pc:spChg>
      </pc:sldChg>
      <pc:sldChg chg="modSp">
        <pc:chgData name="Lee Jowett" userId="b4c18200-571b-4fac-968d-92e9fa7f3d31" providerId="ADAL" clId="{7D319077-4987-4481-9B7A-ECBE08265B7C}" dt="2020-07-28T10:24:54.630" v="539" actId="403"/>
        <pc:sldMkLst>
          <pc:docMk/>
          <pc:sldMk cId="3459796137" sldId="540"/>
        </pc:sldMkLst>
        <pc:spChg chg="mod">
          <ac:chgData name="Lee Jowett" userId="b4c18200-571b-4fac-968d-92e9fa7f3d31" providerId="ADAL" clId="{7D319077-4987-4481-9B7A-ECBE08265B7C}" dt="2020-07-28T10:24:54.630" v="539" actId="403"/>
          <ac:spMkLst>
            <pc:docMk/>
            <pc:sldMk cId="3459796137" sldId="540"/>
            <ac:spMk id="3" creationId="{00000000-0000-0000-0000-000000000000}"/>
          </ac:spMkLst>
        </pc:spChg>
      </pc:sldChg>
      <pc:sldChg chg="del">
        <pc:chgData name="Lee Jowett" userId="b4c18200-571b-4fac-968d-92e9fa7f3d31" providerId="ADAL" clId="{7D319077-4987-4481-9B7A-ECBE08265B7C}" dt="2020-07-28T10:24:38.609" v="535" actId="2696"/>
        <pc:sldMkLst>
          <pc:docMk/>
          <pc:sldMk cId="4088958144" sldId="543"/>
        </pc:sldMkLst>
      </pc:sldChg>
      <pc:sldChg chg="addSp modSp">
        <pc:chgData name="Lee Jowett" userId="b4c18200-571b-4fac-968d-92e9fa7f3d31" providerId="ADAL" clId="{7D319077-4987-4481-9B7A-ECBE08265B7C}" dt="2020-07-28T10:26:57.410" v="706" actId="20577"/>
        <pc:sldMkLst>
          <pc:docMk/>
          <pc:sldMk cId="750539878" sldId="544"/>
        </pc:sldMkLst>
        <pc:spChg chg="mod">
          <ac:chgData name="Lee Jowett" userId="b4c18200-571b-4fac-968d-92e9fa7f3d31" providerId="ADAL" clId="{7D319077-4987-4481-9B7A-ECBE08265B7C}" dt="2020-07-28T10:26:57.410" v="706" actId="20577"/>
          <ac:spMkLst>
            <pc:docMk/>
            <pc:sldMk cId="750539878" sldId="544"/>
            <ac:spMk id="3" creationId="{853ECC8D-03CB-415D-B9B7-F812A443F93A}"/>
          </ac:spMkLst>
        </pc:spChg>
        <pc:spChg chg="add mod">
          <ac:chgData name="Lee Jowett" userId="b4c18200-571b-4fac-968d-92e9fa7f3d31" providerId="ADAL" clId="{7D319077-4987-4481-9B7A-ECBE08265B7C}" dt="2020-07-28T10:26:47.373" v="694" actId="14100"/>
          <ac:spMkLst>
            <pc:docMk/>
            <pc:sldMk cId="750539878" sldId="544"/>
            <ac:spMk id="4" creationId="{B6E8E461-38F7-4F38-B2F0-CB5CF29FE612}"/>
          </ac:spMkLst>
        </pc:spChg>
      </pc:sldChg>
      <pc:sldChg chg="del">
        <pc:chgData name="Lee Jowett" userId="b4c18200-571b-4fac-968d-92e9fa7f3d31" providerId="ADAL" clId="{7D319077-4987-4481-9B7A-ECBE08265B7C}" dt="2020-07-28T10:09:04.344" v="358" actId="2696"/>
        <pc:sldMkLst>
          <pc:docMk/>
          <pc:sldMk cId="1563370117" sldId="545"/>
        </pc:sldMkLst>
      </pc:sldChg>
      <pc:sldChg chg="ord">
        <pc:chgData name="Lee Jowett" userId="b4c18200-571b-4fac-968d-92e9fa7f3d31" providerId="ADAL" clId="{7D319077-4987-4481-9B7A-ECBE08265B7C}" dt="2020-07-28T09:29:40.714" v="22"/>
        <pc:sldMkLst>
          <pc:docMk/>
          <pc:sldMk cId="416524325" sldId="552"/>
        </pc:sldMkLst>
      </pc:sldChg>
      <pc:sldChg chg="del">
        <pc:chgData name="Lee Jowett" userId="b4c18200-571b-4fac-968d-92e9fa7f3d31" providerId="ADAL" clId="{7D319077-4987-4481-9B7A-ECBE08265B7C}" dt="2020-07-28T09:45:55.146" v="302" actId="2696"/>
        <pc:sldMkLst>
          <pc:docMk/>
          <pc:sldMk cId="2727279475" sldId="556"/>
        </pc:sldMkLst>
      </pc:sldChg>
      <pc:sldChg chg="del">
        <pc:chgData name="Lee Jowett" userId="b4c18200-571b-4fac-968d-92e9fa7f3d31" providerId="ADAL" clId="{7D319077-4987-4481-9B7A-ECBE08265B7C}" dt="2020-07-28T09:56:46.382" v="330" actId="2696"/>
        <pc:sldMkLst>
          <pc:docMk/>
          <pc:sldMk cId="887964769" sldId="557"/>
        </pc:sldMkLst>
      </pc:sldChg>
      <pc:sldChg chg="del">
        <pc:chgData name="Lee Jowett" userId="b4c18200-571b-4fac-968d-92e9fa7f3d31" providerId="ADAL" clId="{7D319077-4987-4481-9B7A-ECBE08265B7C}" dt="2020-07-28T09:56:53.557" v="331" actId="2696"/>
        <pc:sldMkLst>
          <pc:docMk/>
          <pc:sldMk cId="3851218719" sldId="558"/>
        </pc:sldMkLst>
      </pc:sldChg>
      <pc:sldChg chg="del">
        <pc:chgData name="Lee Jowett" userId="b4c18200-571b-4fac-968d-92e9fa7f3d31" providerId="ADAL" clId="{7D319077-4987-4481-9B7A-ECBE08265B7C}" dt="2020-07-28T09:56:57.863" v="332" actId="2696"/>
        <pc:sldMkLst>
          <pc:docMk/>
          <pc:sldMk cId="1561620320" sldId="559"/>
        </pc:sldMkLst>
      </pc:sldChg>
      <pc:sldChg chg="del">
        <pc:chgData name="Lee Jowett" userId="b4c18200-571b-4fac-968d-92e9fa7f3d31" providerId="ADAL" clId="{7D319077-4987-4481-9B7A-ECBE08265B7C}" dt="2020-07-28T09:57:02.244" v="335" actId="2696"/>
        <pc:sldMkLst>
          <pc:docMk/>
          <pc:sldMk cId="1529183858" sldId="560"/>
        </pc:sldMkLst>
      </pc:sldChg>
      <pc:sldChg chg="del">
        <pc:chgData name="Lee Jowett" userId="b4c18200-571b-4fac-968d-92e9fa7f3d31" providerId="ADAL" clId="{7D319077-4987-4481-9B7A-ECBE08265B7C}" dt="2020-07-28T09:57:04.353" v="337" actId="2696"/>
        <pc:sldMkLst>
          <pc:docMk/>
          <pc:sldMk cId="4107721313" sldId="561"/>
        </pc:sldMkLst>
      </pc:sldChg>
      <pc:sldChg chg="del">
        <pc:chgData name="Lee Jowett" userId="b4c18200-571b-4fac-968d-92e9fa7f3d31" providerId="ADAL" clId="{7D319077-4987-4481-9B7A-ECBE08265B7C}" dt="2020-07-28T10:09:41.335" v="361" actId="2696"/>
        <pc:sldMkLst>
          <pc:docMk/>
          <pc:sldMk cId="1221052765" sldId="562"/>
        </pc:sldMkLst>
      </pc:sldChg>
      <pc:sldChg chg="modSp">
        <pc:chgData name="Lee Jowett" userId="b4c18200-571b-4fac-968d-92e9fa7f3d31" providerId="ADAL" clId="{7D319077-4987-4481-9B7A-ECBE08265B7C}" dt="2020-07-28T13:13:31.211" v="1121" actId="27636"/>
        <pc:sldMkLst>
          <pc:docMk/>
          <pc:sldMk cId="2179223235" sldId="563"/>
        </pc:sldMkLst>
        <pc:spChg chg="mod">
          <ac:chgData name="Lee Jowett" userId="b4c18200-571b-4fac-968d-92e9fa7f3d31" providerId="ADAL" clId="{7D319077-4987-4481-9B7A-ECBE08265B7C}" dt="2020-07-28T13:13:31.211" v="1121" actId="27636"/>
          <ac:spMkLst>
            <pc:docMk/>
            <pc:sldMk cId="2179223235" sldId="563"/>
            <ac:spMk id="2" creationId="{A4A4754D-F8D0-4D66-8151-14324502246B}"/>
          </ac:spMkLst>
        </pc:spChg>
      </pc:sldChg>
      <pc:sldChg chg="modSp ord">
        <pc:chgData name="Lee Jowett" userId="b4c18200-571b-4fac-968d-92e9fa7f3d31" providerId="ADAL" clId="{7D319077-4987-4481-9B7A-ECBE08265B7C}" dt="2020-07-28T11:01:36.167" v="708" actId="20577"/>
        <pc:sldMkLst>
          <pc:docMk/>
          <pc:sldMk cId="3120819419" sldId="565"/>
        </pc:sldMkLst>
        <pc:spChg chg="mod">
          <ac:chgData name="Lee Jowett" userId="b4c18200-571b-4fac-968d-92e9fa7f3d31" providerId="ADAL" clId="{7D319077-4987-4481-9B7A-ECBE08265B7C}" dt="2020-07-28T10:12:18.574" v="400" actId="1076"/>
          <ac:spMkLst>
            <pc:docMk/>
            <pc:sldMk cId="3120819419" sldId="565"/>
            <ac:spMk id="2" creationId="{2F39AB2C-50E7-4AB1-AE2C-D5B91527D5BA}"/>
          </ac:spMkLst>
        </pc:spChg>
        <pc:spChg chg="mod">
          <ac:chgData name="Lee Jowett" userId="b4c18200-571b-4fac-968d-92e9fa7f3d31" providerId="ADAL" clId="{7D319077-4987-4481-9B7A-ECBE08265B7C}" dt="2020-07-28T11:01:36.167" v="708" actId="20577"/>
          <ac:spMkLst>
            <pc:docMk/>
            <pc:sldMk cId="3120819419" sldId="565"/>
            <ac:spMk id="3" creationId="{AFF781D4-DDEF-4BAC-9355-18AE58B38E7E}"/>
          </ac:spMkLst>
        </pc:spChg>
        <pc:spChg chg="mod">
          <ac:chgData name="Lee Jowett" userId="b4c18200-571b-4fac-968d-92e9fa7f3d31" providerId="ADAL" clId="{7D319077-4987-4481-9B7A-ECBE08265B7C}" dt="2020-07-28T10:20:19.816" v="534" actId="1076"/>
          <ac:spMkLst>
            <pc:docMk/>
            <pc:sldMk cId="3120819419" sldId="565"/>
            <ac:spMk id="4" creationId="{71F16EEA-2554-4135-9236-825C80D1191D}"/>
          </ac:spMkLst>
        </pc:spChg>
      </pc:sldChg>
      <pc:sldChg chg="del">
        <pc:chgData name="Lee Jowett" userId="b4c18200-571b-4fac-968d-92e9fa7f3d31" providerId="ADAL" clId="{7D319077-4987-4481-9B7A-ECBE08265B7C}" dt="2020-07-28T09:57:19.957" v="342" actId="2696"/>
        <pc:sldMkLst>
          <pc:docMk/>
          <pc:sldMk cId="1954130665" sldId="566"/>
        </pc:sldMkLst>
      </pc:sldChg>
      <pc:sldChg chg="del">
        <pc:chgData name="Lee Jowett" userId="b4c18200-571b-4fac-968d-92e9fa7f3d31" providerId="ADAL" clId="{7D319077-4987-4481-9B7A-ECBE08265B7C}" dt="2020-07-28T10:10:37.390" v="372" actId="2696"/>
        <pc:sldMkLst>
          <pc:docMk/>
          <pc:sldMk cId="3491977524" sldId="568"/>
        </pc:sldMkLst>
      </pc:sldChg>
      <pc:sldChg chg="addSp delSp modSp mod">
        <pc:chgData name="Lee Jowett" userId="b4c18200-571b-4fac-968d-92e9fa7f3d31" providerId="ADAL" clId="{7D319077-4987-4481-9B7A-ECBE08265B7C}" dt="2020-07-28T13:12:38.837" v="1103" actId="14100"/>
        <pc:sldMkLst>
          <pc:docMk/>
          <pc:sldMk cId="2853898044" sldId="569"/>
        </pc:sldMkLst>
        <pc:spChg chg="mod">
          <ac:chgData name="Lee Jowett" userId="b4c18200-571b-4fac-968d-92e9fa7f3d31" providerId="ADAL" clId="{7D319077-4987-4481-9B7A-ECBE08265B7C}" dt="2020-07-28T09:56:36.596" v="327" actId="20577"/>
          <ac:spMkLst>
            <pc:docMk/>
            <pc:sldMk cId="2853898044" sldId="569"/>
            <ac:spMk id="2" creationId="{37A681E4-A180-496F-8357-0008CF2E34E4}"/>
          </ac:spMkLst>
        </pc:spChg>
        <pc:spChg chg="add del mod">
          <ac:chgData name="Lee Jowett" userId="b4c18200-571b-4fac-968d-92e9fa7f3d31" providerId="ADAL" clId="{7D319077-4987-4481-9B7A-ECBE08265B7C}" dt="2020-07-28T09:56:28.190" v="304" actId="478"/>
          <ac:spMkLst>
            <pc:docMk/>
            <pc:sldMk cId="2853898044" sldId="569"/>
            <ac:spMk id="3" creationId="{1E1CE0B1-71A7-4BA6-B9B1-C12DF956CCBA}"/>
          </ac:spMkLst>
        </pc:spChg>
        <pc:spChg chg="del">
          <ac:chgData name="Lee Jowett" userId="b4c18200-571b-4fac-968d-92e9fa7f3d31" providerId="ADAL" clId="{7D319077-4987-4481-9B7A-ECBE08265B7C}" dt="2020-07-28T09:56:29.394" v="305" actId="478"/>
          <ac:spMkLst>
            <pc:docMk/>
            <pc:sldMk cId="2853898044" sldId="569"/>
            <ac:spMk id="7" creationId="{E790D47F-E8A6-4430-A10D-2BBD58F1A221}"/>
          </ac:spMkLst>
        </pc:spChg>
        <pc:spChg chg="del">
          <ac:chgData name="Lee Jowett" userId="b4c18200-571b-4fac-968d-92e9fa7f3d31" providerId="ADAL" clId="{7D319077-4987-4481-9B7A-ECBE08265B7C}" dt="2020-07-28T09:56:40.965" v="328" actId="478"/>
          <ac:spMkLst>
            <pc:docMk/>
            <pc:sldMk cId="2853898044" sldId="569"/>
            <ac:spMk id="8" creationId="{AC1E009A-0350-48C3-A7B7-DD5AC925BA74}"/>
          </ac:spMkLst>
        </pc:spChg>
        <pc:graphicFrameChg chg="mod">
          <ac:chgData name="Lee Jowett" userId="b4c18200-571b-4fac-968d-92e9fa7f3d31" providerId="ADAL" clId="{7D319077-4987-4481-9B7A-ECBE08265B7C}" dt="2020-07-28T13:12:38.837" v="1103" actId="14100"/>
          <ac:graphicFrameMkLst>
            <pc:docMk/>
            <pc:sldMk cId="2853898044" sldId="569"/>
            <ac:graphicFrameMk id="4" creationId="{3ED54230-F2F5-47A5-AE9A-4649530CB4B3}"/>
          </ac:graphicFrameMkLst>
        </pc:graphicFrameChg>
        <pc:graphicFrameChg chg="del">
          <ac:chgData name="Lee Jowett" userId="b4c18200-571b-4fac-968d-92e9fa7f3d31" providerId="ADAL" clId="{7D319077-4987-4481-9B7A-ECBE08265B7C}" dt="2020-07-28T09:56:26.569" v="303" actId="478"/>
          <ac:graphicFrameMkLst>
            <pc:docMk/>
            <pc:sldMk cId="2853898044" sldId="569"/>
            <ac:graphicFrameMk id="4" creationId="{435AA6D3-EECD-4B46-B35E-6B92E8C5BA63}"/>
          </ac:graphicFrameMkLst>
        </pc:graphicFrameChg>
      </pc:sldChg>
      <pc:sldChg chg="del">
        <pc:chgData name="Lee Jowett" userId="b4c18200-571b-4fac-968d-92e9fa7f3d31" providerId="ADAL" clId="{7D319077-4987-4481-9B7A-ECBE08265B7C}" dt="2020-07-28T09:57:05.351" v="338" actId="2696"/>
        <pc:sldMkLst>
          <pc:docMk/>
          <pc:sldMk cId="1597980303" sldId="571"/>
        </pc:sldMkLst>
      </pc:sldChg>
      <pc:sldChg chg="del">
        <pc:chgData name="Lee Jowett" userId="b4c18200-571b-4fac-968d-92e9fa7f3d31" providerId="ADAL" clId="{7D319077-4987-4481-9B7A-ECBE08265B7C}" dt="2020-07-28T09:57:05.948" v="339" actId="2696"/>
        <pc:sldMkLst>
          <pc:docMk/>
          <pc:sldMk cId="1919051263" sldId="572"/>
        </pc:sldMkLst>
      </pc:sldChg>
      <pc:sldChg chg="del">
        <pc:chgData name="Lee Jowett" userId="b4c18200-571b-4fac-968d-92e9fa7f3d31" providerId="ADAL" clId="{7D319077-4987-4481-9B7A-ECBE08265B7C}" dt="2020-07-28T09:57:18.384" v="341" actId="2696"/>
        <pc:sldMkLst>
          <pc:docMk/>
          <pc:sldMk cId="731566136" sldId="573"/>
        </pc:sldMkLst>
      </pc:sldChg>
      <pc:sldChg chg="del">
        <pc:chgData name="Lee Jowett" userId="b4c18200-571b-4fac-968d-92e9fa7f3d31" providerId="ADAL" clId="{7D319077-4987-4481-9B7A-ECBE08265B7C}" dt="2020-07-28T09:57:03.377" v="336" actId="2696"/>
        <pc:sldMkLst>
          <pc:docMk/>
          <pc:sldMk cId="3437912164" sldId="574"/>
        </pc:sldMkLst>
      </pc:sldChg>
      <pc:sldChg chg="del">
        <pc:chgData name="Lee Jowett" userId="b4c18200-571b-4fac-968d-92e9fa7f3d31" providerId="ADAL" clId="{7D319077-4987-4481-9B7A-ECBE08265B7C}" dt="2020-07-28T09:27:37.482" v="16" actId="2696"/>
        <pc:sldMkLst>
          <pc:docMk/>
          <pc:sldMk cId="3464465961" sldId="578"/>
        </pc:sldMkLst>
      </pc:sldChg>
      <pc:sldChg chg="add del">
        <pc:chgData name="Lee Jowett" userId="b4c18200-571b-4fac-968d-92e9fa7f3d31" providerId="ADAL" clId="{7D319077-4987-4481-9B7A-ECBE08265B7C}" dt="2020-07-28T13:12:01.165" v="1098" actId="2696"/>
        <pc:sldMkLst>
          <pc:docMk/>
          <pc:sldMk cId="3727105499" sldId="581"/>
        </pc:sldMkLst>
      </pc:sldChg>
      <pc:sldChg chg="add del">
        <pc:chgData name="Lee Jowett" userId="b4c18200-571b-4fac-968d-92e9fa7f3d31" providerId="ADAL" clId="{7D319077-4987-4481-9B7A-ECBE08265B7C}" dt="2020-07-28T13:12:27.426" v="1101" actId="2696"/>
        <pc:sldMkLst>
          <pc:docMk/>
          <pc:sldMk cId="348340300" sldId="582"/>
        </pc:sldMkLst>
      </pc:sldChg>
      <pc:sldChg chg="del">
        <pc:chgData name="Lee Jowett" userId="b4c18200-571b-4fac-968d-92e9fa7f3d31" providerId="ADAL" clId="{7D319077-4987-4481-9B7A-ECBE08265B7C}" dt="2020-07-28T09:57:07.332" v="340" actId="2696"/>
        <pc:sldMkLst>
          <pc:docMk/>
          <pc:sldMk cId="3870766738" sldId="588"/>
        </pc:sldMkLst>
      </pc:sldChg>
      <pc:sldChg chg="delSp modSp add">
        <pc:chgData name="Lee Jowett" userId="b4c18200-571b-4fac-968d-92e9fa7f3d31" providerId="ADAL" clId="{7D319077-4987-4481-9B7A-ECBE08265B7C}" dt="2020-07-28T12:46:41.631" v="1092" actId="1076"/>
        <pc:sldMkLst>
          <pc:docMk/>
          <pc:sldMk cId="279651322" sldId="589"/>
        </pc:sldMkLst>
        <pc:spChg chg="mod">
          <ac:chgData name="Lee Jowett" userId="b4c18200-571b-4fac-968d-92e9fa7f3d31" providerId="ADAL" clId="{7D319077-4987-4481-9B7A-ECBE08265B7C}" dt="2020-07-28T12:46:41.631" v="1092" actId="1076"/>
          <ac:spMkLst>
            <pc:docMk/>
            <pc:sldMk cId="279651322" sldId="589"/>
            <ac:spMk id="2" creationId="{50CCAACD-B4C7-4C74-B37D-166DC5DCAE5A}"/>
          </ac:spMkLst>
        </pc:spChg>
        <pc:spChg chg="del">
          <ac:chgData name="Lee Jowett" userId="b4c18200-571b-4fac-968d-92e9fa7f3d31" providerId="ADAL" clId="{7D319077-4987-4481-9B7A-ECBE08265B7C}" dt="2020-07-28T12:46:37.838" v="1091"/>
          <ac:spMkLst>
            <pc:docMk/>
            <pc:sldMk cId="279651322" sldId="589"/>
            <ac:spMk id="3" creationId="{B10E6C5E-FB04-4C57-B773-145C5F342DDB}"/>
          </ac:spMkLst>
        </pc:spChg>
      </pc:sldChg>
      <pc:sldChg chg="addSp modSp add">
        <pc:chgData name="Lee Jowett" userId="b4c18200-571b-4fac-968d-92e9fa7f3d31" providerId="ADAL" clId="{7D319077-4987-4481-9B7A-ECBE08265B7C}" dt="2020-08-03T05:48:15.466" v="1158"/>
        <pc:sldMkLst>
          <pc:docMk/>
          <pc:sldMk cId="3977937667" sldId="590"/>
        </pc:sldMkLst>
        <pc:spChg chg="mod">
          <ac:chgData name="Lee Jowett" userId="b4c18200-571b-4fac-968d-92e9fa7f3d31" providerId="ADAL" clId="{7D319077-4987-4481-9B7A-ECBE08265B7C}" dt="2020-08-03T05:45:32.398" v="1153" actId="20577"/>
          <ac:spMkLst>
            <pc:docMk/>
            <pc:sldMk cId="3977937667" sldId="590"/>
            <ac:spMk id="2" creationId="{2EAFAC7D-DD42-4F68-9ECC-3AB94DE3E048}"/>
          </ac:spMkLst>
        </pc:spChg>
        <pc:picChg chg="add mod">
          <ac:chgData name="Lee Jowett" userId="b4c18200-571b-4fac-968d-92e9fa7f3d31" providerId="ADAL" clId="{7D319077-4987-4481-9B7A-ECBE08265B7C}" dt="2020-08-03T05:48:15.466" v="1158"/>
          <ac:picMkLst>
            <pc:docMk/>
            <pc:sldMk cId="3977937667" sldId="590"/>
            <ac:picMk id="4" creationId="{E8C8057D-0D63-42DE-8630-975C71347D0A}"/>
          </ac:picMkLst>
        </pc:picChg>
      </pc:sldChg>
      <pc:sldChg chg="addSp delSp modSp add">
        <pc:chgData name="Lee Jowett" userId="b4c18200-571b-4fac-968d-92e9fa7f3d31" providerId="ADAL" clId="{7D319077-4987-4481-9B7A-ECBE08265B7C}" dt="2020-07-28T12:33:01.274" v="936" actId="1076"/>
        <pc:sldMkLst>
          <pc:docMk/>
          <pc:sldMk cId="1349720399" sldId="591"/>
        </pc:sldMkLst>
        <pc:spChg chg="mod">
          <ac:chgData name="Lee Jowett" userId="b4c18200-571b-4fac-968d-92e9fa7f3d31" providerId="ADAL" clId="{7D319077-4987-4481-9B7A-ECBE08265B7C}" dt="2020-07-28T09:44:59.110" v="278" actId="27636"/>
          <ac:spMkLst>
            <pc:docMk/>
            <pc:sldMk cId="1349720399" sldId="591"/>
            <ac:spMk id="2" creationId="{C61F43CF-38F1-46A9-AE84-6662DEF36986}"/>
          </ac:spMkLst>
        </pc:spChg>
        <pc:spChg chg="del">
          <ac:chgData name="Lee Jowett" userId="b4c18200-571b-4fac-968d-92e9fa7f3d31" providerId="ADAL" clId="{7D319077-4987-4481-9B7A-ECBE08265B7C}" dt="2020-07-28T09:44:56.054" v="275" actId="478"/>
          <ac:spMkLst>
            <pc:docMk/>
            <pc:sldMk cId="1349720399" sldId="591"/>
            <ac:spMk id="3" creationId="{76AA1BE6-5304-4752-8078-B665061A112E}"/>
          </ac:spMkLst>
        </pc:spChg>
        <pc:spChg chg="add mod">
          <ac:chgData name="Lee Jowett" userId="b4c18200-571b-4fac-968d-92e9fa7f3d31" providerId="ADAL" clId="{7D319077-4987-4481-9B7A-ECBE08265B7C}" dt="2020-07-28T12:32:06.734" v="913" actId="1076"/>
          <ac:spMkLst>
            <pc:docMk/>
            <pc:sldMk cId="1349720399" sldId="591"/>
            <ac:spMk id="3" creationId="{8DB17524-443A-4529-8592-950AD9FCA27B}"/>
          </ac:spMkLst>
        </pc:spChg>
        <pc:spChg chg="add del mod">
          <ac:chgData name="Lee Jowett" userId="b4c18200-571b-4fac-968d-92e9fa7f3d31" providerId="ADAL" clId="{7D319077-4987-4481-9B7A-ECBE08265B7C}" dt="2020-07-28T12:31:45.750" v="892" actId="478"/>
          <ac:spMkLst>
            <pc:docMk/>
            <pc:sldMk cId="1349720399" sldId="591"/>
            <ac:spMk id="4" creationId="{4CDDACCB-D971-479C-AB79-163CDEAF9007}"/>
          </ac:spMkLst>
        </pc:spChg>
        <pc:spChg chg="add del">
          <ac:chgData name="Lee Jowett" userId="b4c18200-571b-4fac-968d-92e9fa7f3d31" providerId="ADAL" clId="{7D319077-4987-4481-9B7A-ECBE08265B7C}" dt="2020-07-28T12:32:21.981" v="917"/>
          <ac:spMkLst>
            <pc:docMk/>
            <pc:sldMk cId="1349720399" sldId="591"/>
            <ac:spMk id="7" creationId="{ACFDDE8D-5612-474E-A282-DFE64D66680C}"/>
          </ac:spMkLst>
        </pc:spChg>
        <pc:cxnChg chg="add mod">
          <ac:chgData name="Lee Jowett" userId="b4c18200-571b-4fac-968d-92e9fa7f3d31" providerId="ADAL" clId="{7D319077-4987-4481-9B7A-ECBE08265B7C}" dt="2020-07-28T12:32:17.053" v="915" actId="13822"/>
          <ac:cxnSpMkLst>
            <pc:docMk/>
            <pc:sldMk cId="1349720399" sldId="591"/>
            <ac:cxnSpMk id="6" creationId="{3C0BD627-77D5-4797-9451-51E27E6D0C8D}"/>
          </ac:cxnSpMkLst>
        </pc:cxnChg>
        <pc:cxnChg chg="add mod">
          <ac:chgData name="Lee Jowett" userId="b4c18200-571b-4fac-968d-92e9fa7f3d31" providerId="ADAL" clId="{7D319077-4987-4481-9B7A-ECBE08265B7C}" dt="2020-07-28T12:32:51.982" v="931" actId="1076"/>
          <ac:cxnSpMkLst>
            <pc:docMk/>
            <pc:sldMk cId="1349720399" sldId="591"/>
            <ac:cxnSpMk id="8" creationId="{97077E9B-D47F-4C27-B02C-8C90C7AA50BA}"/>
          </ac:cxnSpMkLst>
        </pc:cxnChg>
        <pc:cxnChg chg="add mod">
          <ac:chgData name="Lee Jowett" userId="b4c18200-571b-4fac-968d-92e9fa7f3d31" providerId="ADAL" clId="{7D319077-4987-4481-9B7A-ECBE08265B7C}" dt="2020-07-28T12:32:49.909" v="930" actId="1076"/>
          <ac:cxnSpMkLst>
            <pc:docMk/>
            <pc:sldMk cId="1349720399" sldId="591"/>
            <ac:cxnSpMk id="9" creationId="{059C317B-A637-450F-BCDC-BB752D58E4E0}"/>
          </ac:cxnSpMkLst>
        </pc:cxnChg>
        <pc:cxnChg chg="add mod">
          <ac:chgData name="Lee Jowett" userId="b4c18200-571b-4fac-968d-92e9fa7f3d31" providerId="ADAL" clId="{7D319077-4987-4481-9B7A-ECBE08265B7C}" dt="2020-07-28T12:33:01.274" v="936" actId="1076"/>
          <ac:cxnSpMkLst>
            <pc:docMk/>
            <pc:sldMk cId="1349720399" sldId="591"/>
            <ac:cxnSpMk id="11" creationId="{2BB57AA4-88D9-4DA4-9A7A-042E3A53CCE3}"/>
          </ac:cxnSpMkLst>
        </pc:cxnChg>
        <pc:cxnChg chg="add mod">
          <ac:chgData name="Lee Jowett" userId="b4c18200-571b-4fac-968d-92e9fa7f3d31" providerId="ADAL" clId="{7D319077-4987-4481-9B7A-ECBE08265B7C}" dt="2020-07-28T12:32:47.841" v="929" actId="1076"/>
          <ac:cxnSpMkLst>
            <pc:docMk/>
            <pc:sldMk cId="1349720399" sldId="591"/>
            <ac:cxnSpMk id="13" creationId="{2E600F1F-73FB-41F7-841A-B0562B3586F1}"/>
          </ac:cxnSpMkLst>
        </pc:cxnChg>
        <pc:cxnChg chg="add mod">
          <ac:chgData name="Lee Jowett" userId="b4c18200-571b-4fac-968d-92e9fa7f3d31" providerId="ADAL" clId="{7D319077-4987-4481-9B7A-ECBE08265B7C}" dt="2020-07-28T12:32:59.597" v="935" actId="1076"/>
          <ac:cxnSpMkLst>
            <pc:docMk/>
            <pc:sldMk cId="1349720399" sldId="591"/>
            <ac:cxnSpMk id="15" creationId="{C7791DD9-EC37-4E29-9B95-06ED3BF359F1}"/>
          </ac:cxnSpMkLst>
        </pc:cxnChg>
      </pc:sldChg>
      <pc:sldChg chg="addSp delSp modSp add mod ord setBg setClrOvrMap delDesignElem">
        <pc:chgData name="Lee Jowett" userId="b4c18200-571b-4fac-968d-92e9fa7f3d31" providerId="ADAL" clId="{7D319077-4987-4481-9B7A-ECBE08265B7C}" dt="2020-07-28T11:12:27.795" v="709"/>
        <pc:sldMkLst>
          <pc:docMk/>
          <pc:sldMk cId="3269152113" sldId="592"/>
        </pc:sldMkLst>
        <pc:spChg chg="mod ord">
          <ac:chgData name="Lee Jowett" userId="b4c18200-571b-4fac-968d-92e9fa7f3d31" providerId="ADAL" clId="{7D319077-4987-4481-9B7A-ECBE08265B7C}" dt="2020-07-28T10:19:20.126" v="448" actId="27636"/>
          <ac:spMkLst>
            <pc:docMk/>
            <pc:sldMk cId="3269152113" sldId="592"/>
            <ac:spMk id="2" creationId="{325E094B-8A61-40EE-AB3A-440DF816646B}"/>
          </ac:spMkLst>
        </pc:spChg>
        <pc:spChg chg="add del mod">
          <ac:chgData name="Lee Jowett" userId="b4c18200-571b-4fac-968d-92e9fa7f3d31" providerId="ADAL" clId="{7D319077-4987-4481-9B7A-ECBE08265B7C}" dt="2020-07-28T10:19:11.821" v="443" actId="26606"/>
          <ac:spMkLst>
            <pc:docMk/>
            <pc:sldMk cId="3269152113" sldId="592"/>
            <ac:spMk id="4" creationId="{3BF79FB4-3B32-4647-B590-DDCECA68EB8E}"/>
          </ac:spMkLst>
        </pc:spChg>
        <pc:spChg chg="add del">
          <ac:chgData name="Lee Jowett" userId="b4c18200-571b-4fac-968d-92e9fa7f3d31" providerId="ADAL" clId="{7D319077-4987-4481-9B7A-ECBE08265B7C}" dt="2020-07-28T10:18:56.355" v="441"/>
          <ac:spMkLst>
            <pc:docMk/>
            <pc:sldMk cId="3269152113" sldId="592"/>
            <ac:spMk id="8" creationId="{5A59F003-E00A-43F9-91DC-CC54E3B87466}"/>
          </ac:spMkLst>
        </pc:spChg>
        <pc:spChg chg="add">
          <ac:chgData name="Lee Jowett" userId="b4c18200-571b-4fac-968d-92e9fa7f3d31" providerId="ADAL" clId="{7D319077-4987-4481-9B7A-ECBE08265B7C}" dt="2020-07-28T10:19:11.821" v="443" actId="26606"/>
          <ac:spMkLst>
            <pc:docMk/>
            <pc:sldMk cId="3269152113" sldId="592"/>
            <ac:spMk id="9" creationId="{37C89E4B-3C9F-44B9-8B86-D9E3D112D8EC}"/>
          </ac:spMkLst>
        </pc:spChg>
        <pc:spChg chg="add del">
          <ac:chgData name="Lee Jowett" userId="b4c18200-571b-4fac-968d-92e9fa7f3d31" providerId="ADAL" clId="{7D319077-4987-4481-9B7A-ECBE08265B7C}" dt="2020-07-28T10:18:56.355" v="441"/>
          <ac:spMkLst>
            <pc:docMk/>
            <pc:sldMk cId="3269152113" sldId="592"/>
            <ac:spMk id="10" creationId="{D74A4382-E3AD-430A-9A1F-DFA3E0E77A7D}"/>
          </ac:spMkLst>
        </pc:spChg>
        <pc:spChg chg="add del">
          <ac:chgData name="Lee Jowett" userId="b4c18200-571b-4fac-968d-92e9fa7f3d31" providerId="ADAL" clId="{7D319077-4987-4481-9B7A-ECBE08265B7C}" dt="2020-07-28T10:18:56.355" v="441"/>
          <ac:spMkLst>
            <pc:docMk/>
            <pc:sldMk cId="3269152113" sldId="592"/>
            <ac:spMk id="12" creationId="{79F40191-0F44-4FD1-82CC-ACB507C14BE6}"/>
          </ac:spMkLst>
        </pc:spChg>
        <pc:picChg chg="add mod">
          <ac:chgData name="Lee Jowett" userId="b4c18200-571b-4fac-968d-92e9fa7f3d31" providerId="ADAL" clId="{7D319077-4987-4481-9B7A-ECBE08265B7C}" dt="2020-07-28T10:19:21.906" v="450" actId="962"/>
          <ac:picMkLst>
            <pc:docMk/>
            <pc:sldMk cId="3269152113" sldId="592"/>
            <ac:picMk id="3" creationId="{04493120-4AF3-4F21-94DE-4778D5EAF470}"/>
          </ac:picMkLst>
        </pc:picChg>
        <pc:cxnChg chg="add">
          <ac:chgData name="Lee Jowett" userId="b4c18200-571b-4fac-968d-92e9fa7f3d31" providerId="ADAL" clId="{7D319077-4987-4481-9B7A-ECBE08265B7C}" dt="2020-07-28T10:19:11.821" v="443" actId="26606"/>
          <ac:cxnSpMkLst>
            <pc:docMk/>
            <pc:sldMk cId="3269152113" sldId="592"/>
            <ac:cxnSpMk id="11" creationId="{AA2EAA10-076F-46BD-8F0F-B9A2FB77A85C}"/>
          </ac:cxnSpMkLst>
        </pc:cxnChg>
        <pc:cxnChg chg="add">
          <ac:chgData name="Lee Jowett" userId="b4c18200-571b-4fac-968d-92e9fa7f3d31" providerId="ADAL" clId="{7D319077-4987-4481-9B7A-ECBE08265B7C}" dt="2020-07-28T10:19:11.821" v="443" actId="26606"/>
          <ac:cxnSpMkLst>
            <pc:docMk/>
            <pc:sldMk cId="3269152113" sldId="592"/>
            <ac:cxnSpMk id="13" creationId="{D891E407-403B-4764-86C9-33A56D3BCAA3}"/>
          </ac:cxnSpMkLst>
        </pc:cxnChg>
      </pc:sldChg>
      <pc:sldMasterChg chg="delSldLayout">
        <pc:chgData name="Lee Jowett" userId="b4c18200-571b-4fac-968d-92e9fa7f3d31" providerId="ADAL" clId="{7D319077-4987-4481-9B7A-ECBE08265B7C}" dt="2020-07-28T09:57:31.403" v="344" actId="2696"/>
        <pc:sldMasterMkLst>
          <pc:docMk/>
          <pc:sldMasterMk cId="2804069725" sldId="2147483670"/>
        </pc:sldMasterMkLst>
        <pc:sldLayoutChg chg="del">
          <pc:chgData name="Lee Jowett" userId="b4c18200-571b-4fac-968d-92e9fa7f3d31" providerId="ADAL" clId="{7D319077-4987-4481-9B7A-ECBE08265B7C}" dt="2020-07-28T09:57:31.403" v="344" actId="2696"/>
          <pc:sldLayoutMkLst>
            <pc:docMk/>
            <pc:sldMasterMk cId="2804069725" sldId="2147483670"/>
            <pc:sldLayoutMk cId="3888455476" sldId="2147483731"/>
          </pc:sldLayoutMkLst>
        </pc:sldLayoutChg>
      </pc:sldMasterChg>
    </pc:docChg>
  </pc:docChgLst>
  <pc:docChgLst>
    <pc:chgData name="Amy Peace" userId="caef7dc3-0d83-4f8b-849b-f17cf985f9e9" providerId="ADAL" clId="{466AFED1-7D4C-4ADE-AE14-B60D2437AB91}"/>
    <pc:docChg chg="undo redo custSel addSld delSld modSld sldOrd">
      <pc:chgData name="Amy Peace" userId="caef7dc3-0d83-4f8b-849b-f17cf985f9e9" providerId="ADAL" clId="{466AFED1-7D4C-4ADE-AE14-B60D2437AB91}" dt="2021-02-23T10:38:39.456" v="414" actId="1076"/>
      <pc:docMkLst>
        <pc:docMk/>
      </pc:docMkLst>
      <pc:sldChg chg="addSp delSp modSp mod">
        <pc:chgData name="Amy Peace" userId="caef7dc3-0d83-4f8b-849b-f17cf985f9e9" providerId="ADAL" clId="{466AFED1-7D4C-4ADE-AE14-B60D2437AB91}" dt="2021-02-23T10:35:04.436" v="387" actId="478"/>
        <pc:sldMkLst>
          <pc:docMk/>
          <pc:sldMk cId="1673394604" sldId="257"/>
        </pc:sldMkLst>
        <pc:picChg chg="add del mod">
          <ac:chgData name="Amy Peace" userId="caef7dc3-0d83-4f8b-849b-f17cf985f9e9" providerId="ADAL" clId="{466AFED1-7D4C-4ADE-AE14-B60D2437AB91}" dt="2021-02-23T10:35:04.436" v="387" actId="478"/>
          <ac:picMkLst>
            <pc:docMk/>
            <pc:sldMk cId="1673394604" sldId="257"/>
            <ac:picMk id="4" creationId="{853AFF27-59EE-4A9F-A251-0A058DD65064}"/>
          </ac:picMkLst>
        </pc:picChg>
      </pc:sldChg>
      <pc:sldChg chg="addSp delSp modSp add mod">
        <pc:chgData name="Amy Peace" userId="caef7dc3-0d83-4f8b-849b-f17cf985f9e9" providerId="ADAL" clId="{466AFED1-7D4C-4ADE-AE14-B60D2437AB91}" dt="2021-02-17T14:18:22.146" v="317" actId="20577"/>
        <pc:sldMkLst>
          <pc:docMk/>
          <pc:sldMk cId="2616504193" sldId="300"/>
        </pc:sldMkLst>
        <pc:spChg chg="mod">
          <ac:chgData name="Amy Peace" userId="caef7dc3-0d83-4f8b-849b-f17cf985f9e9" providerId="ADAL" clId="{466AFED1-7D4C-4ADE-AE14-B60D2437AB91}" dt="2021-02-17T14:15:26.303" v="282" actId="20577"/>
          <ac:spMkLst>
            <pc:docMk/>
            <pc:sldMk cId="2616504193" sldId="300"/>
            <ac:spMk id="2" creationId="{F73A25A7-5373-4AAA-B3A1-E85CF17BF0AE}"/>
          </ac:spMkLst>
        </pc:spChg>
        <pc:spChg chg="del">
          <ac:chgData name="Amy Peace" userId="caef7dc3-0d83-4f8b-849b-f17cf985f9e9" providerId="ADAL" clId="{466AFED1-7D4C-4ADE-AE14-B60D2437AB91}" dt="2021-02-17T14:14:02.485" v="217" actId="478"/>
          <ac:spMkLst>
            <pc:docMk/>
            <pc:sldMk cId="2616504193" sldId="300"/>
            <ac:spMk id="3" creationId="{BBE1E593-2540-4793-B7E9-321E362E7923}"/>
          </ac:spMkLst>
        </pc:spChg>
        <pc:spChg chg="add del mod">
          <ac:chgData name="Amy Peace" userId="caef7dc3-0d83-4f8b-849b-f17cf985f9e9" providerId="ADAL" clId="{466AFED1-7D4C-4ADE-AE14-B60D2437AB91}" dt="2021-02-17T14:18:22.146" v="317" actId="20577"/>
          <ac:spMkLst>
            <pc:docMk/>
            <pc:sldMk cId="2616504193" sldId="300"/>
            <ac:spMk id="5" creationId="{0AAEFE1A-C827-45D7-A2E4-626AB16B19F3}"/>
          </ac:spMkLst>
        </pc:spChg>
        <pc:spChg chg="del">
          <ac:chgData name="Amy Peace" userId="caef7dc3-0d83-4f8b-849b-f17cf985f9e9" providerId="ADAL" clId="{466AFED1-7D4C-4ADE-AE14-B60D2437AB91}" dt="2021-02-17T14:14:27.145" v="255" actId="478"/>
          <ac:spMkLst>
            <pc:docMk/>
            <pc:sldMk cId="2616504193" sldId="300"/>
            <ac:spMk id="21" creationId="{B1279EE9-AEAA-446F-AA83-11F3826F1E69}"/>
          </ac:spMkLst>
        </pc:spChg>
        <pc:spChg chg="del">
          <ac:chgData name="Amy Peace" userId="caef7dc3-0d83-4f8b-849b-f17cf985f9e9" providerId="ADAL" clId="{466AFED1-7D4C-4ADE-AE14-B60D2437AB91}" dt="2021-02-17T14:14:27.145" v="255" actId="478"/>
          <ac:spMkLst>
            <pc:docMk/>
            <pc:sldMk cId="2616504193" sldId="300"/>
            <ac:spMk id="23" creationId="{0DFA1CC6-2609-4CB8-836A-29B86047B24B}"/>
          </ac:spMkLst>
        </pc:spChg>
        <pc:spChg chg="del">
          <ac:chgData name="Amy Peace" userId="caef7dc3-0d83-4f8b-849b-f17cf985f9e9" providerId="ADAL" clId="{466AFED1-7D4C-4ADE-AE14-B60D2437AB91}" dt="2021-02-17T14:14:43.105" v="258" actId="478"/>
          <ac:spMkLst>
            <pc:docMk/>
            <pc:sldMk cId="2616504193" sldId="300"/>
            <ac:spMk id="24" creationId="{EA8ED7E6-6423-450F-B424-1F458313E49A}"/>
          </ac:spMkLst>
        </pc:spChg>
        <pc:spChg chg="del">
          <ac:chgData name="Amy Peace" userId="caef7dc3-0d83-4f8b-849b-f17cf985f9e9" providerId="ADAL" clId="{466AFED1-7D4C-4ADE-AE14-B60D2437AB91}" dt="2021-02-17T14:14:37.821" v="256" actId="478"/>
          <ac:spMkLst>
            <pc:docMk/>
            <pc:sldMk cId="2616504193" sldId="300"/>
            <ac:spMk id="25" creationId="{F527B294-58BD-48F8-8427-EAFACB9DE376}"/>
          </ac:spMkLst>
        </pc:spChg>
        <pc:spChg chg="del mod">
          <ac:chgData name="Amy Peace" userId="caef7dc3-0d83-4f8b-849b-f17cf985f9e9" providerId="ADAL" clId="{466AFED1-7D4C-4ADE-AE14-B60D2437AB91}" dt="2021-02-17T14:14:27.145" v="255" actId="478"/>
          <ac:spMkLst>
            <pc:docMk/>
            <pc:sldMk cId="2616504193" sldId="300"/>
            <ac:spMk id="26" creationId="{DE4D4C81-9886-464A-9BC8-C172E5AB301E}"/>
          </ac:spMkLst>
        </pc:spChg>
        <pc:spChg chg="del">
          <ac:chgData name="Amy Peace" userId="caef7dc3-0d83-4f8b-849b-f17cf985f9e9" providerId="ADAL" clId="{466AFED1-7D4C-4ADE-AE14-B60D2437AB91}" dt="2021-02-17T14:14:27.145" v="255" actId="478"/>
          <ac:spMkLst>
            <pc:docMk/>
            <pc:sldMk cId="2616504193" sldId="300"/>
            <ac:spMk id="27" creationId="{1680B09C-0B46-4B37-BE7D-416D7BA7CA9C}"/>
          </ac:spMkLst>
        </pc:spChg>
        <pc:graphicFrameChg chg="add del mod">
          <ac:chgData name="Amy Peace" userId="caef7dc3-0d83-4f8b-849b-f17cf985f9e9" providerId="ADAL" clId="{466AFED1-7D4C-4ADE-AE14-B60D2437AB91}" dt="2021-02-17T14:15:06.022" v="261"/>
          <ac:graphicFrameMkLst>
            <pc:docMk/>
            <pc:sldMk cId="2616504193" sldId="300"/>
            <ac:graphicFrameMk id="7" creationId="{D1242AA1-9817-42F1-A123-38AC0A46E71A}"/>
          </ac:graphicFrameMkLst>
        </pc:graphicFrameChg>
        <pc:picChg chg="del">
          <ac:chgData name="Amy Peace" userId="caef7dc3-0d83-4f8b-849b-f17cf985f9e9" providerId="ADAL" clId="{466AFED1-7D4C-4ADE-AE14-B60D2437AB91}" dt="2021-02-17T14:14:27.145" v="255" actId="478"/>
          <ac:picMkLst>
            <pc:docMk/>
            <pc:sldMk cId="2616504193" sldId="300"/>
            <ac:picMk id="6" creationId="{61EC37B2-6F2E-4400-AA99-BD79813A0256}"/>
          </ac:picMkLst>
        </pc:picChg>
        <pc:picChg chg="del">
          <ac:chgData name="Amy Peace" userId="caef7dc3-0d83-4f8b-849b-f17cf985f9e9" providerId="ADAL" clId="{466AFED1-7D4C-4ADE-AE14-B60D2437AB91}" dt="2021-02-17T14:14:27.145" v="255" actId="478"/>
          <ac:picMkLst>
            <pc:docMk/>
            <pc:sldMk cId="2616504193" sldId="300"/>
            <ac:picMk id="8" creationId="{5F483EE9-E279-4BB9-A828-9D41F29932D0}"/>
          </ac:picMkLst>
        </pc:picChg>
        <pc:picChg chg="del">
          <ac:chgData name="Amy Peace" userId="caef7dc3-0d83-4f8b-849b-f17cf985f9e9" providerId="ADAL" clId="{466AFED1-7D4C-4ADE-AE14-B60D2437AB91}" dt="2021-02-17T14:14:27.145" v="255" actId="478"/>
          <ac:picMkLst>
            <pc:docMk/>
            <pc:sldMk cId="2616504193" sldId="300"/>
            <ac:picMk id="10" creationId="{EC91DB58-DA43-456E-996C-B67AC195FECB}"/>
          </ac:picMkLst>
        </pc:picChg>
        <pc:picChg chg="del">
          <ac:chgData name="Amy Peace" userId="caef7dc3-0d83-4f8b-849b-f17cf985f9e9" providerId="ADAL" clId="{466AFED1-7D4C-4ADE-AE14-B60D2437AB91}" dt="2021-02-17T14:14:27.145" v="255" actId="478"/>
          <ac:picMkLst>
            <pc:docMk/>
            <pc:sldMk cId="2616504193" sldId="300"/>
            <ac:picMk id="12" creationId="{01250393-7B6A-4676-BF42-773CA179AD3A}"/>
          </ac:picMkLst>
        </pc:picChg>
        <pc:picChg chg="del">
          <ac:chgData name="Amy Peace" userId="caef7dc3-0d83-4f8b-849b-f17cf985f9e9" providerId="ADAL" clId="{466AFED1-7D4C-4ADE-AE14-B60D2437AB91}" dt="2021-02-17T14:14:27.145" v="255" actId="478"/>
          <ac:picMkLst>
            <pc:docMk/>
            <pc:sldMk cId="2616504193" sldId="300"/>
            <ac:picMk id="14" creationId="{75C64A53-2859-4539-9BCA-735521EA3F46}"/>
          </ac:picMkLst>
        </pc:picChg>
        <pc:picChg chg="del">
          <ac:chgData name="Amy Peace" userId="caef7dc3-0d83-4f8b-849b-f17cf985f9e9" providerId="ADAL" clId="{466AFED1-7D4C-4ADE-AE14-B60D2437AB91}" dt="2021-02-17T14:14:27.145" v="255" actId="478"/>
          <ac:picMkLst>
            <pc:docMk/>
            <pc:sldMk cId="2616504193" sldId="300"/>
            <ac:picMk id="18" creationId="{0E7237D7-AF1D-4E46-801F-FB3AA9780B38}"/>
          </ac:picMkLst>
        </pc:picChg>
      </pc:sldChg>
      <pc:sldChg chg="addSp modSp">
        <pc:chgData name="Amy Peace" userId="caef7dc3-0d83-4f8b-849b-f17cf985f9e9" providerId="ADAL" clId="{466AFED1-7D4C-4ADE-AE14-B60D2437AB91}" dt="2021-02-23T10:34:59.433" v="384"/>
        <pc:sldMkLst>
          <pc:docMk/>
          <pc:sldMk cId="3631880217" sldId="338"/>
        </pc:sldMkLst>
        <pc:picChg chg="add mod">
          <ac:chgData name="Amy Peace" userId="caef7dc3-0d83-4f8b-849b-f17cf985f9e9" providerId="ADAL" clId="{466AFED1-7D4C-4ADE-AE14-B60D2437AB91}" dt="2021-02-23T10:34:59.433" v="384"/>
          <ac:picMkLst>
            <pc:docMk/>
            <pc:sldMk cId="3631880217" sldId="338"/>
            <ac:picMk id="5" creationId="{54517A06-8497-4CB2-AB68-AC708C587108}"/>
          </ac:picMkLst>
        </pc:picChg>
      </pc:sldChg>
      <pc:sldChg chg="addSp modSp">
        <pc:chgData name="Amy Peace" userId="caef7dc3-0d83-4f8b-849b-f17cf985f9e9" providerId="ADAL" clId="{466AFED1-7D4C-4ADE-AE14-B60D2437AB91}" dt="2021-02-23T10:35:29.780" v="396"/>
        <pc:sldMkLst>
          <pc:docMk/>
          <pc:sldMk cId="152936343" sldId="360"/>
        </pc:sldMkLst>
        <pc:picChg chg="add mod">
          <ac:chgData name="Amy Peace" userId="caef7dc3-0d83-4f8b-849b-f17cf985f9e9" providerId="ADAL" clId="{466AFED1-7D4C-4ADE-AE14-B60D2437AB91}" dt="2021-02-23T10:35:29.780" v="396"/>
          <ac:picMkLst>
            <pc:docMk/>
            <pc:sldMk cId="152936343" sldId="360"/>
            <ac:picMk id="23" creationId="{24F09EC7-0965-4482-919C-3F20CCDCDBF7}"/>
          </ac:picMkLst>
        </pc:picChg>
      </pc:sldChg>
      <pc:sldChg chg="addSp modSp">
        <pc:chgData name="Amy Peace" userId="caef7dc3-0d83-4f8b-849b-f17cf985f9e9" providerId="ADAL" clId="{466AFED1-7D4C-4ADE-AE14-B60D2437AB91}" dt="2021-02-23T10:36:47.432" v="407"/>
        <pc:sldMkLst>
          <pc:docMk/>
          <pc:sldMk cId="848620129" sldId="394"/>
        </pc:sldMkLst>
        <pc:picChg chg="add mod">
          <ac:chgData name="Amy Peace" userId="caef7dc3-0d83-4f8b-849b-f17cf985f9e9" providerId="ADAL" clId="{466AFED1-7D4C-4ADE-AE14-B60D2437AB91}" dt="2021-02-23T10:36:47.432" v="407"/>
          <ac:picMkLst>
            <pc:docMk/>
            <pc:sldMk cId="848620129" sldId="394"/>
            <ac:picMk id="5" creationId="{976344D3-D1A8-4F3F-97E3-67E6A882B936}"/>
          </ac:picMkLst>
        </pc:picChg>
      </pc:sldChg>
      <pc:sldChg chg="addSp modSp">
        <pc:chgData name="Amy Peace" userId="caef7dc3-0d83-4f8b-849b-f17cf985f9e9" providerId="ADAL" clId="{466AFED1-7D4C-4ADE-AE14-B60D2437AB91}" dt="2021-02-23T10:32:41.452" v="335"/>
        <pc:sldMkLst>
          <pc:docMk/>
          <pc:sldMk cId="3184465512" sldId="395"/>
        </pc:sldMkLst>
        <pc:picChg chg="add mod">
          <ac:chgData name="Amy Peace" userId="caef7dc3-0d83-4f8b-849b-f17cf985f9e9" providerId="ADAL" clId="{466AFED1-7D4C-4ADE-AE14-B60D2437AB91}" dt="2021-02-23T10:32:41.452" v="335"/>
          <ac:picMkLst>
            <pc:docMk/>
            <pc:sldMk cId="3184465512" sldId="395"/>
            <ac:picMk id="9" creationId="{40582DF3-831B-404B-BEF4-DFFBF0C597B6}"/>
          </ac:picMkLst>
        </pc:picChg>
      </pc:sldChg>
      <pc:sldChg chg="addSp modSp">
        <pc:chgData name="Amy Peace" userId="caef7dc3-0d83-4f8b-849b-f17cf985f9e9" providerId="ADAL" clId="{466AFED1-7D4C-4ADE-AE14-B60D2437AB91}" dt="2021-02-23T10:32:46.014" v="338"/>
        <pc:sldMkLst>
          <pc:docMk/>
          <pc:sldMk cId="1506267989" sldId="396"/>
        </pc:sldMkLst>
        <pc:picChg chg="add mod">
          <ac:chgData name="Amy Peace" userId="caef7dc3-0d83-4f8b-849b-f17cf985f9e9" providerId="ADAL" clId="{466AFED1-7D4C-4ADE-AE14-B60D2437AB91}" dt="2021-02-23T10:32:46.014" v="338"/>
          <ac:picMkLst>
            <pc:docMk/>
            <pc:sldMk cId="1506267989" sldId="396"/>
            <ac:picMk id="5" creationId="{2077BC3E-BD1D-41CB-A183-537493EC7B8D}"/>
          </ac:picMkLst>
        </pc:picChg>
      </pc:sldChg>
      <pc:sldChg chg="addSp modSp">
        <pc:chgData name="Amy Peace" userId="caef7dc3-0d83-4f8b-849b-f17cf985f9e9" providerId="ADAL" clId="{466AFED1-7D4C-4ADE-AE14-B60D2437AB91}" dt="2021-02-23T10:32:46.938" v="339"/>
        <pc:sldMkLst>
          <pc:docMk/>
          <pc:sldMk cId="3691679948" sldId="397"/>
        </pc:sldMkLst>
        <pc:picChg chg="add mod">
          <ac:chgData name="Amy Peace" userId="caef7dc3-0d83-4f8b-849b-f17cf985f9e9" providerId="ADAL" clId="{466AFED1-7D4C-4ADE-AE14-B60D2437AB91}" dt="2021-02-23T10:32:46.938" v="339"/>
          <ac:picMkLst>
            <pc:docMk/>
            <pc:sldMk cId="3691679948" sldId="397"/>
            <ac:picMk id="5" creationId="{9F39DF5B-3D03-4BEA-BF0C-0B0E69813964}"/>
          </ac:picMkLst>
        </pc:picChg>
      </pc:sldChg>
      <pc:sldChg chg="addSp modSp">
        <pc:chgData name="Amy Peace" userId="caef7dc3-0d83-4f8b-849b-f17cf985f9e9" providerId="ADAL" clId="{466AFED1-7D4C-4ADE-AE14-B60D2437AB91}" dt="2021-02-23T10:32:43.934" v="337"/>
        <pc:sldMkLst>
          <pc:docMk/>
          <pc:sldMk cId="2650894243" sldId="398"/>
        </pc:sldMkLst>
        <pc:picChg chg="add mod">
          <ac:chgData name="Amy Peace" userId="caef7dc3-0d83-4f8b-849b-f17cf985f9e9" providerId="ADAL" clId="{466AFED1-7D4C-4ADE-AE14-B60D2437AB91}" dt="2021-02-23T10:32:43.934" v="337"/>
          <ac:picMkLst>
            <pc:docMk/>
            <pc:sldMk cId="2650894243" sldId="398"/>
            <ac:picMk id="5" creationId="{66397821-7ABF-4F61-9F49-92BBAF50DEC3}"/>
          </ac:picMkLst>
        </pc:picChg>
      </pc:sldChg>
      <pc:sldChg chg="addSp modSp">
        <pc:chgData name="Amy Peace" userId="caef7dc3-0d83-4f8b-849b-f17cf985f9e9" providerId="ADAL" clId="{466AFED1-7D4C-4ADE-AE14-B60D2437AB91}" dt="2021-02-23T10:32:48.334" v="340"/>
        <pc:sldMkLst>
          <pc:docMk/>
          <pc:sldMk cId="3478112866" sldId="399"/>
        </pc:sldMkLst>
        <pc:picChg chg="add mod">
          <ac:chgData name="Amy Peace" userId="caef7dc3-0d83-4f8b-849b-f17cf985f9e9" providerId="ADAL" clId="{466AFED1-7D4C-4ADE-AE14-B60D2437AB91}" dt="2021-02-23T10:32:48.334" v="340"/>
          <ac:picMkLst>
            <pc:docMk/>
            <pc:sldMk cId="3478112866" sldId="399"/>
            <ac:picMk id="6" creationId="{6C817BE1-E9C5-4C71-8C19-86A82EAD46AB}"/>
          </ac:picMkLst>
        </pc:picChg>
      </pc:sldChg>
      <pc:sldChg chg="addSp modSp">
        <pc:chgData name="Amy Peace" userId="caef7dc3-0d83-4f8b-849b-f17cf985f9e9" providerId="ADAL" clId="{466AFED1-7D4C-4ADE-AE14-B60D2437AB91}" dt="2021-02-23T10:32:49.696" v="341"/>
        <pc:sldMkLst>
          <pc:docMk/>
          <pc:sldMk cId="3018962795" sldId="400"/>
        </pc:sldMkLst>
        <pc:picChg chg="add mod">
          <ac:chgData name="Amy Peace" userId="caef7dc3-0d83-4f8b-849b-f17cf985f9e9" providerId="ADAL" clId="{466AFED1-7D4C-4ADE-AE14-B60D2437AB91}" dt="2021-02-23T10:32:49.696" v="341"/>
          <ac:picMkLst>
            <pc:docMk/>
            <pc:sldMk cId="3018962795" sldId="400"/>
            <ac:picMk id="5" creationId="{FA7EA776-056B-4C1C-9540-95BC579692E6}"/>
          </ac:picMkLst>
        </pc:picChg>
      </pc:sldChg>
      <pc:sldChg chg="addSp modSp">
        <pc:chgData name="Amy Peace" userId="caef7dc3-0d83-4f8b-849b-f17cf985f9e9" providerId="ADAL" clId="{466AFED1-7D4C-4ADE-AE14-B60D2437AB91}" dt="2021-02-23T10:32:51.220" v="342"/>
        <pc:sldMkLst>
          <pc:docMk/>
          <pc:sldMk cId="481102349" sldId="401"/>
        </pc:sldMkLst>
        <pc:picChg chg="add mod">
          <ac:chgData name="Amy Peace" userId="caef7dc3-0d83-4f8b-849b-f17cf985f9e9" providerId="ADAL" clId="{466AFED1-7D4C-4ADE-AE14-B60D2437AB91}" dt="2021-02-23T10:32:51.220" v="342"/>
          <ac:picMkLst>
            <pc:docMk/>
            <pc:sldMk cId="481102349" sldId="401"/>
            <ac:picMk id="5" creationId="{4EF9B845-A4E8-475B-8DE7-CCE54D7CF9CB}"/>
          </ac:picMkLst>
        </pc:picChg>
      </pc:sldChg>
      <pc:sldChg chg="addSp modSp">
        <pc:chgData name="Amy Peace" userId="caef7dc3-0d83-4f8b-849b-f17cf985f9e9" providerId="ADAL" clId="{466AFED1-7D4C-4ADE-AE14-B60D2437AB91}" dt="2021-02-23T10:32:54.690" v="345"/>
        <pc:sldMkLst>
          <pc:docMk/>
          <pc:sldMk cId="246062277" sldId="402"/>
        </pc:sldMkLst>
        <pc:picChg chg="add mod">
          <ac:chgData name="Amy Peace" userId="caef7dc3-0d83-4f8b-849b-f17cf985f9e9" providerId="ADAL" clId="{466AFED1-7D4C-4ADE-AE14-B60D2437AB91}" dt="2021-02-23T10:32:53.399" v="344"/>
          <ac:picMkLst>
            <pc:docMk/>
            <pc:sldMk cId="246062277" sldId="402"/>
            <ac:picMk id="5" creationId="{0B1DD6AA-9540-47DB-A977-7114BDD9EAEC}"/>
          </ac:picMkLst>
        </pc:picChg>
        <pc:picChg chg="add mod">
          <ac:chgData name="Amy Peace" userId="caef7dc3-0d83-4f8b-849b-f17cf985f9e9" providerId="ADAL" clId="{466AFED1-7D4C-4ADE-AE14-B60D2437AB91}" dt="2021-02-23T10:32:54.690" v="345"/>
          <ac:picMkLst>
            <pc:docMk/>
            <pc:sldMk cId="246062277" sldId="402"/>
            <ac:picMk id="6" creationId="{11E82AAD-C212-44A8-95E9-89B73EBFE23D}"/>
          </ac:picMkLst>
        </pc:picChg>
      </pc:sldChg>
      <pc:sldChg chg="addSp modSp">
        <pc:chgData name="Amy Peace" userId="caef7dc3-0d83-4f8b-849b-f17cf985f9e9" providerId="ADAL" clId="{466AFED1-7D4C-4ADE-AE14-B60D2437AB91}" dt="2021-02-23T10:32:56.193" v="346"/>
        <pc:sldMkLst>
          <pc:docMk/>
          <pc:sldMk cId="4277151038" sldId="403"/>
        </pc:sldMkLst>
        <pc:picChg chg="add mod">
          <ac:chgData name="Amy Peace" userId="caef7dc3-0d83-4f8b-849b-f17cf985f9e9" providerId="ADAL" clId="{466AFED1-7D4C-4ADE-AE14-B60D2437AB91}" dt="2021-02-23T10:32:56.193" v="346"/>
          <ac:picMkLst>
            <pc:docMk/>
            <pc:sldMk cId="4277151038" sldId="403"/>
            <ac:picMk id="5" creationId="{6FD0AAB9-3AC1-4EAD-931E-368E531DB096}"/>
          </ac:picMkLst>
        </pc:picChg>
      </pc:sldChg>
      <pc:sldChg chg="addSp modSp">
        <pc:chgData name="Amy Peace" userId="caef7dc3-0d83-4f8b-849b-f17cf985f9e9" providerId="ADAL" clId="{466AFED1-7D4C-4ADE-AE14-B60D2437AB91}" dt="2021-02-23T10:32:57.291" v="347"/>
        <pc:sldMkLst>
          <pc:docMk/>
          <pc:sldMk cId="3530924087" sldId="404"/>
        </pc:sldMkLst>
        <pc:picChg chg="add mod">
          <ac:chgData name="Amy Peace" userId="caef7dc3-0d83-4f8b-849b-f17cf985f9e9" providerId="ADAL" clId="{466AFED1-7D4C-4ADE-AE14-B60D2437AB91}" dt="2021-02-23T10:32:57.291" v="347"/>
          <ac:picMkLst>
            <pc:docMk/>
            <pc:sldMk cId="3530924087" sldId="404"/>
            <ac:picMk id="12" creationId="{98FD1E6A-7BFC-43A8-9FF3-B5077D0E1E88}"/>
          </ac:picMkLst>
        </pc:picChg>
      </pc:sldChg>
      <pc:sldChg chg="addSp modSp">
        <pc:chgData name="Amy Peace" userId="caef7dc3-0d83-4f8b-849b-f17cf985f9e9" providerId="ADAL" clId="{466AFED1-7D4C-4ADE-AE14-B60D2437AB91}" dt="2021-02-23T10:33:02.872" v="348"/>
        <pc:sldMkLst>
          <pc:docMk/>
          <pc:sldMk cId="4722641" sldId="405"/>
        </pc:sldMkLst>
        <pc:picChg chg="add mod">
          <ac:chgData name="Amy Peace" userId="caef7dc3-0d83-4f8b-849b-f17cf985f9e9" providerId="ADAL" clId="{466AFED1-7D4C-4ADE-AE14-B60D2437AB91}" dt="2021-02-23T10:33:02.872" v="348"/>
          <ac:picMkLst>
            <pc:docMk/>
            <pc:sldMk cId="4722641" sldId="405"/>
            <ac:picMk id="21" creationId="{813393FD-A777-4EC1-AFD9-567E0DD39DFA}"/>
          </ac:picMkLst>
        </pc:picChg>
      </pc:sldChg>
      <pc:sldChg chg="addSp modSp">
        <pc:chgData name="Amy Peace" userId="caef7dc3-0d83-4f8b-849b-f17cf985f9e9" providerId="ADAL" clId="{466AFED1-7D4C-4ADE-AE14-B60D2437AB91}" dt="2021-02-23T10:33:05.754" v="349"/>
        <pc:sldMkLst>
          <pc:docMk/>
          <pc:sldMk cId="3818586878" sldId="406"/>
        </pc:sldMkLst>
        <pc:picChg chg="add mod">
          <ac:chgData name="Amy Peace" userId="caef7dc3-0d83-4f8b-849b-f17cf985f9e9" providerId="ADAL" clId="{466AFED1-7D4C-4ADE-AE14-B60D2437AB91}" dt="2021-02-23T10:33:05.754" v="349"/>
          <ac:picMkLst>
            <pc:docMk/>
            <pc:sldMk cId="3818586878" sldId="406"/>
            <ac:picMk id="4" creationId="{1BAA1500-15EF-4B90-85B9-6866C2B32759}"/>
          </ac:picMkLst>
        </pc:picChg>
      </pc:sldChg>
      <pc:sldChg chg="addSp delSp modSp mod">
        <pc:chgData name="Amy Peace" userId="caef7dc3-0d83-4f8b-849b-f17cf985f9e9" providerId="ADAL" clId="{466AFED1-7D4C-4ADE-AE14-B60D2437AB91}" dt="2021-02-23T10:33:17.367" v="355" actId="478"/>
        <pc:sldMkLst>
          <pc:docMk/>
          <pc:sldMk cId="2278268168" sldId="412"/>
        </pc:sldMkLst>
        <pc:picChg chg="add mod">
          <ac:chgData name="Amy Peace" userId="caef7dc3-0d83-4f8b-849b-f17cf985f9e9" providerId="ADAL" clId="{466AFED1-7D4C-4ADE-AE14-B60D2437AB91}" dt="2021-02-23T10:33:07.502" v="351"/>
          <ac:picMkLst>
            <pc:docMk/>
            <pc:sldMk cId="2278268168" sldId="412"/>
            <ac:picMk id="4" creationId="{E4B562E1-584F-4646-84A5-DC763AA85370}"/>
          </ac:picMkLst>
        </pc:picChg>
        <pc:picChg chg="add del mod">
          <ac:chgData name="Amy Peace" userId="caef7dc3-0d83-4f8b-849b-f17cf985f9e9" providerId="ADAL" clId="{466AFED1-7D4C-4ADE-AE14-B60D2437AB91}" dt="2021-02-23T10:33:17.367" v="355" actId="478"/>
          <ac:picMkLst>
            <pc:docMk/>
            <pc:sldMk cId="2278268168" sldId="412"/>
            <ac:picMk id="5" creationId="{FEF1C314-F5EE-4E4E-A6AA-C171BD85AE17}"/>
          </ac:picMkLst>
        </pc:picChg>
        <pc:picChg chg="add del mod">
          <ac:chgData name="Amy Peace" userId="caef7dc3-0d83-4f8b-849b-f17cf985f9e9" providerId="ADAL" clId="{466AFED1-7D4C-4ADE-AE14-B60D2437AB91}" dt="2021-02-23T10:33:16.691" v="354" actId="478"/>
          <ac:picMkLst>
            <pc:docMk/>
            <pc:sldMk cId="2278268168" sldId="412"/>
            <ac:picMk id="6" creationId="{96DB4B7D-A4B9-4DEF-9A2C-C420DF64526F}"/>
          </ac:picMkLst>
        </pc:picChg>
      </pc:sldChg>
      <pc:sldChg chg="addSp modSp">
        <pc:chgData name="Amy Peace" userId="caef7dc3-0d83-4f8b-849b-f17cf985f9e9" providerId="ADAL" clId="{466AFED1-7D4C-4ADE-AE14-B60D2437AB91}" dt="2021-02-23T10:32:42.756" v="336"/>
        <pc:sldMkLst>
          <pc:docMk/>
          <pc:sldMk cId="103365950" sldId="416"/>
        </pc:sldMkLst>
        <pc:picChg chg="add mod">
          <ac:chgData name="Amy Peace" userId="caef7dc3-0d83-4f8b-849b-f17cf985f9e9" providerId="ADAL" clId="{466AFED1-7D4C-4ADE-AE14-B60D2437AB91}" dt="2021-02-23T10:32:42.756" v="336"/>
          <ac:picMkLst>
            <pc:docMk/>
            <pc:sldMk cId="103365950" sldId="416"/>
            <ac:picMk id="4" creationId="{704C15F9-0755-4A74-99E8-DB78F0F38D55}"/>
          </ac:picMkLst>
        </pc:picChg>
      </pc:sldChg>
      <pc:sldChg chg="addSp modSp">
        <pc:chgData name="Amy Peace" userId="caef7dc3-0d83-4f8b-849b-f17cf985f9e9" providerId="ADAL" clId="{466AFED1-7D4C-4ADE-AE14-B60D2437AB91}" dt="2021-02-23T10:34:56.768" v="383"/>
        <pc:sldMkLst>
          <pc:docMk/>
          <pc:sldMk cId="3934310028" sldId="420"/>
        </pc:sldMkLst>
        <pc:picChg chg="add mod">
          <ac:chgData name="Amy Peace" userId="caef7dc3-0d83-4f8b-849b-f17cf985f9e9" providerId="ADAL" clId="{466AFED1-7D4C-4ADE-AE14-B60D2437AB91}" dt="2021-02-23T10:34:56.768" v="383"/>
          <ac:picMkLst>
            <pc:docMk/>
            <pc:sldMk cId="3934310028" sldId="420"/>
            <ac:picMk id="7" creationId="{00ABED1A-CC38-40B2-BD92-32D0F033DAD1}"/>
          </ac:picMkLst>
        </pc:picChg>
      </pc:sldChg>
      <pc:sldChg chg="modSp mod">
        <pc:chgData name="Amy Peace" userId="caef7dc3-0d83-4f8b-849b-f17cf985f9e9" providerId="ADAL" clId="{466AFED1-7D4C-4ADE-AE14-B60D2437AB91}" dt="2021-02-23T10:31:38.981" v="334" actId="1076"/>
        <pc:sldMkLst>
          <pc:docMk/>
          <pc:sldMk cId="305819935" sldId="435"/>
        </pc:sldMkLst>
        <pc:spChg chg="mod">
          <ac:chgData name="Amy Peace" userId="caef7dc3-0d83-4f8b-849b-f17cf985f9e9" providerId="ADAL" clId="{466AFED1-7D4C-4ADE-AE14-B60D2437AB91}" dt="2021-02-23T10:31:38.981" v="334" actId="1076"/>
          <ac:spMkLst>
            <pc:docMk/>
            <pc:sldMk cId="305819935" sldId="435"/>
            <ac:spMk id="5" creationId="{00000000-0000-0000-0000-000000000000}"/>
          </ac:spMkLst>
        </pc:spChg>
        <pc:picChg chg="mod">
          <ac:chgData name="Amy Peace" userId="caef7dc3-0d83-4f8b-849b-f17cf985f9e9" providerId="ADAL" clId="{466AFED1-7D4C-4ADE-AE14-B60D2437AB91}" dt="2021-02-23T10:31:18.575" v="331" actId="1076"/>
          <ac:picMkLst>
            <pc:docMk/>
            <pc:sldMk cId="305819935" sldId="435"/>
            <ac:picMk id="2" creationId="{00000000-0000-0000-0000-000000000000}"/>
          </ac:picMkLst>
        </pc:picChg>
        <pc:picChg chg="mod">
          <ac:chgData name="Amy Peace" userId="caef7dc3-0d83-4f8b-849b-f17cf985f9e9" providerId="ADAL" clId="{466AFED1-7D4C-4ADE-AE14-B60D2437AB91}" dt="2021-02-23T10:31:21.102" v="333" actId="1076"/>
          <ac:picMkLst>
            <pc:docMk/>
            <pc:sldMk cId="305819935" sldId="435"/>
            <ac:picMk id="7" creationId="{00000000-0000-0000-0000-000000000000}"/>
          </ac:picMkLst>
        </pc:picChg>
      </pc:sldChg>
      <pc:sldChg chg="addSp modSp">
        <pc:chgData name="Amy Peace" userId="caef7dc3-0d83-4f8b-849b-f17cf985f9e9" providerId="ADAL" clId="{466AFED1-7D4C-4ADE-AE14-B60D2437AB91}" dt="2021-02-23T10:36:27.040" v="400"/>
        <pc:sldMkLst>
          <pc:docMk/>
          <pc:sldMk cId="2507867771" sldId="444"/>
        </pc:sldMkLst>
        <pc:picChg chg="add mod">
          <ac:chgData name="Amy Peace" userId="caef7dc3-0d83-4f8b-849b-f17cf985f9e9" providerId="ADAL" clId="{466AFED1-7D4C-4ADE-AE14-B60D2437AB91}" dt="2021-02-23T10:36:27.040" v="400"/>
          <ac:picMkLst>
            <pc:docMk/>
            <pc:sldMk cId="2507867771" sldId="444"/>
            <ac:picMk id="5" creationId="{98AF3123-F591-4951-8D42-7C58820E8D3B}"/>
          </ac:picMkLst>
        </pc:picChg>
      </pc:sldChg>
      <pc:sldChg chg="addSp modSp">
        <pc:chgData name="Amy Peace" userId="caef7dc3-0d83-4f8b-849b-f17cf985f9e9" providerId="ADAL" clId="{466AFED1-7D4C-4ADE-AE14-B60D2437AB91}" dt="2021-02-23T10:36:28.350" v="401"/>
        <pc:sldMkLst>
          <pc:docMk/>
          <pc:sldMk cId="2227249743" sldId="445"/>
        </pc:sldMkLst>
        <pc:picChg chg="add mod">
          <ac:chgData name="Amy Peace" userId="caef7dc3-0d83-4f8b-849b-f17cf985f9e9" providerId="ADAL" clId="{466AFED1-7D4C-4ADE-AE14-B60D2437AB91}" dt="2021-02-23T10:36:28.350" v="401"/>
          <ac:picMkLst>
            <pc:docMk/>
            <pc:sldMk cId="2227249743" sldId="445"/>
            <ac:picMk id="18" creationId="{AF3D3EDC-A1C5-4FCD-A63E-69FC66C32B13}"/>
          </ac:picMkLst>
        </pc:picChg>
      </pc:sldChg>
      <pc:sldChg chg="addSp modSp">
        <pc:chgData name="Amy Peace" userId="caef7dc3-0d83-4f8b-849b-f17cf985f9e9" providerId="ADAL" clId="{466AFED1-7D4C-4ADE-AE14-B60D2437AB91}" dt="2021-02-23T10:36:44.322" v="405"/>
        <pc:sldMkLst>
          <pc:docMk/>
          <pc:sldMk cId="716480956" sldId="446"/>
        </pc:sldMkLst>
        <pc:picChg chg="add mod">
          <ac:chgData name="Amy Peace" userId="caef7dc3-0d83-4f8b-849b-f17cf985f9e9" providerId="ADAL" clId="{466AFED1-7D4C-4ADE-AE14-B60D2437AB91}" dt="2021-02-23T10:36:44.322" v="405"/>
          <ac:picMkLst>
            <pc:docMk/>
            <pc:sldMk cId="716480956" sldId="446"/>
            <ac:picMk id="11" creationId="{5F14FCA0-7606-43E0-BABD-3346CA333866}"/>
          </ac:picMkLst>
        </pc:picChg>
      </pc:sldChg>
      <pc:sldChg chg="addSp modSp">
        <pc:chgData name="Amy Peace" userId="caef7dc3-0d83-4f8b-849b-f17cf985f9e9" providerId="ADAL" clId="{466AFED1-7D4C-4ADE-AE14-B60D2437AB91}" dt="2021-02-23T10:36:45.975" v="406"/>
        <pc:sldMkLst>
          <pc:docMk/>
          <pc:sldMk cId="2055967748" sldId="447"/>
        </pc:sldMkLst>
        <pc:picChg chg="add mod">
          <ac:chgData name="Amy Peace" userId="caef7dc3-0d83-4f8b-849b-f17cf985f9e9" providerId="ADAL" clId="{466AFED1-7D4C-4ADE-AE14-B60D2437AB91}" dt="2021-02-23T10:36:45.975" v="406"/>
          <ac:picMkLst>
            <pc:docMk/>
            <pc:sldMk cId="2055967748" sldId="447"/>
            <ac:picMk id="15" creationId="{55EEB797-5AE1-4AFA-875D-EDE554D121B7}"/>
          </ac:picMkLst>
        </pc:picChg>
      </pc:sldChg>
      <pc:sldChg chg="addSp modSp">
        <pc:chgData name="Amy Peace" userId="caef7dc3-0d83-4f8b-849b-f17cf985f9e9" providerId="ADAL" clId="{466AFED1-7D4C-4ADE-AE14-B60D2437AB91}" dt="2021-02-23T10:36:48.980" v="408"/>
        <pc:sldMkLst>
          <pc:docMk/>
          <pc:sldMk cId="2338469323" sldId="455"/>
        </pc:sldMkLst>
        <pc:picChg chg="add mod">
          <ac:chgData name="Amy Peace" userId="caef7dc3-0d83-4f8b-849b-f17cf985f9e9" providerId="ADAL" clId="{466AFED1-7D4C-4ADE-AE14-B60D2437AB91}" dt="2021-02-23T10:36:48.980" v="408"/>
          <ac:picMkLst>
            <pc:docMk/>
            <pc:sldMk cId="2338469323" sldId="455"/>
            <ac:picMk id="9" creationId="{8C802A92-F9FD-4E6B-9AD4-87ABDFA966A7}"/>
          </ac:picMkLst>
        </pc:picChg>
      </pc:sldChg>
      <pc:sldChg chg="addSp delSp modSp mod">
        <pc:chgData name="Amy Peace" userId="caef7dc3-0d83-4f8b-849b-f17cf985f9e9" providerId="ADAL" clId="{466AFED1-7D4C-4ADE-AE14-B60D2437AB91}" dt="2021-02-23T10:33:58.270" v="360" actId="478"/>
        <pc:sldMkLst>
          <pc:docMk/>
          <pc:sldMk cId="582169794" sldId="457"/>
        </pc:sldMkLst>
        <pc:picChg chg="add del mod">
          <ac:chgData name="Amy Peace" userId="caef7dc3-0d83-4f8b-849b-f17cf985f9e9" providerId="ADAL" clId="{466AFED1-7D4C-4ADE-AE14-B60D2437AB91}" dt="2021-02-23T10:33:58.270" v="360" actId="478"/>
          <ac:picMkLst>
            <pc:docMk/>
            <pc:sldMk cId="582169794" sldId="457"/>
            <ac:picMk id="3" creationId="{3981A2DE-0115-4E52-B33D-A3DA116BFA0F}"/>
          </ac:picMkLst>
        </pc:picChg>
      </pc:sldChg>
      <pc:sldChg chg="addSp modSp">
        <pc:chgData name="Amy Peace" userId="caef7dc3-0d83-4f8b-849b-f17cf985f9e9" providerId="ADAL" clId="{466AFED1-7D4C-4ADE-AE14-B60D2437AB91}" dt="2021-02-23T10:33:59.845" v="361"/>
        <pc:sldMkLst>
          <pc:docMk/>
          <pc:sldMk cId="3328760213" sldId="458"/>
        </pc:sldMkLst>
        <pc:picChg chg="add mod">
          <ac:chgData name="Amy Peace" userId="caef7dc3-0d83-4f8b-849b-f17cf985f9e9" providerId="ADAL" clId="{466AFED1-7D4C-4ADE-AE14-B60D2437AB91}" dt="2021-02-23T10:33:59.845" v="361"/>
          <ac:picMkLst>
            <pc:docMk/>
            <pc:sldMk cId="3328760213" sldId="458"/>
            <ac:picMk id="4" creationId="{941260E1-EE4B-4533-9868-E13BBE725E1F}"/>
          </ac:picMkLst>
        </pc:picChg>
      </pc:sldChg>
      <pc:sldChg chg="addSp modSp">
        <pc:chgData name="Amy Peace" userId="caef7dc3-0d83-4f8b-849b-f17cf985f9e9" providerId="ADAL" clId="{466AFED1-7D4C-4ADE-AE14-B60D2437AB91}" dt="2021-02-23T10:34:01.869" v="363"/>
        <pc:sldMkLst>
          <pc:docMk/>
          <pc:sldMk cId="1924070207" sldId="459"/>
        </pc:sldMkLst>
        <pc:picChg chg="add mod">
          <ac:chgData name="Amy Peace" userId="caef7dc3-0d83-4f8b-849b-f17cf985f9e9" providerId="ADAL" clId="{466AFED1-7D4C-4ADE-AE14-B60D2437AB91}" dt="2021-02-23T10:34:01.869" v="363"/>
          <ac:picMkLst>
            <pc:docMk/>
            <pc:sldMk cId="1924070207" sldId="459"/>
            <ac:picMk id="23" creationId="{D5CAEEB0-EA3C-44EE-A749-0B3F96766CDF}"/>
          </ac:picMkLst>
        </pc:picChg>
      </pc:sldChg>
      <pc:sldChg chg="addSp modSp">
        <pc:chgData name="Amy Peace" userId="caef7dc3-0d83-4f8b-849b-f17cf985f9e9" providerId="ADAL" clId="{466AFED1-7D4C-4ADE-AE14-B60D2437AB91}" dt="2021-02-23T10:34:03.375" v="364"/>
        <pc:sldMkLst>
          <pc:docMk/>
          <pc:sldMk cId="1907829277" sldId="460"/>
        </pc:sldMkLst>
        <pc:picChg chg="add mod">
          <ac:chgData name="Amy Peace" userId="caef7dc3-0d83-4f8b-849b-f17cf985f9e9" providerId="ADAL" clId="{466AFED1-7D4C-4ADE-AE14-B60D2437AB91}" dt="2021-02-23T10:34:03.375" v="364"/>
          <ac:picMkLst>
            <pc:docMk/>
            <pc:sldMk cId="1907829277" sldId="460"/>
            <ac:picMk id="21" creationId="{A23FECC6-47D1-4F8A-8D20-AE5067CA87D5}"/>
          </ac:picMkLst>
        </pc:picChg>
      </pc:sldChg>
      <pc:sldChg chg="addSp modSp">
        <pc:chgData name="Amy Peace" userId="caef7dc3-0d83-4f8b-849b-f17cf985f9e9" providerId="ADAL" clId="{466AFED1-7D4C-4ADE-AE14-B60D2437AB91}" dt="2021-02-23T10:34:04.250" v="365"/>
        <pc:sldMkLst>
          <pc:docMk/>
          <pc:sldMk cId="1808800944" sldId="461"/>
        </pc:sldMkLst>
        <pc:picChg chg="add mod">
          <ac:chgData name="Amy Peace" userId="caef7dc3-0d83-4f8b-849b-f17cf985f9e9" providerId="ADAL" clId="{466AFED1-7D4C-4ADE-AE14-B60D2437AB91}" dt="2021-02-23T10:34:04.250" v="365"/>
          <ac:picMkLst>
            <pc:docMk/>
            <pc:sldMk cId="1808800944" sldId="461"/>
            <ac:picMk id="4" creationId="{C887940C-D465-4387-A430-9BA024092B5F}"/>
          </ac:picMkLst>
        </pc:picChg>
      </pc:sldChg>
      <pc:sldChg chg="addSp modSp">
        <pc:chgData name="Amy Peace" userId="caef7dc3-0d83-4f8b-849b-f17cf985f9e9" providerId="ADAL" clId="{466AFED1-7D4C-4ADE-AE14-B60D2437AB91}" dt="2021-02-23T10:34:05.614" v="366"/>
        <pc:sldMkLst>
          <pc:docMk/>
          <pc:sldMk cId="1632549791" sldId="462"/>
        </pc:sldMkLst>
        <pc:picChg chg="add mod">
          <ac:chgData name="Amy Peace" userId="caef7dc3-0d83-4f8b-849b-f17cf985f9e9" providerId="ADAL" clId="{466AFED1-7D4C-4ADE-AE14-B60D2437AB91}" dt="2021-02-23T10:34:05.614" v="366"/>
          <ac:picMkLst>
            <pc:docMk/>
            <pc:sldMk cId="1632549791" sldId="462"/>
            <ac:picMk id="36" creationId="{94D92B52-B716-4062-9AD8-60C0B3901326}"/>
          </ac:picMkLst>
        </pc:picChg>
      </pc:sldChg>
      <pc:sldChg chg="addSp modSp">
        <pc:chgData name="Amy Peace" userId="caef7dc3-0d83-4f8b-849b-f17cf985f9e9" providerId="ADAL" clId="{466AFED1-7D4C-4ADE-AE14-B60D2437AB91}" dt="2021-02-23T10:34:06.394" v="367"/>
        <pc:sldMkLst>
          <pc:docMk/>
          <pc:sldMk cId="1874502589" sldId="463"/>
        </pc:sldMkLst>
        <pc:picChg chg="add mod">
          <ac:chgData name="Amy Peace" userId="caef7dc3-0d83-4f8b-849b-f17cf985f9e9" providerId="ADAL" clId="{466AFED1-7D4C-4ADE-AE14-B60D2437AB91}" dt="2021-02-23T10:34:06.394" v="367"/>
          <ac:picMkLst>
            <pc:docMk/>
            <pc:sldMk cId="1874502589" sldId="463"/>
            <ac:picMk id="36" creationId="{74BAF2E4-2DB2-43D0-9D3C-DEB736C30721}"/>
          </ac:picMkLst>
        </pc:picChg>
      </pc:sldChg>
      <pc:sldChg chg="addSp modSp">
        <pc:chgData name="Amy Peace" userId="caef7dc3-0d83-4f8b-849b-f17cf985f9e9" providerId="ADAL" clId="{466AFED1-7D4C-4ADE-AE14-B60D2437AB91}" dt="2021-02-23T10:34:07.761" v="369"/>
        <pc:sldMkLst>
          <pc:docMk/>
          <pc:sldMk cId="3377886833" sldId="464"/>
        </pc:sldMkLst>
        <pc:picChg chg="add mod">
          <ac:chgData name="Amy Peace" userId="caef7dc3-0d83-4f8b-849b-f17cf985f9e9" providerId="ADAL" clId="{466AFED1-7D4C-4ADE-AE14-B60D2437AB91}" dt="2021-02-23T10:34:07.761" v="369"/>
          <ac:picMkLst>
            <pc:docMk/>
            <pc:sldMk cId="3377886833" sldId="464"/>
            <ac:picMk id="21" creationId="{2521BA85-DD57-4BA1-94C0-312819112A15}"/>
          </ac:picMkLst>
        </pc:picChg>
      </pc:sldChg>
      <pc:sldChg chg="addSp modSp">
        <pc:chgData name="Amy Peace" userId="caef7dc3-0d83-4f8b-849b-f17cf985f9e9" providerId="ADAL" clId="{466AFED1-7D4C-4ADE-AE14-B60D2437AB91}" dt="2021-02-23T10:34:09.661" v="370"/>
        <pc:sldMkLst>
          <pc:docMk/>
          <pc:sldMk cId="318730814" sldId="465"/>
        </pc:sldMkLst>
        <pc:picChg chg="add mod">
          <ac:chgData name="Amy Peace" userId="caef7dc3-0d83-4f8b-849b-f17cf985f9e9" providerId="ADAL" clId="{466AFED1-7D4C-4ADE-AE14-B60D2437AB91}" dt="2021-02-23T10:34:09.661" v="370"/>
          <ac:picMkLst>
            <pc:docMk/>
            <pc:sldMk cId="318730814" sldId="465"/>
            <ac:picMk id="21" creationId="{44B685D2-F1B0-4F9C-A6F0-1B4AAE79AD96}"/>
          </ac:picMkLst>
        </pc:picChg>
      </pc:sldChg>
      <pc:sldChg chg="addSp modSp">
        <pc:chgData name="Amy Peace" userId="caef7dc3-0d83-4f8b-849b-f17cf985f9e9" providerId="ADAL" clId="{466AFED1-7D4C-4ADE-AE14-B60D2437AB91}" dt="2021-02-23T10:34:11.147" v="372"/>
        <pc:sldMkLst>
          <pc:docMk/>
          <pc:sldMk cId="269234448" sldId="466"/>
        </pc:sldMkLst>
        <pc:picChg chg="add mod">
          <ac:chgData name="Amy Peace" userId="caef7dc3-0d83-4f8b-849b-f17cf985f9e9" providerId="ADAL" clId="{466AFED1-7D4C-4ADE-AE14-B60D2437AB91}" dt="2021-02-23T10:34:11.147" v="372"/>
          <ac:picMkLst>
            <pc:docMk/>
            <pc:sldMk cId="269234448" sldId="466"/>
            <ac:picMk id="21" creationId="{82045A83-1E7F-4BFD-9585-C78B00D982D9}"/>
          </ac:picMkLst>
        </pc:picChg>
      </pc:sldChg>
      <pc:sldChg chg="addSp modSp">
        <pc:chgData name="Amy Peace" userId="caef7dc3-0d83-4f8b-849b-f17cf985f9e9" providerId="ADAL" clId="{466AFED1-7D4C-4ADE-AE14-B60D2437AB91}" dt="2021-02-23T10:34:11.886" v="373"/>
        <pc:sldMkLst>
          <pc:docMk/>
          <pc:sldMk cId="2145245215" sldId="467"/>
        </pc:sldMkLst>
        <pc:picChg chg="add mod">
          <ac:chgData name="Amy Peace" userId="caef7dc3-0d83-4f8b-849b-f17cf985f9e9" providerId="ADAL" clId="{466AFED1-7D4C-4ADE-AE14-B60D2437AB91}" dt="2021-02-23T10:34:11.886" v="373"/>
          <ac:picMkLst>
            <pc:docMk/>
            <pc:sldMk cId="2145245215" sldId="467"/>
            <ac:picMk id="20" creationId="{3036661E-2552-4252-917C-914561B1EA9A}"/>
          </ac:picMkLst>
        </pc:picChg>
      </pc:sldChg>
      <pc:sldChg chg="addSp modSp">
        <pc:chgData name="Amy Peace" userId="caef7dc3-0d83-4f8b-849b-f17cf985f9e9" providerId="ADAL" clId="{466AFED1-7D4C-4ADE-AE14-B60D2437AB91}" dt="2021-02-23T10:34:14.533" v="375"/>
        <pc:sldMkLst>
          <pc:docMk/>
          <pc:sldMk cId="1954756040" sldId="468"/>
        </pc:sldMkLst>
        <pc:picChg chg="add mod">
          <ac:chgData name="Amy Peace" userId="caef7dc3-0d83-4f8b-849b-f17cf985f9e9" providerId="ADAL" clId="{466AFED1-7D4C-4ADE-AE14-B60D2437AB91}" dt="2021-02-23T10:34:14.533" v="375"/>
          <ac:picMkLst>
            <pc:docMk/>
            <pc:sldMk cId="1954756040" sldId="468"/>
            <ac:picMk id="21" creationId="{7CC5B9B7-CA54-485F-AD8C-E60C6B7DC9CF}"/>
          </ac:picMkLst>
        </pc:picChg>
      </pc:sldChg>
      <pc:sldChg chg="addSp modSp">
        <pc:chgData name="Amy Peace" userId="caef7dc3-0d83-4f8b-849b-f17cf985f9e9" providerId="ADAL" clId="{466AFED1-7D4C-4ADE-AE14-B60D2437AB91}" dt="2021-02-23T10:34:15.676" v="376"/>
        <pc:sldMkLst>
          <pc:docMk/>
          <pc:sldMk cId="3548628994" sldId="469"/>
        </pc:sldMkLst>
        <pc:picChg chg="add mod">
          <ac:chgData name="Amy Peace" userId="caef7dc3-0d83-4f8b-849b-f17cf985f9e9" providerId="ADAL" clId="{466AFED1-7D4C-4ADE-AE14-B60D2437AB91}" dt="2021-02-23T10:34:15.676" v="376"/>
          <ac:picMkLst>
            <pc:docMk/>
            <pc:sldMk cId="3548628994" sldId="469"/>
            <ac:picMk id="21" creationId="{301ABC1A-3B71-4B0A-B923-94322A119B9F}"/>
          </ac:picMkLst>
        </pc:picChg>
      </pc:sldChg>
      <pc:sldChg chg="addSp delSp modSp mod">
        <pc:chgData name="Amy Peace" userId="caef7dc3-0d83-4f8b-849b-f17cf985f9e9" providerId="ADAL" clId="{466AFED1-7D4C-4ADE-AE14-B60D2437AB91}" dt="2021-02-23T10:34:51.592" v="382" actId="478"/>
        <pc:sldMkLst>
          <pc:docMk/>
          <pc:sldMk cId="992461874" sldId="475"/>
        </pc:sldMkLst>
        <pc:picChg chg="add del mod">
          <ac:chgData name="Amy Peace" userId="caef7dc3-0d83-4f8b-849b-f17cf985f9e9" providerId="ADAL" clId="{466AFED1-7D4C-4ADE-AE14-B60D2437AB91}" dt="2021-02-23T10:34:51.592" v="382" actId="478"/>
          <ac:picMkLst>
            <pc:docMk/>
            <pc:sldMk cId="992461874" sldId="475"/>
            <ac:picMk id="7" creationId="{DB2F02A9-8CD4-4C00-8052-30B9D9F2049E}"/>
          </ac:picMkLst>
        </pc:picChg>
        <pc:picChg chg="add mod">
          <ac:chgData name="Amy Peace" userId="caef7dc3-0d83-4f8b-849b-f17cf985f9e9" providerId="ADAL" clId="{466AFED1-7D4C-4ADE-AE14-B60D2437AB91}" dt="2021-02-23T10:34:46.646" v="380"/>
          <ac:picMkLst>
            <pc:docMk/>
            <pc:sldMk cId="992461874" sldId="475"/>
            <ac:picMk id="8" creationId="{E71226CF-7D5C-4BBC-AB11-E610C11F2F70}"/>
          </ac:picMkLst>
        </pc:picChg>
      </pc:sldChg>
      <pc:sldChg chg="addSp modSp">
        <pc:chgData name="Amy Peace" userId="caef7dc3-0d83-4f8b-849b-f17cf985f9e9" providerId="ADAL" clId="{466AFED1-7D4C-4ADE-AE14-B60D2437AB91}" dt="2021-02-23T10:36:49.892" v="409"/>
        <pc:sldMkLst>
          <pc:docMk/>
          <pc:sldMk cId="3728009443" sldId="476"/>
        </pc:sldMkLst>
        <pc:picChg chg="add mod">
          <ac:chgData name="Amy Peace" userId="caef7dc3-0d83-4f8b-849b-f17cf985f9e9" providerId="ADAL" clId="{466AFED1-7D4C-4ADE-AE14-B60D2437AB91}" dt="2021-02-23T10:36:49.892" v="409"/>
          <ac:picMkLst>
            <pc:docMk/>
            <pc:sldMk cId="3728009443" sldId="476"/>
            <ac:picMk id="17" creationId="{B516D8F7-CE45-4733-BEEF-E325A8D1FE1F}"/>
          </ac:picMkLst>
        </pc:picChg>
      </pc:sldChg>
      <pc:sldChg chg="addSp modSp">
        <pc:chgData name="Amy Peace" userId="caef7dc3-0d83-4f8b-849b-f17cf985f9e9" providerId="ADAL" clId="{466AFED1-7D4C-4ADE-AE14-B60D2437AB91}" dt="2021-02-23T10:34:10.782" v="371"/>
        <pc:sldMkLst>
          <pc:docMk/>
          <pc:sldMk cId="1324313519" sldId="478"/>
        </pc:sldMkLst>
        <pc:picChg chg="add mod">
          <ac:chgData name="Amy Peace" userId="caef7dc3-0d83-4f8b-849b-f17cf985f9e9" providerId="ADAL" clId="{466AFED1-7D4C-4ADE-AE14-B60D2437AB91}" dt="2021-02-23T10:34:10.782" v="371"/>
          <ac:picMkLst>
            <pc:docMk/>
            <pc:sldMk cId="1324313519" sldId="478"/>
            <ac:picMk id="11" creationId="{546E2D36-71A8-4FBE-855F-EA200A7AB165}"/>
          </ac:picMkLst>
        </pc:picChg>
      </pc:sldChg>
      <pc:sldChg chg="addSp modSp">
        <pc:chgData name="Amy Peace" userId="caef7dc3-0d83-4f8b-849b-f17cf985f9e9" providerId="ADAL" clId="{466AFED1-7D4C-4ADE-AE14-B60D2437AB91}" dt="2021-02-23T10:34:07.102" v="368"/>
        <pc:sldMkLst>
          <pc:docMk/>
          <pc:sldMk cId="3584901308" sldId="479"/>
        </pc:sldMkLst>
        <pc:picChg chg="add mod">
          <ac:chgData name="Amy Peace" userId="caef7dc3-0d83-4f8b-849b-f17cf985f9e9" providerId="ADAL" clId="{466AFED1-7D4C-4ADE-AE14-B60D2437AB91}" dt="2021-02-23T10:34:07.102" v="368"/>
          <ac:picMkLst>
            <pc:docMk/>
            <pc:sldMk cId="3584901308" sldId="479"/>
            <ac:picMk id="9" creationId="{B3A86310-6CB4-4B78-8E5E-4C318B680EA0}"/>
          </ac:picMkLst>
        </pc:picChg>
      </pc:sldChg>
      <pc:sldChg chg="addSp modSp">
        <pc:chgData name="Amy Peace" userId="caef7dc3-0d83-4f8b-849b-f17cf985f9e9" providerId="ADAL" clId="{466AFED1-7D4C-4ADE-AE14-B60D2437AB91}" dt="2021-02-23T10:34:12.674" v="374"/>
        <pc:sldMkLst>
          <pc:docMk/>
          <pc:sldMk cId="1855724479" sldId="480"/>
        </pc:sldMkLst>
        <pc:picChg chg="add mod">
          <ac:chgData name="Amy Peace" userId="caef7dc3-0d83-4f8b-849b-f17cf985f9e9" providerId="ADAL" clId="{466AFED1-7D4C-4ADE-AE14-B60D2437AB91}" dt="2021-02-23T10:34:12.674" v="374"/>
          <ac:picMkLst>
            <pc:docMk/>
            <pc:sldMk cId="1855724479" sldId="480"/>
            <ac:picMk id="5" creationId="{C0B69DCD-567A-4FBD-AAB2-D19686B8865D}"/>
          </ac:picMkLst>
        </pc:picChg>
      </pc:sldChg>
      <pc:sldChg chg="addSp modSp">
        <pc:chgData name="Amy Peace" userId="caef7dc3-0d83-4f8b-849b-f17cf985f9e9" providerId="ADAL" clId="{466AFED1-7D4C-4ADE-AE14-B60D2437AB91}" dt="2021-02-23T10:34:15.937" v="377"/>
        <pc:sldMkLst>
          <pc:docMk/>
          <pc:sldMk cId="2289626855" sldId="485"/>
        </pc:sldMkLst>
        <pc:picChg chg="add mod">
          <ac:chgData name="Amy Peace" userId="caef7dc3-0d83-4f8b-849b-f17cf985f9e9" providerId="ADAL" clId="{466AFED1-7D4C-4ADE-AE14-B60D2437AB91}" dt="2021-02-23T10:34:15.937" v="377"/>
          <ac:picMkLst>
            <pc:docMk/>
            <pc:sldMk cId="2289626855" sldId="485"/>
            <ac:picMk id="7" creationId="{E476E3FB-5D01-4D14-A5BA-25EA140A0130}"/>
          </ac:picMkLst>
        </pc:picChg>
      </pc:sldChg>
      <pc:sldChg chg="addSp modSp">
        <pc:chgData name="Amy Peace" userId="caef7dc3-0d83-4f8b-849b-f17cf985f9e9" providerId="ADAL" clId="{466AFED1-7D4C-4ADE-AE14-B60D2437AB91}" dt="2021-02-23T10:34:16.608" v="378"/>
        <pc:sldMkLst>
          <pc:docMk/>
          <pc:sldMk cId="3160866258" sldId="486"/>
        </pc:sldMkLst>
        <pc:picChg chg="add mod">
          <ac:chgData name="Amy Peace" userId="caef7dc3-0d83-4f8b-849b-f17cf985f9e9" providerId="ADAL" clId="{466AFED1-7D4C-4ADE-AE14-B60D2437AB91}" dt="2021-02-23T10:34:16.608" v="378"/>
          <ac:picMkLst>
            <pc:docMk/>
            <pc:sldMk cId="3160866258" sldId="486"/>
            <ac:picMk id="5" creationId="{71BA0731-3582-4A3D-9FA4-56FB444C23FA}"/>
          </ac:picMkLst>
        </pc:picChg>
      </pc:sldChg>
      <pc:sldChg chg="addSp delSp modSp mod">
        <pc:chgData name="Amy Peace" userId="caef7dc3-0d83-4f8b-849b-f17cf985f9e9" providerId="ADAL" clId="{466AFED1-7D4C-4ADE-AE14-B60D2437AB91}" dt="2021-02-19T15:18:51.309" v="323" actId="1076"/>
        <pc:sldMkLst>
          <pc:docMk/>
          <pc:sldMk cId="577813970" sldId="501"/>
        </pc:sldMkLst>
        <pc:spChg chg="mod">
          <ac:chgData name="Amy Peace" userId="caef7dc3-0d83-4f8b-849b-f17cf985f9e9" providerId="ADAL" clId="{466AFED1-7D4C-4ADE-AE14-B60D2437AB91}" dt="2021-01-25T10:57:57.461" v="0" actId="13926"/>
          <ac:spMkLst>
            <pc:docMk/>
            <pc:sldMk cId="577813970" sldId="501"/>
            <ac:spMk id="3" creationId="{00000000-0000-0000-0000-000000000000}"/>
          </ac:spMkLst>
        </pc:spChg>
        <pc:picChg chg="del">
          <ac:chgData name="Amy Peace" userId="caef7dc3-0d83-4f8b-849b-f17cf985f9e9" providerId="ADAL" clId="{466AFED1-7D4C-4ADE-AE14-B60D2437AB91}" dt="2021-02-17T10:41:14.713" v="207" actId="478"/>
          <ac:picMkLst>
            <pc:docMk/>
            <pc:sldMk cId="577813970" sldId="501"/>
            <ac:picMk id="4" creationId="{00000000-0000-0000-0000-000000000000}"/>
          </ac:picMkLst>
        </pc:picChg>
        <pc:picChg chg="add mod">
          <ac:chgData name="Amy Peace" userId="caef7dc3-0d83-4f8b-849b-f17cf985f9e9" providerId="ADAL" clId="{466AFED1-7D4C-4ADE-AE14-B60D2437AB91}" dt="2021-02-19T15:18:51.309" v="323" actId="1076"/>
          <ac:picMkLst>
            <pc:docMk/>
            <pc:sldMk cId="577813970" sldId="501"/>
            <ac:picMk id="5" creationId="{7ADB854E-654D-4F40-B439-B65F37388965}"/>
          </ac:picMkLst>
        </pc:picChg>
      </pc:sldChg>
      <pc:sldChg chg="addSp modSp">
        <pc:chgData name="Amy Peace" userId="caef7dc3-0d83-4f8b-849b-f17cf985f9e9" providerId="ADAL" clId="{466AFED1-7D4C-4ADE-AE14-B60D2437AB91}" dt="2021-02-23T10:37:02.913" v="410"/>
        <pc:sldMkLst>
          <pc:docMk/>
          <pc:sldMk cId="2849802184" sldId="502"/>
        </pc:sldMkLst>
        <pc:picChg chg="add mod">
          <ac:chgData name="Amy Peace" userId="caef7dc3-0d83-4f8b-849b-f17cf985f9e9" providerId="ADAL" clId="{466AFED1-7D4C-4ADE-AE14-B60D2437AB91}" dt="2021-02-23T10:37:02.913" v="410"/>
          <ac:picMkLst>
            <pc:docMk/>
            <pc:sldMk cId="2849802184" sldId="502"/>
            <ac:picMk id="16" creationId="{1F0D9000-5BAA-444E-B2E0-808B22A47CC9}"/>
          </ac:picMkLst>
        </pc:picChg>
      </pc:sldChg>
      <pc:sldChg chg="addSp modSp mod">
        <pc:chgData name="Amy Peace" userId="caef7dc3-0d83-4f8b-849b-f17cf985f9e9" providerId="ADAL" clId="{466AFED1-7D4C-4ADE-AE14-B60D2437AB91}" dt="2021-02-23T10:38:39.456" v="414" actId="1076"/>
        <pc:sldMkLst>
          <pc:docMk/>
          <pc:sldMk cId="3091530837" sldId="506"/>
        </pc:sldMkLst>
        <pc:picChg chg="add mod">
          <ac:chgData name="Amy Peace" userId="caef7dc3-0d83-4f8b-849b-f17cf985f9e9" providerId="ADAL" clId="{466AFED1-7D4C-4ADE-AE14-B60D2437AB91}" dt="2021-02-23T10:38:39.456" v="414" actId="1076"/>
          <ac:picMkLst>
            <pc:docMk/>
            <pc:sldMk cId="3091530837" sldId="506"/>
            <ac:picMk id="8" creationId="{8FB3A806-61F9-4191-A1EF-E751B1C75C2F}"/>
          </ac:picMkLst>
        </pc:picChg>
      </pc:sldChg>
      <pc:sldChg chg="modSp mod">
        <pc:chgData name="Amy Peace" userId="caef7dc3-0d83-4f8b-849b-f17cf985f9e9" providerId="ADAL" clId="{466AFED1-7D4C-4ADE-AE14-B60D2437AB91}" dt="2021-02-23T10:30:39.300" v="329" actId="20577"/>
        <pc:sldMkLst>
          <pc:docMk/>
          <pc:sldMk cId="2984238697" sldId="527"/>
        </pc:sldMkLst>
        <pc:spChg chg="mod">
          <ac:chgData name="Amy Peace" userId="caef7dc3-0d83-4f8b-849b-f17cf985f9e9" providerId="ADAL" clId="{466AFED1-7D4C-4ADE-AE14-B60D2437AB91}" dt="2021-02-23T10:30:39.300" v="329" actId="20577"/>
          <ac:spMkLst>
            <pc:docMk/>
            <pc:sldMk cId="2984238697" sldId="527"/>
            <ac:spMk id="5" creationId="{487249F5-D58F-434A-B61B-CE23F9831F37}"/>
          </ac:spMkLst>
        </pc:spChg>
      </pc:sldChg>
      <pc:sldChg chg="addSp modSp mod">
        <pc:chgData name="Amy Peace" userId="caef7dc3-0d83-4f8b-849b-f17cf985f9e9" providerId="ADAL" clId="{466AFED1-7D4C-4ADE-AE14-B60D2437AB91}" dt="2021-02-23T10:36:40.263" v="404" actId="14100"/>
        <pc:sldMkLst>
          <pc:docMk/>
          <pc:sldMk cId="1324520159" sldId="528"/>
        </pc:sldMkLst>
        <pc:spChg chg="mod">
          <ac:chgData name="Amy Peace" userId="caef7dc3-0d83-4f8b-849b-f17cf985f9e9" providerId="ADAL" clId="{466AFED1-7D4C-4ADE-AE14-B60D2437AB91}" dt="2021-02-23T10:36:40.263" v="404" actId="14100"/>
          <ac:spMkLst>
            <pc:docMk/>
            <pc:sldMk cId="1324520159" sldId="528"/>
            <ac:spMk id="2" creationId="{A0989A19-FF28-4703-BF8D-CB55F09CF903}"/>
          </ac:spMkLst>
        </pc:spChg>
        <pc:picChg chg="add mod">
          <ac:chgData name="Amy Peace" userId="caef7dc3-0d83-4f8b-849b-f17cf985f9e9" providerId="ADAL" clId="{466AFED1-7D4C-4ADE-AE14-B60D2437AB91}" dt="2021-02-23T10:36:29.654" v="402"/>
          <ac:picMkLst>
            <pc:docMk/>
            <pc:sldMk cId="1324520159" sldId="528"/>
            <ac:picMk id="5" creationId="{9985EEA2-28EB-4579-AB0F-45BE25BF69B7}"/>
          </ac:picMkLst>
        </pc:picChg>
      </pc:sldChg>
      <pc:sldChg chg="addSp modSp">
        <pc:chgData name="Amy Peace" userId="caef7dc3-0d83-4f8b-849b-f17cf985f9e9" providerId="ADAL" clId="{466AFED1-7D4C-4ADE-AE14-B60D2437AB91}" dt="2021-02-23T10:32:52.278" v="343"/>
        <pc:sldMkLst>
          <pc:docMk/>
          <pc:sldMk cId="2592957068" sldId="530"/>
        </pc:sldMkLst>
        <pc:picChg chg="add mod">
          <ac:chgData name="Amy Peace" userId="caef7dc3-0d83-4f8b-849b-f17cf985f9e9" providerId="ADAL" clId="{466AFED1-7D4C-4ADE-AE14-B60D2437AB91}" dt="2021-02-23T10:32:52.278" v="343"/>
          <ac:picMkLst>
            <pc:docMk/>
            <pc:sldMk cId="2592957068" sldId="530"/>
            <ac:picMk id="9" creationId="{1F35CCCD-8F80-4758-A9E4-3BFB8EA47846}"/>
          </ac:picMkLst>
        </pc:picChg>
      </pc:sldChg>
      <pc:sldChg chg="addSp modSp">
        <pc:chgData name="Amy Peace" userId="caef7dc3-0d83-4f8b-849b-f17cf985f9e9" providerId="ADAL" clId="{466AFED1-7D4C-4ADE-AE14-B60D2437AB91}" dt="2021-02-23T10:33:22.529" v="358"/>
        <pc:sldMkLst>
          <pc:docMk/>
          <pc:sldMk cId="1787254613" sldId="531"/>
        </pc:sldMkLst>
        <pc:picChg chg="add mod">
          <ac:chgData name="Amy Peace" userId="caef7dc3-0d83-4f8b-849b-f17cf985f9e9" providerId="ADAL" clId="{466AFED1-7D4C-4ADE-AE14-B60D2437AB91}" dt="2021-02-23T10:33:22.529" v="358"/>
          <ac:picMkLst>
            <pc:docMk/>
            <pc:sldMk cId="1787254613" sldId="531"/>
            <ac:picMk id="4" creationId="{09CB04FA-BAB0-47BA-B60F-137854F7157A}"/>
          </ac:picMkLst>
        </pc:picChg>
      </pc:sldChg>
      <pc:sldChg chg="addSp modSp">
        <pc:chgData name="Amy Peace" userId="caef7dc3-0d83-4f8b-849b-f17cf985f9e9" providerId="ADAL" clId="{466AFED1-7D4C-4ADE-AE14-B60D2437AB91}" dt="2021-02-23T10:35:12.637" v="389"/>
        <pc:sldMkLst>
          <pc:docMk/>
          <pc:sldMk cId="3582406129" sldId="533"/>
        </pc:sldMkLst>
        <pc:picChg chg="add mod">
          <ac:chgData name="Amy Peace" userId="caef7dc3-0d83-4f8b-849b-f17cf985f9e9" providerId="ADAL" clId="{466AFED1-7D4C-4ADE-AE14-B60D2437AB91}" dt="2021-02-23T10:35:12.637" v="389"/>
          <ac:picMkLst>
            <pc:docMk/>
            <pc:sldMk cId="3582406129" sldId="533"/>
            <ac:picMk id="4" creationId="{E5A19334-AFA7-4D6B-AFEF-0E4F55E7220D}"/>
          </ac:picMkLst>
        </pc:picChg>
      </pc:sldChg>
      <pc:sldChg chg="addSp modSp">
        <pc:chgData name="Amy Peace" userId="caef7dc3-0d83-4f8b-849b-f17cf985f9e9" providerId="ADAL" clId="{466AFED1-7D4C-4ADE-AE14-B60D2437AB91}" dt="2021-02-23T10:35:14.347" v="390"/>
        <pc:sldMkLst>
          <pc:docMk/>
          <pc:sldMk cId="3836546066" sldId="536"/>
        </pc:sldMkLst>
        <pc:picChg chg="add mod">
          <ac:chgData name="Amy Peace" userId="caef7dc3-0d83-4f8b-849b-f17cf985f9e9" providerId="ADAL" clId="{466AFED1-7D4C-4ADE-AE14-B60D2437AB91}" dt="2021-02-23T10:35:14.347" v="390"/>
          <ac:picMkLst>
            <pc:docMk/>
            <pc:sldMk cId="3836546066" sldId="536"/>
            <ac:picMk id="4" creationId="{759D13C0-CED7-400E-84AC-E1BBF24A41F1}"/>
          </ac:picMkLst>
        </pc:picChg>
      </pc:sldChg>
      <pc:sldChg chg="addSp modSp">
        <pc:chgData name="Amy Peace" userId="caef7dc3-0d83-4f8b-849b-f17cf985f9e9" providerId="ADAL" clId="{466AFED1-7D4C-4ADE-AE14-B60D2437AB91}" dt="2021-02-23T10:35:16.119" v="391"/>
        <pc:sldMkLst>
          <pc:docMk/>
          <pc:sldMk cId="1408843397" sldId="537"/>
        </pc:sldMkLst>
        <pc:picChg chg="add mod">
          <ac:chgData name="Amy Peace" userId="caef7dc3-0d83-4f8b-849b-f17cf985f9e9" providerId="ADAL" clId="{466AFED1-7D4C-4ADE-AE14-B60D2437AB91}" dt="2021-02-23T10:35:16.119" v="391"/>
          <ac:picMkLst>
            <pc:docMk/>
            <pc:sldMk cId="1408843397" sldId="537"/>
            <ac:picMk id="5" creationId="{0040F19C-C67D-43C2-9E17-887762C511D9}"/>
          </ac:picMkLst>
        </pc:picChg>
      </pc:sldChg>
      <pc:sldChg chg="addSp modSp">
        <pc:chgData name="Amy Peace" userId="caef7dc3-0d83-4f8b-849b-f17cf985f9e9" providerId="ADAL" clId="{466AFED1-7D4C-4ADE-AE14-B60D2437AB91}" dt="2021-02-23T10:35:17.171" v="392"/>
        <pc:sldMkLst>
          <pc:docMk/>
          <pc:sldMk cId="3286642229" sldId="538"/>
        </pc:sldMkLst>
        <pc:picChg chg="add mod">
          <ac:chgData name="Amy Peace" userId="caef7dc3-0d83-4f8b-849b-f17cf985f9e9" providerId="ADAL" clId="{466AFED1-7D4C-4ADE-AE14-B60D2437AB91}" dt="2021-02-23T10:35:17.171" v="392"/>
          <ac:picMkLst>
            <pc:docMk/>
            <pc:sldMk cId="3286642229" sldId="538"/>
            <ac:picMk id="5" creationId="{74E25B4D-D55F-4B17-A6BE-DA8F454704D9}"/>
          </ac:picMkLst>
        </pc:picChg>
      </pc:sldChg>
      <pc:sldChg chg="addSp modSp">
        <pc:chgData name="Amy Peace" userId="caef7dc3-0d83-4f8b-849b-f17cf985f9e9" providerId="ADAL" clId="{466AFED1-7D4C-4ADE-AE14-B60D2437AB91}" dt="2021-02-23T10:35:25.914" v="393"/>
        <pc:sldMkLst>
          <pc:docMk/>
          <pc:sldMk cId="1603256290" sldId="539"/>
        </pc:sldMkLst>
        <pc:picChg chg="add mod">
          <ac:chgData name="Amy Peace" userId="caef7dc3-0d83-4f8b-849b-f17cf985f9e9" providerId="ADAL" clId="{466AFED1-7D4C-4ADE-AE14-B60D2437AB91}" dt="2021-02-23T10:35:25.914" v="393"/>
          <ac:picMkLst>
            <pc:docMk/>
            <pc:sldMk cId="1603256290" sldId="539"/>
            <ac:picMk id="5" creationId="{0A7F0A17-8D95-43F8-B7E9-E1AF8A708A54}"/>
          </ac:picMkLst>
        </pc:picChg>
      </pc:sldChg>
      <pc:sldChg chg="addSp modSp">
        <pc:chgData name="Amy Peace" userId="caef7dc3-0d83-4f8b-849b-f17cf985f9e9" providerId="ADAL" clId="{466AFED1-7D4C-4ADE-AE14-B60D2437AB91}" dt="2021-02-23T10:35:27.319" v="394"/>
        <pc:sldMkLst>
          <pc:docMk/>
          <pc:sldMk cId="3459796137" sldId="540"/>
        </pc:sldMkLst>
        <pc:picChg chg="add mod">
          <ac:chgData name="Amy Peace" userId="caef7dc3-0d83-4f8b-849b-f17cf985f9e9" providerId="ADAL" clId="{466AFED1-7D4C-4ADE-AE14-B60D2437AB91}" dt="2021-02-23T10:35:27.319" v="394"/>
          <ac:picMkLst>
            <pc:docMk/>
            <pc:sldMk cId="3459796137" sldId="540"/>
            <ac:picMk id="5" creationId="{733345A1-C133-4234-8C55-E2CD0429641F}"/>
          </ac:picMkLst>
        </pc:picChg>
      </pc:sldChg>
      <pc:sldChg chg="addSp modSp">
        <pc:chgData name="Amy Peace" userId="caef7dc3-0d83-4f8b-849b-f17cf985f9e9" providerId="ADAL" clId="{466AFED1-7D4C-4ADE-AE14-B60D2437AB91}" dt="2021-02-23T10:35:28.623" v="395"/>
        <pc:sldMkLst>
          <pc:docMk/>
          <pc:sldMk cId="1611792632" sldId="542"/>
        </pc:sldMkLst>
        <pc:picChg chg="add mod">
          <ac:chgData name="Amy Peace" userId="caef7dc3-0d83-4f8b-849b-f17cf985f9e9" providerId="ADAL" clId="{466AFED1-7D4C-4ADE-AE14-B60D2437AB91}" dt="2021-02-23T10:35:28.623" v="395"/>
          <ac:picMkLst>
            <pc:docMk/>
            <pc:sldMk cId="1611792632" sldId="542"/>
            <ac:picMk id="4" creationId="{B0769484-29AE-40FD-82B1-0F7082C48CFD}"/>
          </ac:picMkLst>
        </pc:picChg>
      </pc:sldChg>
      <pc:sldChg chg="addSp modSp">
        <pc:chgData name="Amy Peace" userId="caef7dc3-0d83-4f8b-849b-f17cf985f9e9" providerId="ADAL" clId="{466AFED1-7D4C-4ADE-AE14-B60D2437AB91}" dt="2021-02-23T10:35:31.001" v="397"/>
        <pc:sldMkLst>
          <pc:docMk/>
          <pc:sldMk cId="750539878" sldId="544"/>
        </pc:sldMkLst>
        <pc:picChg chg="add mod">
          <ac:chgData name="Amy Peace" userId="caef7dc3-0d83-4f8b-849b-f17cf985f9e9" providerId="ADAL" clId="{466AFED1-7D4C-4ADE-AE14-B60D2437AB91}" dt="2021-02-23T10:35:31.001" v="397"/>
          <ac:picMkLst>
            <pc:docMk/>
            <pc:sldMk cId="750539878" sldId="544"/>
            <ac:picMk id="5" creationId="{757088ED-FCD9-41E3-B099-F5DE37A266A6}"/>
          </ac:picMkLst>
        </pc:picChg>
      </pc:sldChg>
      <pc:sldChg chg="addSp delSp modSp mod">
        <pc:chgData name="Amy Peace" userId="caef7dc3-0d83-4f8b-849b-f17cf985f9e9" providerId="ADAL" clId="{466AFED1-7D4C-4ADE-AE14-B60D2437AB91}" dt="2021-02-23T10:35:07.416" v="388" actId="478"/>
        <pc:sldMkLst>
          <pc:docMk/>
          <pc:sldMk cId="1766155235" sldId="564"/>
        </pc:sldMkLst>
        <pc:picChg chg="add del mod">
          <ac:chgData name="Amy Peace" userId="caef7dc3-0d83-4f8b-849b-f17cf985f9e9" providerId="ADAL" clId="{466AFED1-7D4C-4ADE-AE14-B60D2437AB91}" dt="2021-02-23T10:35:07.416" v="388" actId="478"/>
          <ac:picMkLst>
            <pc:docMk/>
            <pc:sldMk cId="1766155235" sldId="564"/>
            <ac:picMk id="10" creationId="{E71B0756-9343-4BD9-B06D-0E3F374089CB}"/>
          </ac:picMkLst>
        </pc:picChg>
      </pc:sldChg>
      <pc:sldChg chg="addSp modSp">
        <pc:chgData name="Amy Peace" userId="caef7dc3-0d83-4f8b-849b-f17cf985f9e9" providerId="ADAL" clId="{466AFED1-7D4C-4ADE-AE14-B60D2437AB91}" dt="2021-02-23T10:33:06.753" v="350"/>
        <pc:sldMkLst>
          <pc:docMk/>
          <pc:sldMk cId="1956946245" sldId="583"/>
        </pc:sldMkLst>
        <pc:picChg chg="add mod">
          <ac:chgData name="Amy Peace" userId="caef7dc3-0d83-4f8b-849b-f17cf985f9e9" providerId="ADAL" clId="{466AFED1-7D4C-4ADE-AE14-B60D2437AB91}" dt="2021-02-23T10:33:06.753" v="350"/>
          <ac:picMkLst>
            <pc:docMk/>
            <pc:sldMk cId="1956946245" sldId="583"/>
            <ac:picMk id="10" creationId="{29F444F3-5FC2-4831-9C58-EF0B0E435786}"/>
          </ac:picMkLst>
        </pc:picChg>
      </pc:sldChg>
      <pc:sldChg chg="addSp modSp">
        <pc:chgData name="Amy Peace" userId="caef7dc3-0d83-4f8b-849b-f17cf985f9e9" providerId="ADAL" clId="{466AFED1-7D4C-4ADE-AE14-B60D2437AB91}" dt="2021-02-23T10:33:19.273" v="356"/>
        <pc:sldMkLst>
          <pc:docMk/>
          <pc:sldMk cId="4188670140" sldId="584"/>
        </pc:sldMkLst>
        <pc:picChg chg="add mod">
          <ac:chgData name="Amy Peace" userId="caef7dc3-0d83-4f8b-849b-f17cf985f9e9" providerId="ADAL" clId="{466AFED1-7D4C-4ADE-AE14-B60D2437AB91}" dt="2021-02-23T10:33:19.273" v="356"/>
          <ac:picMkLst>
            <pc:docMk/>
            <pc:sldMk cId="4188670140" sldId="584"/>
            <ac:picMk id="11" creationId="{739488FB-95FF-4AEA-9A18-3D41F993C0B7}"/>
          </ac:picMkLst>
        </pc:picChg>
      </pc:sldChg>
      <pc:sldChg chg="addSp modSp">
        <pc:chgData name="Amy Peace" userId="caef7dc3-0d83-4f8b-849b-f17cf985f9e9" providerId="ADAL" clId="{466AFED1-7D4C-4ADE-AE14-B60D2437AB91}" dt="2021-02-23T10:33:20.996" v="357"/>
        <pc:sldMkLst>
          <pc:docMk/>
          <pc:sldMk cId="3064657500" sldId="585"/>
        </pc:sldMkLst>
        <pc:picChg chg="add mod">
          <ac:chgData name="Amy Peace" userId="caef7dc3-0d83-4f8b-849b-f17cf985f9e9" providerId="ADAL" clId="{466AFED1-7D4C-4ADE-AE14-B60D2437AB91}" dt="2021-02-23T10:33:20.996" v="357"/>
          <ac:picMkLst>
            <pc:docMk/>
            <pc:sldMk cId="3064657500" sldId="585"/>
            <ac:picMk id="24" creationId="{E81ABA63-B18C-4BDC-A6AE-983E7098F891}"/>
          </ac:picMkLst>
        </pc:picChg>
      </pc:sldChg>
      <pc:sldChg chg="addSp modSp">
        <pc:chgData name="Amy Peace" userId="caef7dc3-0d83-4f8b-849b-f17cf985f9e9" providerId="ADAL" clId="{466AFED1-7D4C-4ADE-AE14-B60D2437AB91}" dt="2021-02-23T10:34:00.837" v="362"/>
        <pc:sldMkLst>
          <pc:docMk/>
          <pc:sldMk cId="3977937667" sldId="590"/>
        </pc:sldMkLst>
        <pc:picChg chg="add mod">
          <ac:chgData name="Amy Peace" userId="caef7dc3-0d83-4f8b-849b-f17cf985f9e9" providerId="ADAL" clId="{466AFED1-7D4C-4ADE-AE14-B60D2437AB91}" dt="2021-02-23T10:34:00.837" v="362"/>
          <ac:picMkLst>
            <pc:docMk/>
            <pc:sldMk cId="3977937667" sldId="590"/>
            <ac:picMk id="4" creationId="{066AFBE3-631C-478F-AF3D-CB4A1AF8FB00}"/>
          </ac:picMkLst>
        </pc:picChg>
      </pc:sldChg>
      <pc:sldChg chg="addSp modSp new mod ord">
        <pc:chgData name="Amy Peace" userId="caef7dc3-0d83-4f8b-849b-f17cf985f9e9" providerId="ADAL" clId="{466AFED1-7D4C-4ADE-AE14-B60D2437AB91}" dt="2021-02-17T10:21:32.923" v="206"/>
        <pc:sldMkLst>
          <pc:docMk/>
          <pc:sldMk cId="1268183314" sldId="595"/>
        </pc:sldMkLst>
        <pc:spChg chg="mod">
          <ac:chgData name="Amy Peace" userId="caef7dc3-0d83-4f8b-849b-f17cf985f9e9" providerId="ADAL" clId="{466AFED1-7D4C-4ADE-AE14-B60D2437AB91}" dt="2021-02-17T09:26:28.312" v="34" actId="313"/>
          <ac:spMkLst>
            <pc:docMk/>
            <pc:sldMk cId="1268183314" sldId="595"/>
            <ac:spMk id="2" creationId="{FC0AC3BA-FA84-4EBC-9915-F8687A27FE24}"/>
          </ac:spMkLst>
        </pc:spChg>
        <pc:spChg chg="mod">
          <ac:chgData name="Amy Peace" userId="caef7dc3-0d83-4f8b-849b-f17cf985f9e9" providerId="ADAL" clId="{466AFED1-7D4C-4ADE-AE14-B60D2437AB91}" dt="2021-02-17T10:16:31.747" v="169" actId="1076"/>
          <ac:spMkLst>
            <pc:docMk/>
            <pc:sldMk cId="1268183314" sldId="595"/>
            <ac:spMk id="3" creationId="{D00D97AF-F534-456A-9747-B30DA64C9A9B}"/>
          </ac:spMkLst>
        </pc:spChg>
        <pc:grpChg chg="add mod">
          <ac:chgData name="Amy Peace" userId="caef7dc3-0d83-4f8b-849b-f17cf985f9e9" providerId="ADAL" clId="{466AFED1-7D4C-4ADE-AE14-B60D2437AB91}" dt="2021-02-17T10:17:39.377" v="172" actId="164"/>
          <ac:grpSpMkLst>
            <pc:docMk/>
            <pc:sldMk cId="1268183314" sldId="595"/>
            <ac:grpSpMk id="6" creationId="{C3824D09-FA9C-45F0-B1DB-F0FB4877828F}"/>
          </ac:grpSpMkLst>
        </pc:grpChg>
        <pc:picChg chg="add mod">
          <ac:chgData name="Amy Peace" userId="caef7dc3-0d83-4f8b-849b-f17cf985f9e9" providerId="ADAL" clId="{466AFED1-7D4C-4ADE-AE14-B60D2437AB91}" dt="2021-02-17T10:17:39.377" v="172" actId="164"/>
          <ac:picMkLst>
            <pc:docMk/>
            <pc:sldMk cId="1268183314" sldId="595"/>
            <ac:picMk id="4" creationId="{093B7E5D-42E2-4B6F-B6CC-5A39DDDBF4ED}"/>
          </ac:picMkLst>
        </pc:picChg>
        <pc:picChg chg="add mod">
          <ac:chgData name="Amy Peace" userId="caef7dc3-0d83-4f8b-849b-f17cf985f9e9" providerId="ADAL" clId="{466AFED1-7D4C-4ADE-AE14-B60D2437AB91}" dt="2021-02-17T10:17:39.377" v="172" actId="164"/>
          <ac:picMkLst>
            <pc:docMk/>
            <pc:sldMk cId="1268183314" sldId="595"/>
            <ac:picMk id="5" creationId="{6362EBF3-9B16-4FF9-A711-5191BB95B414}"/>
          </ac:picMkLst>
        </pc:picChg>
      </pc:sldChg>
      <pc:sldChg chg="modSp new mod ord">
        <pc:chgData name="Amy Peace" userId="caef7dc3-0d83-4f8b-849b-f17cf985f9e9" providerId="ADAL" clId="{466AFED1-7D4C-4ADE-AE14-B60D2437AB91}" dt="2021-02-17T14:20:06.917" v="318" actId="1076"/>
        <pc:sldMkLst>
          <pc:docMk/>
          <pc:sldMk cId="3351953238" sldId="596"/>
        </pc:sldMkLst>
        <pc:spChg chg="mod">
          <ac:chgData name="Amy Peace" userId="caef7dc3-0d83-4f8b-849b-f17cf985f9e9" providerId="ADAL" clId="{466AFED1-7D4C-4ADE-AE14-B60D2437AB91}" dt="2021-02-17T09:50:23.276" v="90"/>
          <ac:spMkLst>
            <pc:docMk/>
            <pc:sldMk cId="3351953238" sldId="596"/>
            <ac:spMk id="2" creationId="{D6F4E295-259D-4CDE-9DA6-8AA09EA172D6}"/>
          </ac:spMkLst>
        </pc:spChg>
        <pc:spChg chg="mod">
          <ac:chgData name="Amy Peace" userId="caef7dc3-0d83-4f8b-849b-f17cf985f9e9" providerId="ADAL" clId="{466AFED1-7D4C-4ADE-AE14-B60D2437AB91}" dt="2021-02-17T14:20:06.917" v="318" actId="1076"/>
          <ac:spMkLst>
            <pc:docMk/>
            <pc:sldMk cId="3351953238" sldId="596"/>
            <ac:spMk id="3" creationId="{B985C8D4-CEA2-4A8A-A753-4BF18B0DFCD1}"/>
          </ac:spMkLst>
        </pc:spChg>
      </pc:sldChg>
      <pc:sldChg chg="addSp delSp modSp new mod ord">
        <pc:chgData name="Amy Peace" userId="caef7dc3-0d83-4f8b-849b-f17cf985f9e9" providerId="ADAL" clId="{466AFED1-7D4C-4ADE-AE14-B60D2437AB91}" dt="2021-02-17T10:21:32.923" v="206"/>
        <pc:sldMkLst>
          <pc:docMk/>
          <pc:sldMk cId="1370820052" sldId="597"/>
        </pc:sldMkLst>
        <pc:spChg chg="mod">
          <ac:chgData name="Amy Peace" userId="caef7dc3-0d83-4f8b-849b-f17cf985f9e9" providerId="ADAL" clId="{466AFED1-7D4C-4ADE-AE14-B60D2437AB91}" dt="2021-02-17T10:18:24.560" v="178"/>
          <ac:spMkLst>
            <pc:docMk/>
            <pc:sldMk cId="1370820052" sldId="597"/>
            <ac:spMk id="2" creationId="{09B60FE1-3055-4C90-85BA-B09A9066E249}"/>
          </ac:spMkLst>
        </pc:spChg>
        <pc:spChg chg="mod">
          <ac:chgData name="Amy Peace" userId="caef7dc3-0d83-4f8b-849b-f17cf985f9e9" providerId="ADAL" clId="{466AFED1-7D4C-4ADE-AE14-B60D2437AB91}" dt="2021-02-17T10:19:03.587" v="179"/>
          <ac:spMkLst>
            <pc:docMk/>
            <pc:sldMk cId="1370820052" sldId="597"/>
            <ac:spMk id="3" creationId="{0E63E928-4C75-4810-9924-70D36E23CC8A}"/>
          </ac:spMkLst>
        </pc:spChg>
        <pc:spChg chg="add del mod">
          <ac:chgData name="Amy Peace" userId="caef7dc3-0d83-4f8b-849b-f17cf985f9e9" providerId="ADAL" clId="{466AFED1-7D4C-4ADE-AE14-B60D2437AB91}" dt="2021-02-17T10:18:07.326" v="175"/>
          <ac:spMkLst>
            <pc:docMk/>
            <pc:sldMk cId="1370820052" sldId="597"/>
            <ac:spMk id="4" creationId="{0ABE4C53-30A2-44E6-8E31-8EF7A30C7646}"/>
          </ac:spMkLst>
        </pc:spChg>
      </pc:sldChg>
      <pc:sldChg chg="modSp new mod ord">
        <pc:chgData name="Amy Peace" userId="caef7dc3-0d83-4f8b-849b-f17cf985f9e9" providerId="ADAL" clId="{466AFED1-7D4C-4ADE-AE14-B60D2437AB91}" dt="2021-02-17T14:22:32.228" v="319" actId="13926"/>
        <pc:sldMkLst>
          <pc:docMk/>
          <pc:sldMk cId="2999042912" sldId="598"/>
        </pc:sldMkLst>
        <pc:spChg chg="mod">
          <ac:chgData name="Amy Peace" userId="caef7dc3-0d83-4f8b-849b-f17cf985f9e9" providerId="ADAL" clId="{466AFED1-7D4C-4ADE-AE14-B60D2437AB91}" dt="2021-02-17T10:19:24.055" v="186"/>
          <ac:spMkLst>
            <pc:docMk/>
            <pc:sldMk cId="2999042912" sldId="598"/>
            <ac:spMk id="2" creationId="{C0AE253C-05A4-4636-BFA3-15CF43186ED3}"/>
          </ac:spMkLst>
        </pc:spChg>
        <pc:spChg chg="mod">
          <ac:chgData name="Amy Peace" userId="caef7dc3-0d83-4f8b-849b-f17cf985f9e9" providerId="ADAL" clId="{466AFED1-7D4C-4ADE-AE14-B60D2437AB91}" dt="2021-02-17T14:22:32.228" v="319" actId="13926"/>
          <ac:spMkLst>
            <pc:docMk/>
            <pc:sldMk cId="2999042912" sldId="598"/>
            <ac:spMk id="3" creationId="{F3F3D080-F3F5-48D2-82A1-4A44065588B5}"/>
          </ac:spMkLst>
        </pc:spChg>
      </pc:sldChg>
      <pc:sldChg chg="new del">
        <pc:chgData name="Amy Peace" userId="caef7dc3-0d83-4f8b-849b-f17cf985f9e9" providerId="ADAL" clId="{466AFED1-7D4C-4ADE-AE14-B60D2437AB91}" dt="2021-02-17T14:13:54.932" v="216" actId="47"/>
        <pc:sldMkLst>
          <pc:docMk/>
          <pc:sldMk cId="2524156405" sldId="599"/>
        </pc:sldMkLst>
      </pc:sldChg>
      <pc:sldChg chg="add del">
        <pc:chgData name="Amy Peace" userId="caef7dc3-0d83-4f8b-849b-f17cf985f9e9" providerId="ADAL" clId="{466AFED1-7D4C-4ADE-AE14-B60D2437AB91}" dt="2021-02-23T10:35:45.913" v="399" actId="47"/>
        <pc:sldMkLst>
          <pc:docMk/>
          <pc:sldMk cId="4260584473" sldId="599"/>
        </pc:sldMkLst>
      </pc:sldChg>
    </pc:docChg>
  </pc:docChgLst>
  <pc:docChgLst>
    <pc:chgData name="Marc Tench" userId="S::marc.tench@leicester.gov.uk::3e24c2b5-9de9-4501-b5b5-fed78673bcaf" providerId="AD" clId="Web-{E174735B-682A-4A80-AA7B-9A1F484F1D36}"/>
    <pc:docChg chg="modSld">
      <pc:chgData name="Marc Tench" userId="S::marc.tench@leicester.gov.uk::3e24c2b5-9de9-4501-b5b5-fed78673bcaf" providerId="AD" clId="Web-{E174735B-682A-4A80-AA7B-9A1F484F1D36}" dt="2021-02-01T09:56:10.505" v="15" actId="20577"/>
      <pc:docMkLst>
        <pc:docMk/>
      </pc:docMkLst>
      <pc:sldChg chg="modSp">
        <pc:chgData name="Marc Tench" userId="S::marc.tench@leicester.gov.uk::3e24c2b5-9de9-4501-b5b5-fed78673bcaf" providerId="AD" clId="Web-{E174735B-682A-4A80-AA7B-9A1F484F1D36}" dt="2021-02-01T09:56:10.505" v="15" actId="20577"/>
        <pc:sldMkLst>
          <pc:docMk/>
          <pc:sldMk cId="91978689" sldId="451"/>
        </pc:sldMkLst>
        <pc:spChg chg="mod">
          <ac:chgData name="Marc Tench" userId="S::marc.tench@leicester.gov.uk::3e24c2b5-9de9-4501-b5b5-fed78673bcaf" providerId="AD" clId="Web-{E174735B-682A-4A80-AA7B-9A1F484F1D36}" dt="2021-02-01T09:56:10.505" v="15" actId="20577"/>
          <ac:spMkLst>
            <pc:docMk/>
            <pc:sldMk cId="91978689" sldId="451"/>
            <ac:spMk id="3" creationId="{00000000-0000-0000-0000-000000000000}"/>
          </ac:spMkLst>
        </pc:spChg>
      </pc:sldChg>
      <pc:sldChg chg="modSp">
        <pc:chgData name="Marc Tench" userId="S::marc.tench@leicester.gov.uk::3e24c2b5-9de9-4501-b5b5-fed78673bcaf" providerId="AD" clId="Web-{E174735B-682A-4A80-AA7B-9A1F484F1D36}" dt="2021-02-01T09:55:16.504" v="1" actId="20577"/>
        <pc:sldMkLst>
          <pc:docMk/>
          <pc:sldMk cId="803771606" sldId="593"/>
        </pc:sldMkLst>
        <pc:spChg chg="mod">
          <ac:chgData name="Marc Tench" userId="S::marc.tench@leicester.gov.uk::3e24c2b5-9de9-4501-b5b5-fed78673bcaf" providerId="AD" clId="Web-{E174735B-682A-4A80-AA7B-9A1F484F1D36}" dt="2021-02-01T09:55:16.504" v="1" actId="20577"/>
          <ac:spMkLst>
            <pc:docMk/>
            <pc:sldMk cId="803771606" sldId="593"/>
            <ac:spMk id="5" creationId="{00000000-0000-0000-0000-000000000000}"/>
          </ac:spMkLst>
        </pc:spChg>
      </pc:sldChg>
    </pc:docChg>
  </pc:docChgLst>
  <pc:docChgLst>
    <pc:chgData name="Lee Jowett" userId="b4c18200-571b-4fac-968d-92e9fa7f3d31" providerId="ADAL" clId="{FC9468F1-93F0-4E1B-83AE-388E3CBFCE50}"/>
    <pc:docChg chg="custSel modSld">
      <pc:chgData name="Lee Jowett" userId="b4c18200-571b-4fac-968d-92e9fa7f3d31" providerId="ADAL" clId="{FC9468F1-93F0-4E1B-83AE-388E3CBFCE50}" dt="2021-01-08T11:41:18.922" v="3" actId="20577"/>
      <pc:docMkLst>
        <pc:docMk/>
      </pc:docMkLst>
      <pc:sldChg chg="modSp">
        <pc:chgData name="Lee Jowett" userId="b4c18200-571b-4fac-968d-92e9fa7f3d31" providerId="ADAL" clId="{FC9468F1-93F0-4E1B-83AE-388E3CBFCE50}" dt="2021-01-08T11:32:37.325" v="0" actId="1076"/>
        <pc:sldMkLst>
          <pc:docMk/>
          <pc:sldMk cId="582169794" sldId="457"/>
        </pc:sldMkLst>
        <pc:spChg chg="mod">
          <ac:chgData name="Lee Jowett" userId="b4c18200-571b-4fac-968d-92e9fa7f3d31" providerId="ADAL" clId="{FC9468F1-93F0-4E1B-83AE-388E3CBFCE50}" dt="2021-01-08T11:32:37.325" v="0" actId="1076"/>
          <ac:spMkLst>
            <pc:docMk/>
            <pc:sldMk cId="582169794" sldId="457"/>
            <ac:spMk id="4" creationId="{00000000-0000-0000-0000-000000000000}"/>
          </ac:spMkLst>
        </pc:spChg>
      </pc:sldChg>
      <pc:sldChg chg="delSp modSp">
        <pc:chgData name="Lee Jowett" userId="b4c18200-571b-4fac-968d-92e9fa7f3d31" providerId="ADAL" clId="{FC9468F1-93F0-4E1B-83AE-388E3CBFCE50}" dt="2021-01-08T11:41:18.922" v="3" actId="20577"/>
        <pc:sldMkLst>
          <pc:docMk/>
          <pc:sldMk cId="3977937667" sldId="590"/>
        </pc:sldMkLst>
        <pc:spChg chg="mod">
          <ac:chgData name="Lee Jowett" userId="b4c18200-571b-4fac-968d-92e9fa7f3d31" providerId="ADAL" clId="{FC9468F1-93F0-4E1B-83AE-388E3CBFCE50}" dt="2021-01-08T11:41:18.922" v="3" actId="20577"/>
          <ac:spMkLst>
            <pc:docMk/>
            <pc:sldMk cId="3977937667" sldId="590"/>
            <ac:spMk id="3" creationId="{661FFE06-F5F5-440F-B1D6-CB51D0CF39DF}"/>
          </ac:spMkLst>
        </pc:spChg>
        <pc:picChg chg="del">
          <ac:chgData name="Lee Jowett" userId="b4c18200-571b-4fac-968d-92e9fa7f3d31" providerId="ADAL" clId="{FC9468F1-93F0-4E1B-83AE-388E3CBFCE50}" dt="2021-01-08T11:40:36.245" v="1" actId="478"/>
          <ac:picMkLst>
            <pc:docMk/>
            <pc:sldMk cId="3977937667" sldId="590"/>
            <ac:picMk id="4" creationId="{E8C8057D-0D63-42DE-8630-975C71347D0A}"/>
          </ac:picMkLst>
        </pc:picChg>
      </pc:sldChg>
    </pc:docChg>
  </pc:docChgLst>
  <pc:docChgLst>
    <pc:chgData name="Lee Jowett" userId="b4c18200-571b-4fac-968d-92e9fa7f3d31" providerId="ADAL" clId="{F2CB268B-D947-4AA0-A59C-DB5C7CE31C2D}"/>
    <pc:docChg chg="custSel addSld delSld modSld">
      <pc:chgData name="Lee Jowett" userId="b4c18200-571b-4fac-968d-92e9fa7f3d31" providerId="ADAL" clId="{F2CB268B-D947-4AA0-A59C-DB5C7CE31C2D}" dt="2020-07-27T14:58:14.893" v="325" actId="113"/>
      <pc:docMkLst>
        <pc:docMk/>
      </pc:docMkLst>
      <pc:sldChg chg="modSp">
        <pc:chgData name="Lee Jowett" userId="b4c18200-571b-4fac-968d-92e9fa7f3d31" providerId="ADAL" clId="{F2CB268B-D947-4AA0-A59C-DB5C7CE31C2D}" dt="2020-07-27T14:47:39.941" v="275" actId="1076"/>
        <pc:sldMkLst>
          <pc:docMk/>
          <pc:sldMk cId="0" sldId="299"/>
        </pc:sldMkLst>
        <pc:spChg chg="mod">
          <ac:chgData name="Lee Jowett" userId="b4c18200-571b-4fac-968d-92e9fa7f3d31" providerId="ADAL" clId="{F2CB268B-D947-4AA0-A59C-DB5C7CE31C2D}" dt="2020-07-27T14:47:39.941" v="275" actId="1076"/>
          <ac:spMkLst>
            <pc:docMk/>
            <pc:sldMk cId="0" sldId="299"/>
            <ac:spMk id="2" creationId="{407D625C-3089-4B8B-B7DD-6530E4FE7CBD}"/>
          </ac:spMkLst>
        </pc:spChg>
      </pc:sldChg>
      <pc:sldChg chg="modSp">
        <pc:chgData name="Lee Jowett" userId="b4c18200-571b-4fac-968d-92e9fa7f3d31" providerId="ADAL" clId="{F2CB268B-D947-4AA0-A59C-DB5C7CE31C2D}" dt="2020-07-10T09:54:11.044" v="2" actId="14100"/>
        <pc:sldMkLst>
          <pc:docMk/>
          <pc:sldMk cId="3818586878" sldId="406"/>
        </pc:sldMkLst>
        <pc:picChg chg="mod">
          <ac:chgData name="Lee Jowett" userId="b4c18200-571b-4fac-968d-92e9fa7f3d31" providerId="ADAL" clId="{F2CB268B-D947-4AA0-A59C-DB5C7CE31C2D}" dt="2020-07-10T09:54:11.044" v="2" actId="14100"/>
          <ac:picMkLst>
            <pc:docMk/>
            <pc:sldMk cId="3818586878" sldId="406"/>
            <ac:picMk id="3" creationId="{00000000-0000-0000-0000-000000000000}"/>
          </ac:picMkLst>
        </pc:picChg>
      </pc:sldChg>
      <pc:sldChg chg="modSp">
        <pc:chgData name="Lee Jowett" userId="b4c18200-571b-4fac-968d-92e9fa7f3d31" providerId="ADAL" clId="{F2CB268B-D947-4AA0-A59C-DB5C7CE31C2D}" dt="2020-07-27T09:04:29.912" v="264" actId="20577"/>
        <pc:sldMkLst>
          <pc:docMk/>
          <pc:sldMk cId="2179223235" sldId="563"/>
        </pc:sldMkLst>
        <pc:spChg chg="mod">
          <ac:chgData name="Lee Jowett" userId="b4c18200-571b-4fac-968d-92e9fa7f3d31" providerId="ADAL" clId="{F2CB268B-D947-4AA0-A59C-DB5C7CE31C2D}" dt="2020-07-27T09:04:29.912" v="264" actId="20577"/>
          <ac:spMkLst>
            <pc:docMk/>
            <pc:sldMk cId="2179223235" sldId="563"/>
            <ac:spMk id="3" creationId="{61F72DDC-BE22-4631-9EAA-9228622D3A7F}"/>
          </ac:spMkLst>
        </pc:spChg>
      </pc:sldChg>
      <pc:sldChg chg="addSp delSp modSp">
        <pc:chgData name="Lee Jowett" userId="b4c18200-571b-4fac-968d-92e9fa7f3d31" providerId="ADAL" clId="{F2CB268B-D947-4AA0-A59C-DB5C7CE31C2D}" dt="2020-07-27T14:58:14.893" v="325" actId="113"/>
        <pc:sldMkLst>
          <pc:docMk/>
          <pc:sldMk cId="4148341019" sldId="570"/>
        </pc:sldMkLst>
        <pc:spChg chg="add del mod">
          <ac:chgData name="Lee Jowett" userId="b4c18200-571b-4fac-968d-92e9fa7f3d31" providerId="ADAL" clId="{F2CB268B-D947-4AA0-A59C-DB5C7CE31C2D}" dt="2020-07-27T09:00:06.218" v="100" actId="478"/>
          <ac:spMkLst>
            <pc:docMk/>
            <pc:sldMk cId="4148341019" sldId="570"/>
            <ac:spMk id="2" creationId="{FE4DC799-FF86-4E6F-B92B-49A5C08CA7DF}"/>
          </ac:spMkLst>
        </pc:spChg>
        <pc:spChg chg="add del mod">
          <ac:chgData name="Lee Jowett" userId="b4c18200-571b-4fac-968d-92e9fa7f3d31" providerId="ADAL" clId="{F2CB268B-D947-4AA0-A59C-DB5C7CE31C2D}" dt="2020-07-27T09:00:51.541" v="116" actId="478"/>
          <ac:spMkLst>
            <pc:docMk/>
            <pc:sldMk cId="4148341019" sldId="570"/>
            <ac:spMk id="5" creationId="{F594F683-53C3-450B-88B8-85B0E3DFFED4}"/>
          </ac:spMkLst>
        </pc:spChg>
        <pc:graphicFrameChg chg="add mod modGraphic">
          <ac:chgData name="Lee Jowett" userId="b4c18200-571b-4fac-968d-92e9fa7f3d31" providerId="ADAL" clId="{F2CB268B-D947-4AA0-A59C-DB5C7CE31C2D}" dt="2020-07-27T14:58:14.893" v="325" actId="113"/>
          <ac:graphicFrameMkLst>
            <pc:docMk/>
            <pc:sldMk cId="4148341019" sldId="570"/>
            <ac:graphicFrameMk id="3" creationId="{D2010AB4-4E46-4A8C-A11D-DC8425063ACD}"/>
          </ac:graphicFrameMkLst>
        </pc:graphicFrameChg>
        <pc:graphicFrameChg chg="mod">
          <ac:chgData name="Lee Jowett" userId="b4c18200-571b-4fac-968d-92e9fa7f3d31" providerId="ADAL" clId="{F2CB268B-D947-4AA0-A59C-DB5C7CE31C2D}" dt="2020-07-27T09:00:14.185" v="102" actId="1076"/>
          <ac:graphicFrameMkLst>
            <pc:docMk/>
            <pc:sldMk cId="4148341019" sldId="570"/>
            <ac:graphicFrameMk id="6" creationId="{00000000-0008-0000-0100-000005000000}"/>
          </ac:graphicFrameMkLst>
        </pc:graphicFrameChg>
      </pc:sldChg>
      <pc:sldChg chg="addSp modSp">
        <pc:chgData name="Lee Jowett" userId="b4c18200-571b-4fac-968d-92e9fa7f3d31" providerId="ADAL" clId="{F2CB268B-D947-4AA0-A59C-DB5C7CE31C2D}" dt="2020-07-27T08:58:45.100" v="11" actId="208"/>
        <pc:sldMkLst>
          <pc:docMk/>
          <pc:sldMk cId="1597980303" sldId="571"/>
        </pc:sldMkLst>
        <pc:spChg chg="add mod">
          <ac:chgData name="Lee Jowett" userId="b4c18200-571b-4fac-968d-92e9fa7f3d31" providerId="ADAL" clId="{F2CB268B-D947-4AA0-A59C-DB5C7CE31C2D}" dt="2020-07-27T08:58:45.100" v="11" actId="208"/>
          <ac:spMkLst>
            <pc:docMk/>
            <pc:sldMk cId="1597980303" sldId="571"/>
            <ac:spMk id="4" creationId="{B948C5E2-B8F7-46FD-96EB-D3A710F6CAD9}"/>
          </ac:spMkLst>
        </pc:spChg>
        <pc:graphicFrameChg chg="mod">
          <ac:chgData name="Lee Jowett" userId="b4c18200-571b-4fac-968d-92e9fa7f3d31" providerId="ADAL" clId="{F2CB268B-D947-4AA0-A59C-DB5C7CE31C2D}" dt="2020-07-23T17:18:17.160" v="7" actId="13926"/>
          <ac:graphicFrameMkLst>
            <pc:docMk/>
            <pc:sldMk cId="1597980303" sldId="571"/>
            <ac:graphicFrameMk id="3" creationId="{B0BCAE00-59D7-4EB2-B812-62C279B201FA}"/>
          </ac:graphicFrameMkLst>
        </pc:graphicFrameChg>
      </pc:sldChg>
      <pc:sldChg chg="del">
        <pc:chgData name="Lee Jowett" userId="b4c18200-571b-4fac-968d-92e9fa7f3d31" providerId="ADAL" clId="{F2CB268B-D947-4AA0-A59C-DB5C7CE31C2D}" dt="2020-07-10T09:53:56.695" v="0" actId="2696"/>
        <pc:sldMkLst>
          <pc:docMk/>
          <pc:sldMk cId="402829134" sldId="579"/>
        </pc:sldMkLst>
      </pc:sldChg>
      <pc:sldChg chg="add del">
        <pc:chgData name="Lee Jowett" userId="b4c18200-571b-4fac-968d-92e9fa7f3d31" providerId="ADAL" clId="{F2CB268B-D947-4AA0-A59C-DB5C7CE31C2D}" dt="2020-07-16T14:57:51.110" v="4" actId="2696"/>
        <pc:sldMkLst>
          <pc:docMk/>
          <pc:sldMk cId="807756922" sldId="586"/>
        </pc:sldMkLst>
      </pc:sldChg>
      <pc:sldChg chg="addSp modSp add">
        <pc:chgData name="Lee Jowett" userId="b4c18200-571b-4fac-968d-92e9fa7f3d31" providerId="ADAL" clId="{F2CB268B-D947-4AA0-A59C-DB5C7CE31C2D}" dt="2020-07-27T14:53:16.037" v="324" actId="1076"/>
        <pc:sldMkLst>
          <pc:docMk/>
          <pc:sldMk cId="3870766738" sldId="588"/>
        </pc:sldMkLst>
        <pc:picChg chg="add mod">
          <ac:chgData name="Lee Jowett" userId="b4c18200-571b-4fac-968d-92e9fa7f3d31" providerId="ADAL" clId="{F2CB268B-D947-4AA0-A59C-DB5C7CE31C2D}" dt="2020-07-27T14:53:16.037" v="324" actId="1076"/>
          <ac:picMkLst>
            <pc:docMk/>
            <pc:sldMk cId="3870766738" sldId="588"/>
            <ac:picMk id="1026" creationId="{6E4ACDE2-8364-4CCC-B986-02ABE9C1FD5B}"/>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VS-DATA6\DATA6\Shared\Sustainability-Energy&amp;Env\Policy\Climate%20Change%20-%20Carbon%20Targets%20and%20Monitoring\City%20Council%20Carbon%20Footprint\1.%20Master%20Spreadsheet%20All%20Years\Master%20Spreadsheet%202008.09%20-%202018.19.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VS-DATA6\DATA6\Shared\Sustainability-Energy&amp;Env\Policy\Climate%20Change%20-%20Carbon%20Targets%20and%20Monitoring\City%20Wide%20Carbon%20Footprint\Annual%20Data%202008%20-%202017\2017\Analysis%20&amp;%20Reports\Calculations\Analysis%20of%20City%20Wide%20Carbon%20emissions%202017%20-%20Draft.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DA3-490B-B47E-055FE78DE8C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DA3-490B-B47E-055FE78DE8C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DA3-490B-B47E-055FE78DE8C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DA3-490B-B47E-055FE78DE8C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DA3-490B-B47E-055FE78DE8C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EDA3-490B-B47E-055FE78DE8C9}"/>
              </c:ext>
            </c:extLst>
          </c:dPt>
          <c:dPt>
            <c:idx val="6"/>
            <c:bubble3D val="0"/>
            <c:spPr>
              <a:solidFill>
                <a:srgbClr val="FF9900"/>
              </a:solidFill>
              <a:ln w="19050">
                <a:solidFill>
                  <a:schemeClr val="lt1"/>
                </a:solidFill>
              </a:ln>
              <a:effectLst/>
            </c:spPr>
            <c:extLst>
              <c:ext xmlns:c16="http://schemas.microsoft.com/office/drawing/2014/chart" uri="{C3380CC4-5D6E-409C-BE32-E72D297353CC}">
                <c16:uniqueId val="{0000000D-EDA3-490B-B47E-055FE78DE8C9}"/>
              </c:ext>
            </c:extLst>
          </c:dPt>
          <c:dPt>
            <c:idx val="7"/>
            <c:bubble3D val="0"/>
            <c:spPr>
              <a:solidFill>
                <a:srgbClr val="00B0F0"/>
              </a:solidFill>
              <a:ln w="19050">
                <a:solidFill>
                  <a:schemeClr val="lt1"/>
                </a:solidFill>
              </a:ln>
              <a:effectLst/>
            </c:spPr>
            <c:extLst>
              <c:ext xmlns:c16="http://schemas.microsoft.com/office/drawing/2014/chart" uri="{C3380CC4-5D6E-409C-BE32-E72D297353CC}">
                <c16:uniqueId val="{0000000F-EDA3-490B-B47E-055FE78DE8C9}"/>
              </c:ext>
            </c:extLst>
          </c:dPt>
          <c:dPt>
            <c:idx val="8"/>
            <c:bubble3D val="0"/>
            <c:spPr>
              <a:solidFill>
                <a:srgbClr val="848AC1"/>
              </a:solidFill>
              <a:ln w="19050">
                <a:solidFill>
                  <a:schemeClr val="lt1"/>
                </a:solidFill>
              </a:ln>
              <a:effectLst/>
            </c:spPr>
            <c:extLst>
              <c:ext xmlns:c16="http://schemas.microsoft.com/office/drawing/2014/chart" uri="{C3380CC4-5D6E-409C-BE32-E72D297353CC}">
                <c16:uniqueId val="{00000011-EDA3-490B-B47E-055FE78DE8C9}"/>
              </c:ext>
            </c:extLst>
          </c:dPt>
          <c:dPt>
            <c:idx val="9"/>
            <c:bubble3D val="0"/>
            <c:spPr>
              <a:solidFill>
                <a:srgbClr val="9933FF"/>
              </a:solidFill>
              <a:ln w="19050">
                <a:solidFill>
                  <a:schemeClr val="lt1"/>
                </a:solidFill>
              </a:ln>
              <a:effectLst/>
            </c:spPr>
            <c:extLst>
              <c:ext xmlns:c16="http://schemas.microsoft.com/office/drawing/2014/chart" uri="{C3380CC4-5D6E-409C-BE32-E72D297353CC}">
                <c16:uniqueId val="{00000013-EDA3-490B-B47E-055FE78DE8C9}"/>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Sheet1!$A$2:$A$11</c:f>
              <c:strCache>
                <c:ptCount val="10"/>
                <c:pt idx="0">
                  <c:v>Electric</c:v>
                </c:pt>
                <c:pt idx="1">
                  <c:v>Gas</c:v>
                </c:pt>
                <c:pt idx="2">
                  <c:v>Pupil Travel</c:v>
                </c:pt>
                <c:pt idx="3">
                  <c:v>Staff Travel</c:v>
                </c:pt>
                <c:pt idx="4">
                  <c:v>School Transport</c:v>
                </c:pt>
                <c:pt idx="5">
                  <c:v>Food</c:v>
                </c:pt>
                <c:pt idx="6">
                  <c:v>Construction</c:v>
                </c:pt>
                <c:pt idx="7">
                  <c:v>Services</c:v>
                </c:pt>
                <c:pt idx="8">
                  <c:v>Products and Transport</c:v>
                </c:pt>
                <c:pt idx="9">
                  <c:v>Waste</c:v>
                </c:pt>
              </c:strCache>
            </c:strRef>
          </c:cat>
          <c:val>
            <c:numRef>
              <c:f>Sheet1!$B$2:$B$11</c:f>
              <c:numCache>
                <c:formatCode>General</c:formatCode>
                <c:ptCount val="10"/>
                <c:pt idx="0">
                  <c:v>20</c:v>
                </c:pt>
                <c:pt idx="1">
                  <c:v>19</c:v>
                </c:pt>
                <c:pt idx="2">
                  <c:v>7</c:v>
                </c:pt>
                <c:pt idx="3">
                  <c:v>2</c:v>
                </c:pt>
                <c:pt idx="4">
                  <c:v>7</c:v>
                </c:pt>
                <c:pt idx="5">
                  <c:v>4</c:v>
                </c:pt>
                <c:pt idx="6">
                  <c:v>7</c:v>
                </c:pt>
                <c:pt idx="7">
                  <c:v>7</c:v>
                </c:pt>
                <c:pt idx="8">
                  <c:v>25</c:v>
                </c:pt>
                <c:pt idx="9">
                  <c:v>2</c:v>
                </c:pt>
              </c:numCache>
            </c:numRef>
          </c:val>
          <c:extLst>
            <c:ext xmlns:c16="http://schemas.microsoft.com/office/drawing/2014/chart" uri="{C3380CC4-5D6E-409C-BE32-E72D297353CC}">
              <c16:uniqueId val="{00000014-EDA3-490B-B47E-055FE78DE8C9}"/>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8276199172949548"/>
          <c:y val="1.0275938848543329E-2"/>
          <c:w val="0.30720037282879409"/>
          <c:h val="0.98972406115145661"/>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630938973364155E-2"/>
          <c:y val="2.1616656556489255E-2"/>
          <c:w val="0.93276237750409152"/>
          <c:h val="0.92470472795785386"/>
        </c:manualLayout>
      </c:layout>
      <c:doughnutChart>
        <c:varyColors val="1"/>
        <c:ser>
          <c:idx val="1"/>
          <c:order val="0"/>
          <c:tx>
            <c:v>2018/19 Emissions</c:v>
          </c:tx>
          <c:dLbls>
            <c:spPr>
              <a:noFill/>
              <a:ln>
                <a:noFill/>
              </a:ln>
              <a:effectLst/>
            </c:spPr>
            <c:txPr>
              <a:bodyPr wrap="square" lIns="38100" tIns="19050" rIns="38100" bIns="19050" anchor="ctr">
                <a:spAutoFit/>
              </a:bodyPr>
              <a:lstStyle/>
              <a:p>
                <a:pPr>
                  <a:defRPr sz="1400"/>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(Sector!$B$2,Sector!$B$11,Sector!$B$19,Sector!$B$30)</c:f>
              <c:strCache>
                <c:ptCount val="4"/>
                <c:pt idx="0">
                  <c:v>Corporate Buildings</c:v>
                </c:pt>
                <c:pt idx="1">
                  <c:v>Schools</c:v>
                </c:pt>
                <c:pt idx="2">
                  <c:v>Travel</c:v>
                </c:pt>
                <c:pt idx="3">
                  <c:v>Public Lighting</c:v>
                </c:pt>
              </c:strCache>
            </c:strRef>
          </c:cat>
          <c:val>
            <c:numRef>
              <c:f>(Sector!$N$8,Sector!$N$16,Sector!$N$27,Sector!$N$33)</c:f>
              <c:numCache>
                <c:formatCode>0</c:formatCode>
                <c:ptCount val="4"/>
                <c:pt idx="0">
                  <c:v>14597.643108519998</c:v>
                </c:pt>
                <c:pt idx="1">
                  <c:v>15233.099592559996</c:v>
                </c:pt>
                <c:pt idx="2">
                  <c:v>3986.1638853870254</c:v>
                </c:pt>
                <c:pt idx="3">
                  <c:v>3171.8864582492165</c:v>
                </c:pt>
              </c:numCache>
            </c:numRef>
          </c:val>
          <c:extLst>
            <c:ext xmlns:c16="http://schemas.microsoft.com/office/drawing/2014/chart" uri="{C3380CC4-5D6E-409C-BE32-E72D297353CC}">
              <c16:uniqueId val="{00000000-2C15-4841-8FE5-DA9251E841C5}"/>
            </c:ext>
          </c:extLst>
        </c:ser>
        <c:ser>
          <c:idx val="0"/>
          <c:order val="1"/>
          <c:tx>
            <c:v>2008/09</c:v>
          </c:tx>
          <c:dPt>
            <c:idx val="0"/>
            <c:bubble3D val="0"/>
            <c:spPr>
              <a:solidFill>
                <a:schemeClr val="accent1">
                  <a:lumMod val="40000"/>
                  <a:lumOff val="60000"/>
                </a:schemeClr>
              </a:solidFill>
            </c:spPr>
            <c:extLst>
              <c:ext xmlns:c16="http://schemas.microsoft.com/office/drawing/2014/chart" uri="{C3380CC4-5D6E-409C-BE32-E72D297353CC}">
                <c16:uniqueId val="{00000002-2C15-4841-8FE5-DA9251E841C5}"/>
              </c:ext>
            </c:extLst>
          </c:dPt>
          <c:dPt>
            <c:idx val="1"/>
            <c:bubble3D val="0"/>
            <c:spPr>
              <a:solidFill>
                <a:schemeClr val="accent2">
                  <a:lumMod val="40000"/>
                  <a:lumOff val="60000"/>
                </a:schemeClr>
              </a:solidFill>
            </c:spPr>
            <c:extLst>
              <c:ext xmlns:c16="http://schemas.microsoft.com/office/drawing/2014/chart" uri="{C3380CC4-5D6E-409C-BE32-E72D297353CC}">
                <c16:uniqueId val="{00000004-2C15-4841-8FE5-DA9251E841C5}"/>
              </c:ext>
            </c:extLst>
          </c:dPt>
          <c:dPt>
            <c:idx val="2"/>
            <c:bubble3D val="0"/>
            <c:spPr>
              <a:solidFill>
                <a:schemeClr val="accent3">
                  <a:lumMod val="40000"/>
                  <a:lumOff val="60000"/>
                </a:schemeClr>
              </a:solidFill>
            </c:spPr>
            <c:extLst>
              <c:ext xmlns:c16="http://schemas.microsoft.com/office/drawing/2014/chart" uri="{C3380CC4-5D6E-409C-BE32-E72D297353CC}">
                <c16:uniqueId val="{00000006-2C15-4841-8FE5-DA9251E841C5}"/>
              </c:ext>
            </c:extLst>
          </c:dPt>
          <c:dPt>
            <c:idx val="3"/>
            <c:bubble3D val="0"/>
            <c:spPr>
              <a:solidFill>
                <a:schemeClr val="accent4">
                  <a:lumMod val="40000"/>
                  <a:lumOff val="60000"/>
                </a:schemeClr>
              </a:solidFill>
            </c:spPr>
            <c:extLst>
              <c:ext xmlns:c16="http://schemas.microsoft.com/office/drawing/2014/chart" uri="{C3380CC4-5D6E-409C-BE32-E72D297353CC}">
                <c16:uniqueId val="{00000008-2C15-4841-8FE5-DA9251E841C5}"/>
              </c:ext>
            </c:extLst>
          </c:dPt>
          <c:dLbls>
            <c:dLbl>
              <c:idx val="0"/>
              <c:layout>
                <c:manualLayout>
                  <c:x val="2.7952480782669462E-2"/>
                  <c:y val="0.14346296296296296"/>
                </c:manualLayout>
              </c:layout>
              <c:tx>
                <c:rich>
                  <a:bodyPr/>
                  <a:lstStyle/>
                  <a:p>
                    <a:r>
                      <a:rPr lang="en-US"/>
                      <a:t>Corporate</a:t>
                    </a:r>
                  </a:p>
                  <a:p>
                    <a:r>
                      <a:rPr lang="en-US"/>
                      <a:t>Buildings
44%</a:t>
                    </a:r>
                  </a:p>
                </c:rich>
              </c:tx>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2-2C15-4841-8FE5-DA9251E841C5}"/>
                </c:ext>
              </c:extLst>
            </c:dLbl>
            <c:dLbl>
              <c:idx val="3"/>
              <c:layout>
                <c:manualLayout>
                  <c:x val="-2.3293733985557887E-3"/>
                  <c:y val="-3.057407407407407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8-2C15-4841-8FE5-DA9251E841C5}"/>
                </c:ext>
              </c:extLst>
            </c:dLbl>
            <c:spPr>
              <a:noFill/>
              <a:ln>
                <a:noFill/>
              </a:ln>
              <a:effectLst/>
            </c:spPr>
            <c:txPr>
              <a:bodyPr wrap="square" lIns="38100" tIns="19050" rIns="38100" bIns="19050" anchor="ctr">
                <a:spAutoFit/>
              </a:bodyPr>
              <a:lstStyle/>
              <a:p>
                <a:pPr>
                  <a:defRPr sz="1400"/>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(Sector!$B$2,Sector!$B$11,Sector!$B$19,Sector!$B$30)</c:f>
              <c:strCache>
                <c:ptCount val="4"/>
                <c:pt idx="0">
                  <c:v>Corporate Buildings</c:v>
                </c:pt>
                <c:pt idx="1">
                  <c:v>Schools</c:v>
                </c:pt>
                <c:pt idx="2">
                  <c:v>Travel</c:v>
                </c:pt>
                <c:pt idx="3">
                  <c:v>Public Lighting</c:v>
                </c:pt>
              </c:strCache>
            </c:strRef>
          </c:cat>
          <c:val>
            <c:numRef>
              <c:f>(Sector!$D$8,Sector!$D$16,Sector!$D$27,Sector!$D$33)</c:f>
              <c:numCache>
                <c:formatCode>0</c:formatCode>
                <c:ptCount val="4"/>
                <c:pt idx="0">
                  <c:v>29794.273399999995</c:v>
                </c:pt>
                <c:pt idx="1">
                  <c:v>21017.530999999999</c:v>
                </c:pt>
                <c:pt idx="2">
                  <c:v>4596.5199999999995</c:v>
                </c:pt>
                <c:pt idx="3">
                  <c:v>12445.169999999998</c:v>
                </c:pt>
              </c:numCache>
            </c:numRef>
          </c:val>
          <c:extLst>
            <c:ext xmlns:c16="http://schemas.microsoft.com/office/drawing/2014/chart" uri="{C3380CC4-5D6E-409C-BE32-E72D297353CC}">
              <c16:uniqueId val="{00000009-2C15-4841-8FE5-DA9251E841C5}"/>
            </c:ext>
          </c:extLst>
        </c:ser>
        <c:dLbls>
          <c:showLegendKey val="0"/>
          <c:showVal val="0"/>
          <c:showCatName val="1"/>
          <c:showSerName val="0"/>
          <c:showPercent val="1"/>
          <c:showBubbleSize val="0"/>
          <c:showLeaderLines val="1"/>
        </c:dLbls>
        <c:firstSliceAng val="0"/>
        <c:holeSize val="50"/>
      </c:doughnutChart>
    </c:plotArea>
    <c:plotVisOnly val="1"/>
    <c:dispBlanksAs val="gap"/>
    <c:showDLblsOverMax val="0"/>
  </c:chart>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a:t>Comparison</a:t>
            </a:r>
            <a:r>
              <a:rPr lang="en-GB" baseline="0"/>
              <a:t> with other cities</a:t>
            </a:r>
            <a:endParaRPr lang="en-GB"/>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'Comparison to other cities'!$B$4</c:f>
              <c:strCache>
                <c:ptCount val="1"/>
                <c:pt idx="0">
                  <c:v>Leicester</c:v>
                </c:pt>
              </c:strCache>
            </c:strRef>
          </c:tx>
          <c:spPr>
            <a:ln w="19050" cap="rnd">
              <a:solidFill>
                <a:schemeClr val="tx1"/>
              </a:solidFill>
              <a:round/>
            </a:ln>
            <a:effectLst/>
          </c:spPr>
          <c:marker>
            <c:symbol val="none"/>
          </c:marker>
          <c:xVal>
            <c:numRef>
              <c:f>'Comparison to other cities'!$D$3:$P$3</c:f>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xVal>
          <c:yVal>
            <c:numRef>
              <c:f>'Comparison to other cities'!$D$4:$P$4</c:f>
              <c:numCache>
                <c:formatCode>#,##0.0;\-#,##0.0;\-</c:formatCode>
                <c:ptCount val="13"/>
                <c:pt idx="0">
                  <c:v>6.8550940834062972</c:v>
                </c:pt>
                <c:pt idx="1">
                  <c:v>6.5954767203695583</c:v>
                </c:pt>
                <c:pt idx="2">
                  <c:v>6.2943170707681588</c:v>
                </c:pt>
                <c:pt idx="3">
                  <c:v>6.0736924436096746</c:v>
                </c:pt>
                <c:pt idx="4">
                  <c:v>5.4350702621078204</c:v>
                </c:pt>
                <c:pt idx="5">
                  <c:v>5.5263985748202487</c:v>
                </c:pt>
                <c:pt idx="6">
                  <c:v>4.9677231933817732</c:v>
                </c:pt>
                <c:pt idx="7">
                  <c:v>5.3705135386558718</c:v>
                </c:pt>
                <c:pt idx="8">
                  <c:v>5.1278206973581</c:v>
                </c:pt>
                <c:pt idx="9">
                  <c:v>4.4065137924013209</c:v>
                </c:pt>
                <c:pt idx="10">
                  <c:v>4.110250699248498</c:v>
                </c:pt>
                <c:pt idx="11">
                  <c:v>3.8590644114203032</c:v>
                </c:pt>
                <c:pt idx="12">
                  <c:v>3.6690323350867753</c:v>
                </c:pt>
              </c:numCache>
            </c:numRef>
          </c:yVal>
          <c:smooth val="0"/>
          <c:extLst>
            <c:ext xmlns:c16="http://schemas.microsoft.com/office/drawing/2014/chart" uri="{C3380CC4-5D6E-409C-BE32-E72D297353CC}">
              <c16:uniqueId val="{00000000-2DA5-4F22-BCD5-7BB0BF165F0C}"/>
            </c:ext>
          </c:extLst>
        </c:ser>
        <c:ser>
          <c:idx val="1"/>
          <c:order val="1"/>
          <c:tx>
            <c:strRef>
              <c:f>'Comparison to other cities'!$B$5</c:f>
              <c:strCache>
                <c:ptCount val="1"/>
                <c:pt idx="0">
                  <c:v>Bristol</c:v>
                </c:pt>
              </c:strCache>
            </c:strRef>
          </c:tx>
          <c:spPr>
            <a:ln w="19050" cap="rnd">
              <a:solidFill>
                <a:schemeClr val="accent2"/>
              </a:solidFill>
              <a:prstDash val="sysDash"/>
              <a:round/>
            </a:ln>
            <a:effectLst/>
          </c:spPr>
          <c:marker>
            <c:symbol val="none"/>
          </c:marker>
          <c:xVal>
            <c:numRef>
              <c:f>'Comparison to other cities'!$D$3:$P$3</c:f>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xVal>
          <c:yVal>
            <c:numRef>
              <c:f>'Comparison to other cities'!$D$5:$P$5</c:f>
              <c:numCache>
                <c:formatCode>#,##0.0;\-#,##0.0;\-</c:formatCode>
                <c:ptCount val="13"/>
                <c:pt idx="0">
                  <c:v>5.8749487367829492</c:v>
                </c:pt>
                <c:pt idx="1">
                  <c:v>5.7463910537214185</c:v>
                </c:pt>
                <c:pt idx="2">
                  <c:v>5.4962464847725991</c:v>
                </c:pt>
                <c:pt idx="3">
                  <c:v>5.3455648557362663</c:v>
                </c:pt>
                <c:pt idx="4">
                  <c:v>4.8724935894996593</c:v>
                </c:pt>
                <c:pt idx="5">
                  <c:v>5.0055226862174749</c:v>
                </c:pt>
                <c:pt idx="6">
                  <c:v>4.5306585608374279</c:v>
                </c:pt>
                <c:pt idx="7">
                  <c:v>4.6981505569667972</c:v>
                </c:pt>
                <c:pt idx="8">
                  <c:v>4.4799859208106234</c:v>
                </c:pt>
                <c:pt idx="9">
                  <c:v>3.8942323576821294</c:v>
                </c:pt>
                <c:pt idx="10">
                  <c:v>3.6875892564334198</c:v>
                </c:pt>
                <c:pt idx="11">
                  <c:v>3.3751525060414087</c:v>
                </c:pt>
                <c:pt idx="12">
                  <c:v>3.2465104954159973</c:v>
                </c:pt>
              </c:numCache>
            </c:numRef>
          </c:yVal>
          <c:smooth val="0"/>
          <c:extLst>
            <c:ext xmlns:c16="http://schemas.microsoft.com/office/drawing/2014/chart" uri="{C3380CC4-5D6E-409C-BE32-E72D297353CC}">
              <c16:uniqueId val="{00000001-2DA5-4F22-BCD5-7BB0BF165F0C}"/>
            </c:ext>
          </c:extLst>
        </c:ser>
        <c:ser>
          <c:idx val="2"/>
          <c:order val="2"/>
          <c:tx>
            <c:strRef>
              <c:f>'Comparison to other cities'!$B$6</c:f>
              <c:strCache>
                <c:ptCount val="1"/>
                <c:pt idx="0">
                  <c:v>Leeds</c:v>
                </c:pt>
              </c:strCache>
            </c:strRef>
          </c:tx>
          <c:spPr>
            <a:ln w="19050" cap="rnd">
              <a:solidFill>
                <a:schemeClr val="accent3"/>
              </a:solidFill>
              <a:prstDash val="sysDash"/>
              <a:round/>
            </a:ln>
            <a:effectLst/>
          </c:spPr>
          <c:marker>
            <c:symbol val="none"/>
          </c:marker>
          <c:xVal>
            <c:numRef>
              <c:f>'Comparison to other cities'!$D$3:$P$3</c:f>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xVal>
          <c:yVal>
            <c:numRef>
              <c:f>'Comparison to other cities'!$D$6:$P$6</c:f>
              <c:numCache>
                <c:formatCode>#,##0.0;\-#,##0.0;\-</c:formatCode>
                <c:ptCount val="13"/>
                <c:pt idx="0">
                  <c:v>6.7653617182716017</c:v>
                </c:pt>
                <c:pt idx="1">
                  <c:v>6.728108604024535</c:v>
                </c:pt>
                <c:pt idx="2">
                  <c:v>6.4975475214113638</c:v>
                </c:pt>
                <c:pt idx="3">
                  <c:v>6.3775200604128877</c:v>
                </c:pt>
                <c:pt idx="4">
                  <c:v>5.7516449988378513</c:v>
                </c:pt>
                <c:pt idx="5">
                  <c:v>5.9609886037602262</c:v>
                </c:pt>
                <c:pt idx="6">
                  <c:v>5.3848484897671218</c:v>
                </c:pt>
                <c:pt idx="7">
                  <c:v>5.629901459126458</c:v>
                </c:pt>
                <c:pt idx="8">
                  <c:v>5.4291723256585849</c:v>
                </c:pt>
                <c:pt idx="9">
                  <c:v>4.7258211992513051</c:v>
                </c:pt>
                <c:pt idx="10">
                  <c:v>4.4278008240984494</c:v>
                </c:pt>
                <c:pt idx="11">
                  <c:v>4.1976808682909441</c:v>
                </c:pt>
                <c:pt idx="12">
                  <c:v>3.9912487708811417</c:v>
                </c:pt>
              </c:numCache>
            </c:numRef>
          </c:yVal>
          <c:smooth val="0"/>
          <c:extLst>
            <c:ext xmlns:c16="http://schemas.microsoft.com/office/drawing/2014/chart" uri="{C3380CC4-5D6E-409C-BE32-E72D297353CC}">
              <c16:uniqueId val="{00000002-2DA5-4F22-BCD5-7BB0BF165F0C}"/>
            </c:ext>
          </c:extLst>
        </c:ser>
        <c:ser>
          <c:idx val="3"/>
          <c:order val="3"/>
          <c:tx>
            <c:strRef>
              <c:f>'Comparison to other cities'!$B$7</c:f>
              <c:strCache>
                <c:ptCount val="1"/>
                <c:pt idx="0">
                  <c:v>Sheffield</c:v>
                </c:pt>
              </c:strCache>
            </c:strRef>
          </c:tx>
          <c:spPr>
            <a:ln w="19050" cap="rnd">
              <a:solidFill>
                <a:schemeClr val="accent4"/>
              </a:solidFill>
              <a:prstDash val="sysDash"/>
              <a:round/>
            </a:ln>
            <a:effectLst/>
          </c:spPr>
          <c:marker>
            <c:symbol val="none"/>
          </c:marker>
          <c:xVal>
            <c:numRef>
              <c:f>'Comparison to other cities'!$D$3:$P$3</c:f>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xVal>
          <c:yVal>
            <c:numRef>
              <c:f>'Comparison to other cities'!$D$7:$P$7</c:f>
              <c:numCache>
                <c:formatCode>#,##0.0;\-#,##0.0;\-</c:formatCode>
                <c:ptCount val="13"/>
                <c:pt idx="0">
                  <c:v>6.7421025667485948</c:v>
                </c:pt>
                <c:pt idx="1">
                  <c:v>6.5529290628879844</c:v>
                </c:pt>
                <c:pt idx="2">
                  <c:v>6.3285341450269188</c:v>
                </c:pt>
                <c:pt idx="3">
                  <c:v>6.2418223961309289</c:v>
                </c:pt>
                <c:pt idx="4">
                  <c:v>5.4455442487095818</c:v>
                </c:pt>
                <c:pt idx="5">
                  <c:v>5.6824169711563206</c:v>
                </c:pt>
                <c:pt idx="6">
                  <c:v>5.1264207683560477</c:v>
                </c:pt>
                <c:pt idx="7">
                  <c:v>5.2771474276615695</c:v>
                </c:pt>
                <c:pt idx="8">
                  <c:v>5.1386010153273869</c:v>
                </c:pt>
                <c:pt idx="9">
                  <c:v>4.4927474891014079</c:v>
                </c:pt>
                <c:pt idx="10">
                  <c:v>4.1610143169229676</c:v>
                </c:pt>
                <c:pt idx="11">
                  <c:v>3.854998472672674</c:v>
                </c:pt>
                <c:pt idx="12">
                  <c:v>3.6603771013891651</c:v>
                </c:pt>
              </c:numCache>
            </c:numRef>
          </c:yVal>
          <c:smooth val="0"/>
          <c:extLst>
            <c:ext xmlns:c16="http://schemas.microsoft.com/office/drawing/2014/chart" uri="{C3380CC4-5D6E-409C-BE32-E72D297353CC}">
              <c16:uniqueId val="{00000003-2DA5-4F22-BCD5-7BB0BF165F0C}"/>
            </c:ext>
          </c:extLst>
        </c:ser>
        <c:ser>
          <c:idx val="4"/>
          <c:order val="4"/>
          <c:tx>
            <c:strRef>
              <c:f>'Comparison to other cities'!$B$8</c:f>
              <c:strCache>
                <c:ptCount val="1"/>
                <c:pt idx="0">
                  <c:v>Nottingham</c:v>
                </c:pt>
              </c:strCache>
            </c:strRef>
          </c:tx>
          <c:spPr>
            <a:ln w="19050" cap="rnd">
              <a:solidFill>
                <a:schemeClr val="accent5"/>
              </a:solidFill>
              <a:prstDash val="sysDash"/>
              <a:round/>
            </a:ln>
            <a:effectLst/>
          </c:spPr>
          <c:marker>
            <c:symbol val="none"/>
          </c:marker>
          <c:xVal>
            <c:numRef>
              <c:f>'Comparison to other cities'!$D$3:$P$3</c:f>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xVal>
          <c:yVal>
            <c:numRef>
              <c:f>'Comparison to other cities'!$D$8:$P$8</c:f>
              <c:numCache>
                <c:formatCode>#,##0.0;\-#,##0.0;\-</c:formatCode>
                <c:ptCount val="13"/>
                <c:pt idx="0">
                  <c:v>6.9612719902636133</c:v>
                </c:pt>
                <c:pt idx="1">
                  <c:v>6.7692393296676574</c:v>
                </c:pt>
                <c:pt idx="2">
                  <c:v>6.5078815223576729</c:v>
                </c:pt>
                <c:pt idx="3">
                  <c:v>6.2978552277165161</c:v>
                </c:pt>
                <c:pt idx="4">
                  <c:v>5.6369177528132779</c:v>
                </c:pt>
                <c:pt idx="5">
                  <c:v>5.7736238880875286</c:v>
                </c:pt>
                <c:pt idx="6">
                  <c:v>5.1231966556380506</c:v>
                </c:pt>
                <c:pt idx="7">
                  <c:v>5.2686219667244556</c:v>
                </c:pt>
                <c:pt idx="8">
                  <c:v>5.0263070559450629</c:v>
                </c:pt>
                <c:pt idx="9">
                  <c:v>4.1676001046086952</c:v>
                </c:pt>
                <c:pt idx="10">
                  <c:v>3.9884693895017618</c:v>
                </c:pt>
                <c:pt idx="11">
                  <c:v>3.7828708774702053</c:v>
                </c:pt>
                <c:pt idx="12">
                  <c:v>3.5448568296951803</c:v>
                </c:pt>
              </c:numCache>
            </c:numRef>
          </c:yVal>
          <c:smooth val="0"/>
          <c:extLst>
            <c:ext xmlns:c16="http://schemas.microsoft.com/office/drawing/2014/chart" uri="{C3380CC4-5D6E-409C-BE32-E72D297353CC}">
              <c16:uniqueId val="{00000004-2DA5-4F22-BCD5-7BB0BF165F0C}"/>
            </c:ext>
          </c:extLst>
        </c:ser>
        <c:ser>
          <c:idx val="5"/>
          <c:order val="5"/>
          <c:tx>
            <c:strRef>
              <c:f>'Comparison to other cities'!$B$9</c:f>
              <c:strCache>
                <c:ptCount val="1"/>
                <c:pt idx="0">
                  <c:v>National average</c:v>
                </c:pt>
              </c:strCache>
            </c:strRef>
          </c:tx>
          <c:spPr>
            <a:ln w="19050" cap="rnd">
              <a:solidFill>
                <a:schemeClr val="accent6"/>
              </a:solidFill>
              <a:round/>
            </a:ln>
            <a:effectLst/>
          </c:spPr>
          <c:marker>
            <c:symbol val="none"/>
          </c:marker>
          <c:xVal>
            <c:numRef>
              <c:f>'Comparison to other cities'!$D$3:$P$3</c:f>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xVal>
          <c:yVal>
            <c:numRef>
              <c:f>'Comparison to other cities'!$D$9:$P$9</c:f>
              <c:numCache>
                <c:formatCode>#,##0.0;\-#,##0.0;\-</c:formatCode>
                <c:ptCount val="13"/>
                <c:pt idx="0">
                  <c:v>7.1467676028213472</c:v>
                </c:pt>
                <c:pt idx="1">
                  <c:v>7.0807735668927956</c:v>
                </c:pt>
                <c:pt idx="2">
                  <c:v>6.8447792962510876</c:v>
                </c:pt>
                <c:pt idx="3">
                  <c:v>6.6733054192509069</c:v>
                </c:pt>
                <c:pt idx="4">
                  <c:v>6.0282157853773395</c:v>
                </c:pt>
                <c:pt idx="5">
                  <c:v>6.2815098372083211</c:v>
                </c:pt>
                <c:pt idx="6">
                  <c:v>5.6401186747556871</c:v>
                </c:pt>
                <c:pt idx="7">
                  <c:v>5.8923659297319491</c:v>
                </c:pt>
                <c:pt idx="8">
                  <c:v>5.6870225206219436</c:v>
                </c:pt>
                <c:pt idx="9">
                  <c:v>5.0235002668598394</c:v>
                </c:pt>
                <c:pt idx="10">
                  <c:v>4.8391279571172685</c:v>
                </c:pt>
                <c:pt idx="11">
                  <c:v>4.5541930852211507</c:v>
                </c:pt>
                <c:pt idx="12">
                  <c:v>4.3459275927129308</c:v>
                </c:pt>
              </c:numCache>
            </c:numRef>
          </c:yVal>
          <c:smooth val="0"/>
          <c:extLst>
            <c:ext xmlns:c16="http://schemas.microsoft.com/office/drawing/2014/chart" uri="{C3380CC4-5D6E-409C-BE32-E72D297353CC}">
              <c16:uniqueId val="{00000005-2DA5-4F22-BCD5-7BB0BF165F0C}"/>
            </c:ext>
          </c:extLst>
        </c:ser>
        <c:dLbls>
          <c:showLegendKey val="0"/>
          <c:showVal val="0"/>
          <c:showCatName val="0"/>
          <c:showSerName val="0"/>
          <c:showPercent val="0"/>
          <c:showBubbleSize val="0"/>
        </c:dLbls>
        <c:axId val="208467840"/>
        <c:axId val="208469376"/>
      </c:scatterChart>
      <c:valAx>
        <c:axId val="208467840"/>
        <c:scaling>
          <c:orientation val="minMax"/>
          <c:max val="2016"/>
          <c:min val="2005"/>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8469376"/>
        <c:crosses val="autoZero"/>
        <c:crossBetween val="midCat"/>
      </c:valAx>
      <c:valAx>
        <c:axId val="208469376"/>
        <c:scaling>
          <c:orientation val="minMax"/>
          <c:min val="3"/>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a:t>CO2 emissions (tCO2/capita)</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8467840"/>
        <c:crosses val="autoZero"/>
        <c:crossBetween val="midCat"/>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0.75823</cdr:x>
      <cdr:y>0.04988</cdr:y>
    </cdr:from>
    <cdr:to>
      <cdr:x>1</cdr:x>
      <cdr:y>0.24858</cdr:y>
    </cdr:to>
    <cdr:sp macro="" textlink="">
      <cdr:nvSpPr>
        <cdr:cNvPr id="2" name="TextBox 1"/>
        <cdr:cNvSpPr txBox="1"/>
      </cdr:nvSpPr>
      <cdr:spPr>
        <a:xfrm xmlns:a="http://schemas.openxmlformats.org/drawingml/2006/main">
          <a:off x="6066598" y="269342"/>
          <a:ext cx="1934402" cy="1073007"/>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r>
            <a:rPr lang="en-GB" sz="3200" b="1" dirty="0"/>
            <a:t>2008/09 </a:t>
          </a:r>
          <a:r>
            <a:rPr lang="en-GB" sz="3200" b="1" baseline="0" dirty="0"/>
            <a:t>Emissions</a:t>
          </a:r>
          <a:endParaRPr lang="en-GB" sz="3200" b="1" dirty="0"/>
        </a:p>
      </cdr:txBody>
    </cdr:sp>
  </cdr:relSizeAnchor>
  <cdr:relSizeAnchor xmlns:cdr="http://schemas.openxmlformats.org/drawingml/2006/chartDrawing">
    <cdr:from>
      <cdr:x>0.32258</cdr:x>
      <cdr:y>0.39522</cdr:y>
    </cdr:from>
    <cdr:to>
      <cdr:x>0.69051</cdr:x>
      <cdr:y>0.55017</cdr:y>
    </cdr:to>
    <cdr:sp macro="" textlink="">
      <cdr:nvSpPr>
        <cdr:cNvPr id="3" name="TextBox 1"/>
        <cdr:cNvSpPr txBox="1"/>
      </cdr:nvSpPr>
      <cdr:spPr>
        <a:xfrm xmlns:a="http://schemas.openxmlformats.org/drawingml/2006/main">
          <a:off x="2580983" y="2134178"/>
          <a:ext cx="2943807" cy="836730"/>
        </a:xfrm>
        <a:prstGeom xmlns:a="http://schemas.openxmlformats.org/drawingml/2006/main" prst="rect">
          <a:avLst/>
        </a:prstGeom>
      </cdr:spPr>
      <cdr:txBody>
        <a:bodyPr xmlns:a="http://schemas.openxmlformats.org/drawingml/2006/main"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GB" sz="3200" b="1" dirty="0"/>
            <a:t>2018/19</a:t>
          </a:r>
        </a:p>
        <a:p xmlns:a="http://schemas.openxmlformats.org/drawingml/2006/main">
          <a:pPr algn="ctr"/>
          <a:r>
            <a:rPr lang="en-GB" sz="3200" b="1" baseline="0" dirty="0"/>
            <a:t>Emissions</a:t>
          </a:r>
          <a:endParaRPr lang="en-GB" sz="3200" b="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1543" cy="34106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622799" y="0"/>
            <a:ext cx="4301543" cy="341064"/>
          </a:xfrm>
          <a:prstGeom prst="rect">
            <a:avLst/>
          </a:prstGeom>
        </p:spPr>
        <p:txBody>
          <a:bodyPr vert="horz" lIns="91440" tIns="45720" rIns="91440" bIns="45720" rtlCol="0"/>
          <a:lstStyle>
            <a:lvl1pPr algn="r">
              <a:defRPr sz="1200"/>
            </a:lvl1pPr>
          </a:lstStyle>
          <a:p>
            <a:fld id="{21BCBFDC-25D3-42C0-8EAB-DD55BAD54306}" type="datetimeFigureOut">
              <a:rPr lang="en-GB" smtClean="0"/>
              <a:t>20/05/2021</a:t>
            </a:fld>
            <a:endParaRPr lang="en-GB"/>
          </a:p>
        </p:txBody>
      </p:sp>
      <p:sp>
        <p:nvSpPr>
          <p:cNvPr id="4" name="Footer Placeholder 3"/>
          <p:cNvSpPr>
            <a:spLocks noGrp="1"/>
          </p:cNvSpPr>
          <p:nvPr>
            <p:ph type="ftr" sz="quarter" idx="2"/>
          </p:nvPr>
        </p:nvSpPr>
        <p:spPr>
          <a:xfrm>
            <a:off x="1" y="6456612"/>
            <a:ext cx="4301543" cy="34106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622799" y="6456612"/>
            <a:ext cx="4301543" cy="341064"/>
          </a:xfrm>
          <a:prstGeom prst="rect">
            <a:avLst/>
          </a:prstGeom>
        </p:spPr>
        <p:txBody>
          <a:bodyPr vert="horz" lIns="91440" tIns="45720" rIns="91440" bIns="45720" rtlCol="0" anchor="b"/>
          <a:lstStyle>
            <a:lvl1pPr algn="r">
              <a:defRPr sz="1200"/>
            </a:lvl1pPr>
          </a:lstStyle>
          <a:p>
            <a:fld id="{980C9715-0E64-458C-B3D0-47146BC815F9}" type="slidenum">
              <a:rPr lang="en-GB" smtClean="0"/>
              <a:t>‹#›</a:t>
            </a:fld>
            <a:endParaRPr lang="en-GB"/>
          </a:p>
        </p:txBody>
      </p:sp>
    </p:spTree>
    <p:extLst>
      <p:ext uri="{BB962C8B-B14F-4D97-AF65-F5344CB8AC3E}">
        <p14:creationId xmlns:p14="http://schemas.microsoft.com/office/powerpoint/2010/main" val="2959009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1543" cy="34106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622799" y="0"/>
            <a:ext cx="4301543" cy="341064"/>
          </a:xfrm>
          <a:prstGeom prst="rect">
            <a:avLst/>
          </a:prstGeom>
        </p:spPr>
        <p:txBody>
          <a:bodyPr vert="horz" lIns="91440" tIns="45720" rIns="91440" bIns="45720" rtlCol="0"/>
          <a:lstStyle>
            <a:lvl1pPr algn="r">
              <a:defRPr sz="1200"/>
            </a:lvl1pPr>
          </a:lstStyle>
          <a:p>
            <a:fld id="{03558C8D-CCA0-4AD0-9804-D778EDF0B518}" type="datetimeFigureOut">
              <a:rPr lang="en-GB" smtClean="0"/>
              <a:t>20/05/2021</a:t>
            </a:fld>
            <a:endParaRPr lang="en-GB"/>
          </a:p>
        </p:txBody>
      </p:sp>
      <p:sp>
        <p:nvSpPr>
          <p:cNvPr id="4" name="Slide Image Placeholder 3"/>
          <p:cNvSpPr>
            <a:spLocks noGrp="1" noRot="1" noChangeAspect="1"/>
          </p:cNvSpPr>
          <p:nvPr>
            <p:ph type="sldImg" idx="2"/>
          </p:nvPr>
        </p:nvSpPr>
        <p:spPr>
          <a:xfrm>
            <a:off x="2925763" y="850900"/>
            <a:ext cx="4075112" cy="22923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92665" y="3271381"/>
            <a:ext cx="7941310" cy="267658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6456612"/>
            <a:ext cx="4301543" cy="34106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622799" y="6456612"/>
            <a:ext cx="4301543" cy="341064"/>
          </a:xfrm>
          <a:prstGeom prst="rect">
            <a:avLst/>
          </a:prstGeom>
        </p:spPr>
        <p:txBody>
          <a:bodyPr vert="horz" lIns="91440" tIns="45720" rIns="91440" bIns="45720" rtlCol="0" anchor="b"/>
          <a:lstStyle>
            <a:lvl1pPr algn="r">
              <a:defRPr sz="1200"/>
            </a:lvl1pPr>
          </a:lstStyle>
          <a:p>
            <a:fld id="{211C016D-44DA-422C-B26A-FDA5FDE2E24D}" type="slidenum">
              <a:rPr lang="en-GB" smtClean="0"/>
              <a:t>‹#›</a:t>
            </a:fld>
            <a:endParaRPr lang="en-GB"/>
          </a:p>
        </p:txBody>
      </p:sp>
    </p:spTree>
    <p:extLst>
      <p:ext uri="{BB962C8B-B14F-4D97-AF65-F5344CB8AC3E}">
        <p14:creationId xmlns:p14="http://schemas.microsoft.com/office/powerpoint/2010/main" val="2732122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assets.publishing.service.gov.uk/government/uploads/system/uploads/attachment_data/file/128720/6923-how-much-energy-could-be-saved-by-making-small-cha.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agroscope.admin.ch/agroscope/en/home/about-us/organization/competence-divisions-strategic-research-divisions/agraroekologie-umwelt.html" TargetMode="External"/><Relationship Id="rId2" Type="http://schemas.openxmlformats.org/officeDocument/2006/relationships/slide" Target="../slides/slide46.xml"/><Relationship Id="rId1" Type="http://schemas.openxmlformats.org/officeDocument/2006/relationships/notesMaster" Target="../notesMasters/notesMaster1.xml"/><Relationship Id="rId6" Type="http://schemas.openxmlformats.org/officeDocument/2006/relationships/hyperlink" Target="https://www.bbc.co.uk/news/health-46540132" TargetMode="External"/><Relationship Id="rId5" Type="http://schemas.openxmlformats.org/officeDocument/2006/relationships/hyperlink" Target="https://www.bupa.co.uk/health-information/nutrition-diet/portion-size" TargetMode="External"/><Relationship Id="rId4" Type="http://schemas.openxmlformats.org/officeDocument/2006/relationships/hyperlink" Target="https://www.bda.uk.com/foodfacts/portionsizesfoodfactsheet.pdf"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C016D-44DA-422C-B26A-FDA5FDE2E24D}" type="slidenum">
              <a:rPr lang="en-GB" smtClean="0"/>
              <a:t>1</a:t>
            </a:fld>
            <a:endParaRPr lang="en-GB"/>
          </a:p>
        </p:txBody>
      </p:sp>
    </p:spTree>
    <p:extLst>
      <p:ext uri="{BB962C8B-B14F-4D97-AF65-F5344CB8AC3E}">
        <p14:creationId xmlns:p14="http://schemas.microsoft.com/office/powerpoint/2010/main" val="4046769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C016D-44DA-422C-B26A-FDA5FDE2E24D}" type="slidenum">
              <a:rPr lang="en-GB" smtClean="0"/>
              <a:t>11</a:t>
            </a:fld>
            <a:endParaRPr lang="en-GB"/>
          </a:p>
        </p:txBody>
      </p:sp>
    </p:spTree>
    <p:extLst>
      <p:ext uri="{BB962C8B-B14F-4D97-AF65-F5344CB8AC3E}">
        <p14:creationId xmlns:p14="http://schemas.microsoft.com/office/powerpoint/2010/main" val="349671103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C016D-44DA-422C-B26A-FDA5FDE2E24D}" type="slidenum">
              <a:rPr lang="en-GB" smtClean="0"/>
              <a:t>112</a:t>
            </a:fld>
            <a:endParaRPr lang="en-GB"/>
          </a:p>
        </p:txBody>
      </p:sp>
    </p:spTree>
    <p:extLst>
      <p:ext uri="{BB962C8B-B14F-4D97-AF65-F5344CB8AC3E}">
        <p14:creationId xmlns:p14="http://schemas.microsoft.com/office/powerpoint/2010/main" val="353424740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C016D-44DA-422C-B26A-FDA5FDE2E24D}" type="slidenum">
              <a:rPr lang="en-GB" smtClean="0"/>
              <a:t>113</a:t>
            </a:fld>
            <a:endParaRPr lang="en-GB"/>
          </a:p>
        </p:txBody>
      </p:sp>
    </p:spTree>
    <p:extLst>
      <p:ext uri="{BB962C8B-B14F-4D97-AF65-F5344CB8AC3E}">
        <p14:creationId xmlns:p14="http://schemas.microsoft.com/office/powerpoint/2010/main" val="93664098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28768841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C016D-44DA-422C-B26A-FDA5FDE2E24D}" type="slidenum">
              <a:rPr lang="en-GB" smtClean="0"/>
              <a:t>115</a:t>
            </a:fld>
            <a:endParaRPr lang="en-GB"/>
          </a:p>
        </p:txBody>
      </p:sp>
    </p:spTree>
    <p:extLst>
      <p:ext uri="{BB962C8B-B14F-4D97-AF65-F5344CB8AC3E}">
        <p14:creationId xmlns:p14="http://schemas.microsoft.com/office/powerpoint/2010/main" val="170708233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C016D-44DA-422C-B26A-FDA5FDE2E24D}" type="slidenum">
              <a:rPr lang="en-GB" smtClean="0"/>
              <a:t>116</a:t>
            </a:fld>
            <a:endParaRPr lang="en-GB"/>
          </a:p>
        </p:txBody>
      </p:sp>
    </p:spTree>
    <p:extLst>
      <p:ext uri="{BB962C8B-B14F-4D97-AF65-F5344CB8AC3E}">
        <p14:creationId xmlns:p14="http://schemas.microsoft.com/office/powerpoint/2010/main" val="96743434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C016D-44DA-422C-B26A-FDA5FDE2E24D}" type="slidenum">
              <a:rPr lang="en-GB" smtClean="0"/>
              <a:t>117</a:t>
            </a:fld>
            <a:endParaRPr lang="en-GB"/>
          </a:p>
        </p:txBody>
      </p:sp>
    </p:spTree>
    <p:extLst>
      <p:ext uri="{BB962C8B-B14F-4D97-AF65-F5344CB8AC3E}">
        <p14:creationId xmlns:p14="http://schemas.microsoft.com/office/powerpoint/2010/main" val="390472854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C016D-44DA-422C-B26A-FDA5FDE2E24D}" type="slidenum">
              <a:rPr lang="en-GB" smtClean="0"/>
              <a:t>118</a:t>
            </a:fld>
            <a:endParaRPr lang="en-GB"/>
          </a:p>
        </p:txBody>
      </p:sp>
    </p:spTree>
    <p:extLst>
      <p:ext uri="{BB962C8B-B14F-4D97-AF65-F5344CB8AC3E}">
        <p14:creationId xmlns:p14="http://schemas.microsoft.com/office/powerpoint/2010/main" val="414039512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C016D-44DA-422C-B26A-FDA5FDE2E24D}" type="slidenum">
              <a:rPr lang="en-GB" smtClean="0"/>
              <a:t>119</a:t>
            </a:fld>
            <a:endParaRPr lang="en-GB"/>
          </a:p>
        </p:txBody>
      </p:sp>
    </p:spTree>
    <p:extLst>
      <p:ext uri="{BB962C8B-B14F-4D97-AF65-F5344CB8AC3E}">
        <p14:creationId xmlns:p14="http://schemas.microsoft.com/office/powerpoint/2010/main" val="136551689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C016D-44DA-422C-B26A-FDA5FDE2E24D}" type="slidenum">
              <a:rPr lang="en-GB" smtClean="0"/>
              <a:t>120</a:t>
            </a:fld>
            <a:endParaRPr lang="en-GB"/>
          </a:p>
        </p:txBody>
      </p:sp>
    </p:spTree>
    <p:extLst>
      <p:ext uri="{BB962C8B-B14F-4D97-AF65-F5344CB8AC3E}">
        <p14:creationId xmlns:p14="http://schemas.microsoft.com/office/powerpoint/2010/main" val="254860643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What have you learned today?</a:t>
            </a:r>
          </a:p>
          <a:p>
            <a:r>
              <a:rPr lang="en-GB"/>
              <a:t>Does anyone want to share their pledges?</a:t>
            </a:r>
          </a:p>
          <a:p>
            <a:r>
              <a:rPr lang="en-GB"/>
              <a:t>Can anyone offer help with any of the pledges that people mention?</a:t>
            </a:r>
          </a:p>
        </p:txBody>
      </p:sp>
      <p:sp>
        <p:nvSpPr>
          <p:cNvPr id="4" name="Slide Number Placeholder 3"/>
          <p:cNvSpPr>
            <a:spLocks noGrp="1"/>
          </p:cNvSpPr>
          <p:nvPr>
            <p:ph type="sldNum" sz="quarter" idx="5"/>
          </p:nvPr>
        </p:nvSpPr>
        <p:spPr/>
        <p:txBody>
          <a:bodyPr/>
          <a:lstStyle/>
          <a:p>
            <a:fld id="{211C016D-44DA-422C-B26A-FDA5FDE2E24D}" type="slidenum">
              <a:rPr lang="en-GB" smtClean="0"/>
              <a:t>121</a:t>
            </a:fld>
            <a:endParaRPr lang="en-GB"/>
          </a:p>
        </p:txBody>
      </p:sp>
    </p:spTree>
    <p:extLst>
      <p:ext uri="{BB962C8B-B14F-4D97-AF65-F5344CB8AC3E}">
        <p14:creationId xmlns:p14="http://schemas.microsoft.com/office/powerpoint/2010/main" val="3260033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C016D-44DA-422C-B26A-FDA5FDE2E24D}" type="slidenum">
              <a:rPr lang="en-GB" smtClean="0"/>
              <a:t>13</a:t>
            </a:fld>
            <a:endParaRPr lang="en-GB"/>
          </a:p>
        </p:txBody>
      </p:sp>
    </p:spTree>
    <p:extLst>
      <p:ext uri="{BB962C8B-B14F-4D97-AF65-F5344CB8AC3E}">
        <p14:creationId xmlns:p14="http://schemas.microsoft.com/office/powerpoint/2010/main" val="2072291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C016D-44DA-422C-B26A-FDA5FDE2E24D}" type="slidenum">
              <a:rPr lang="en-GB" smtClean="0"/>
              <a:t>14</a:t>
            </a:fld>
            <a:endParaRPr lang="en-GB"/>
          </a:p>
        </p:txBody>
      </p:sp>
    </p:spTree>
    <p:extLst>
      <p:ext uri="{BB962C8B-B14F-4D97-AF65-F5344CB8AC3E}">
        <p14:creationId xmlns:p14="http://schemas.microsoft.com/office/powerpoint/2010/main" val="2820584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C016D-44DA-422C-B26A-FDA5FDE2E24D}" type="slidenum">
              <a:rPr lang="en-GB" smtClean="0"/>
              <a:t>15</a:t>
            </a:fld>
            <a:endParaRPr lang="en-GB"/>
          </a:p>
        </p:txBody>
      </p:sp>
    </p:spTree>
    <p:extLst>
      <p:ext uri="{BB962C8B-B14F-4D97-AF65-F5344CB8AC3E}">
        <p14:creationId xmlns:p14="http://schemas.microsoft.com/office/powerpoint/2010/main" val="1390883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GWPs are IPCC</a:t>
            </a:r>
            <a:r>
              <a:rPr lang="en-GB" baseline="0"/>
              <a:t> AR5 values</a:t>
            </a:r>
          </a:p>
          <a:p>
            <a:endParaRPr lang="en-GB" baseline="0"/>
          </a:p>
          <a:p>
            <a:endParaRPr lang="en-GB"/>
          </a:p>
        </p:txBody>
      </p:sp>
      <p:sp>
        <p:nvSpPr>
          <p:cNvPr id="4" name="Slide Number Placeholder 3"/>
          <p:cNvSpPr>
            <a:spLocks noGrp="1"/>
          </p:cNvSpPr>
          <p:nvPr>
            <p:ph type="sldNum" sz="quarter" idx="10"/>
          </p:nvPr>
        </p:nvSpPr>
        <p:spPr/>
        <p:txBody>
          <a:bodyPr/>
          <a:lstStyle/>
          <a:p>
            <a:fld id="{211C016D-44DA-422C-B26A-FDA5FDE2E24D}" type="slidenum">
              <a:rPr lang="en-GB" smtClean="0"/>
              <a:t>16</a:t>
            </a:fld>
            <a:endParaRPr lang="en-GB"/>
          </a:p>
        </p:txBody>
      </p:sp>
    </p:spTree>
    <p:extLst>
      <p:ext uri="{BB962C8B-B14F-4D97-AF65-F5344CB8AC3E}">
        <p14:creationId xmlns:p14="http://schemas.microsoft.com/office/powerpoint/2010/main" val="1923287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Data from IPCC AR5</a:t>
            </a:r>
          </a:p>
        </p:txBody>
      </p:sp>
      <p:sp>
        <p:nvSpPr>
          <p:cNvPr id="4" name="Slide Number Placeholder 3"/>
          <p:cNvSpPr>
            <a:spLocks noGrp="1"/>
          </p:cNvSpPr>
          <p:nvPr>
            <p:ph type="sldNum" sz="quarter" idx="5"/>
          </p:nvPr>
        </p:nvSpPr>
        <p:spPr/>
        <p:txBody>
          <a:bodyPr/>
          <a:lstStyle/>
          <a:p>
            <a:fld id="{211C016D-44DA-422C-B26A-FDA5FDE2E24D}" type="slidenum">
              <a:rPr lang="en-GB" smtClean="0"/>
              <a:t>17</a:t>
            </a:fld>
            <a:endParaRPr lang="en-GB"/>
          </a:p>
        </p:txBody>
      </p:sp>
    </p:spTree>
    <p:extLst>
      <p:ext uri="{BB962C8B-B14F-4D97-AF65-F5344CB8AC3E}">
        <p14:creationId xmlns:p14="http://schemas.microsoft.com/office/powerpoint/2010/main" val="42084694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11C016D-44DA-422C-B26A-FDA5FDE2E24D}" type="slidenum">
              <a:rPr lang="en-GB" smtClean="0"/>
              <a:t>18</a:t>
            </a:fld>
            <a:endParaRPr lang="en-GB"/>
          </a:p>
        </p:txBody>
      </p:sp>
    </p:spTree>
    <p:extLst>
      <p:ext uri="{BB962C8B-B14F-4D97-AF65-F5344CB8AC3E}">
        <p14:creationId xmlns:p14="http://schemas.microsoft.com/office/powerpoint/2010/main" val="17288698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11C016D-44DA-422C-B26A-FDA5FDE2E24D}" type="slidenum">
              <a:rPr lang="en-GB" smtClean="0"/>
              <a:t>19</a:t>
            </a:fld>
            <a:endParaRPr lang="en-GB"/>
          </a:p>
        </p:txBody>
      </p:sp>
    </p:spTree>
    <p:extLst>
      <p:ext uri="{BB962C8B-B14F-4D97-AF65-F5344CB8AC3E}">
        <p14:creationId xmlns:p14="http://schemas.microsoft.com/office/powerpoint/2010/main" val="13048594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a:t>Scope 2: 7,766tns (10.5%)</a:t>
            </a:r>
          </a:p>
          <a:p>
            <a:r>
              <a:rPr lang="en-GB" baseline="0"/>
              <a:t>Scope 3: 61,242tns (82.5%)</a:t>
            </a:r>
          </a:p>
          <a:p>
            <a:endParaRPr lang="en-GB" baseline="0"/>
          </a:p>
          <a:p>
            <a:endParaRPr lang="en-GB" baseline="0"/>
          </a:p>
          <a:p>
            <a:r>
              <a:rPr lang="en-GB" baseline="0"/>
              <a:t>Energy, Procurement </a:t>
            </a:r>
            <a:r>
              <a:rPr lang="en-GB" baseline="0" err="1"/>
              <a:t>etc</a:t>
            </a:r>
            <a:endParaRPr lang="en-GB" baseline="0"/>
          </a:p>
          <a:p>
            <a:endParaRPr lang="en-GB" baseline="0"/>
          </a:p>
          <a:p>
            <a:r>
              <a:rPr lang="en-GB" baseline="0"/>
              <a:t>As part of this could go through the University’s Thermal Comfort Policy</a:t>
            </a:r>
          </a:p>
          <a:p>
            <a:r>
              <a:rPr lang="en-GB" baseline="0"/>
              <a:t>Include:</a:t>
            </a:r>
          </a:p>
          <a:p>
            <a:pPr marL="171450" indent="-171450">
              <a:buFont typeface="Arial" panose="020B0604020202020204" pitchFamily="34" charset="0"/>
              <a:buChar char="•"/>
            </a:pPr>
            <a:r>
              <a:rPr lang="en-GB">
                <a:effectLst/>
              </a:rPr>
              <a:t>The Approved Code of Practice suggests that the minimum temperature in a workplace should normally be at least 16°C. There is no maximum temperature stated in the Regulations or associated Code of Practice.</a:t>
            </a:r>
          </a:p>
          <a:p>
            <a:pPr marL="171450" indent="-171450">
              <a:buFont typeface="Arial" panose="020B0604020202020204" pitchFamily="34" charset="0"/>
              <a:buChar char="•"/>
            </a:pPr>
            <a:r>
              <a:rPr lang="en-GB">
                <a:effectLst/>
              </a:rPr>
              <a:t>In the heating season (October – April), the University aims to achieve 21°C (+/- 2 °C) in all work areas. </a:t>
            </a:r>
          </a:p>
          <a:p>
            <a:pPr marL="171450" indent="-171450">
              <a:buFont typeface="Arial" panose="020B0604020202020204" pitchFamily="34" charset="0"/>
              <a:buChar char="•"/>
            </a:pPr>
            <a:r>
              <a:rPr lang="en-GB">
                <a:effectLst/>
              </a:rPr>
              <a:t>Research has shown that</a:t>
            </a:r>
            <a:r>
              <a:rPr lang="en-GB" baseline="0">
                <a:effectLst/>
              </a:rPr>
              <a:t> on average, reducing a thermostat by one degree saves 10% energy use </a:t>
            </a:r>
            <a:r>
              <a:rPr lang="en-GB">
                <a:hlinkClick r:id="rId3"/>
              </a:rPr>
              <a:t>https://assets.publishing.service.gov.uk/government/uploads/system/uploads/attachment_data/file/128720/6923-how-much-energy-could-be-saved-by-making-small-cha.pdf</a:t>
            </a:r>
            <a:endParaRPr lang="en-GB"/>
          </a:p>
          <a:p>
            <a:pPr marL="0" indent="0">
              <a:buFont typeface="Arial" panose="020B0604020202020204" pitchFamily="34" charset="0"/>
              <a:buNone/>
            </a:pPr>
            <a:endParaRPr lang="en-GB"/>
          </a:p>
          <a:p>
            <a:pPr marL="0" indent="0">
              <a:buFont typeface="Arial" panose="020B0604020202020204" pitchFamily="34" charset="0"/>
              <a:buNone/>
            </a:pPr>
            <a:r>
              <a:rPr lang="en-GB"/>
              <a:t>Potential</a:t>
            </a:r>
            <a:r>
              <a:rPr lang="en-GB" baseline="0"/>
              <a:t> workplace action/pledge?</a:t>
            </a:r>
            <a:endParaRPr lang="en-GB"/>
          </a:p>
        </p:txBody>
      </p:sp>
      <p:sp>
        <p:nvSpPr>
          <p:cNvPr id="4" name="Slide Number Placeholder 3"/>
          <p:cNvSpPr>
            <a:spLocks noGrp="1"/>
          </p:cNvSpPr>
          <p:nvPr>
            <p:ph type="sldNum" sz="quarter" idx="10"/>
          </p:nvPr>
        </p:nvSpPr>
        <p:spPr/>
        <p:txBody>
          <a:bodyPr/>
          <a:lstStyle/>
          <a:p>
            <a:fld id="{211C016D-44DA-422C-B26A-FDA5FDE2E24D}" type="slidenum">
              <a:rPr lang="en-GB" smtClean="0"/>
              <a:t>20</a:t>
            </a:fld>
            <a:endParaRPr lang="en-GB"/>
          </a:p>
        </p:txBody>
      </p:sp>
    </p:spTree>
    <p:extLst>
      <p:ext uri="{BB962C8B-B14F-4D97-AF65-F5344CB8AC3E}">
        <p14:creationId xmlns:p14="http://schemas.microsoft.com/office/powerpoint/2010/main" val="30314342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C016D-44DA-422C-B26A-FDA5FDE2E24D}" type="slidenum">
              <a:rPr lang="en-GB" smtClean="0"/>
              <a:t>21</a:t>
            </a:fld>
            <a:endParaRPr lang="en-GB"/>
          </a:p>
        </p:txBody>
      </p:sp>
    </p:spTree>
    <p:extLst>
      <p:ext uri="{BB962C8B-B14F-4D97-AF65-F5344CB8AC3E}">
        <p14:creationId xmlns:p14="http://schemas.microsoft.com/office/powerpoint/2010/main" val="153712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Timing to include that we may have to cut people off – a lot to cram in! </a:t>
            </a:r>
            <a:r>
              <a:rPr lang="en-GB">
                <a:sym typeface="Wingdings" panose="05000000000000000000" pitchFamily="2" charset="2"/>
              </a:rPr>
              <a:t>Permission to capture photos.</a:t>
            </a:r>
            <a:endParaRPr lang="en-GB"/>
          </a:p>
          <a:p>
            <a:endParaRPr lang="en-GB"/>
          </a:p>
        </p:txBody>
      </p:sp>
      <p:sp>
        <p:nvSpPr>
          <p:cNvPr id="4" name="Slide Number Placeholder 3"/>
          <p:cNvSpPr>
            <a:spLocks noGrp="1"/>
          </p:cNvSpPr>
          <p:nvPr>
            <p:ph type="sldNum" sz="quarter" idx="10"/>
          </p:nvPr>
        </p:nvSpPr>
        <p:spPr/>
        <p:txBody>
          <a:bodyPr/>
          <a:lstStyle/>
          <a:p>
            <a:fld id="{211C016D-44DA-422C-B26A-FDA5FDE2E24D}" type="slidenum">
              <a:rPr lang="en-GB" smtClean="0"/>
              <a:t>2</a:t>
            </a:fld>
            <a:endParaRPr lang="en-GB"/>
          </a:p>
        </p:txBody>
      </p:sp>
    </p:spTree>
    <p:extLst>
      <p:ext uri="{BB962C8B-B14F-4D97-AF65-F5344CB8AC3E}">
        <p14:creationId xmlns:p14="http://schemas.microsoft.com/office/powerpoint/2010/main" val="27359161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11C016D-44DA-422C-B26A-FDA5FDE2E24D}" type="slidenum">
              <a:rPr lang="en-GB" smtClean="0"/>
              <a:t>22</a:t>
            </a:fld>
            <a:endParaRPr lang="en-GB"/>
          </a:p>
        </p:txBody>
      </p:sp>
    </p:spTree>
    <p:extLst>
      <p:ext uri="{BB962C8B-B14F-4D97-AF65-F5344CB8AC3E}">
        <p14:creationId xmlns:p14="http://schemas.microsoft.com/office/powerpoint/2010/main" val="3612432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ltLang="en-US"/>
          </a:p>
        </p:txBody>
      </p:sp>
      <p:sp>
        <p:nvSpPr>
          <p:cNvPr id="4" name="Slide Number Placeholder 3"/>
          <p:cNvSpPr>
            <a:spLocks noGrp="1"/>
          </p:cNvSpPr>
          <p:nvPr>
            <p:ph type="sldNum" sz="quarter" idx="10"/>
          </p:nvPr>
        </p:nvSpPr>
        <p:spPr/>
        <p:txBody>
          <a:bodyPr/>
          <a:lstStyle/>
          <a:p>
            <a:fld id="{211C016D-44DA-422C-B26A-FDA5FDE2E24D}" type="slidenum">
              <a:rPr lang="en-GB" smtClean="0"/>
              <a:t>23</a:t>
            </a:fld>
            <a:endParaRPr lang="en-GB"/>
          </a:p>
        </p:txBody>
      </p:sp>
    </p:spTree>
    <p:extLst>
      <p:ext uri="{BB962C8B-B14F-4D97-AF65-F5344CB8AC3E}">
        <p14:creationId xmlns:p14="http://schemas.microsoft.com/office/powerpoint/2010/main" val="19214502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11C016D-44DA-422C-B26A-FDA5FDE2E24D}" type="slidenum">
              <a:rPr lang="en-GB" smtClean="0"/>
              <a:t>24</a:t>
            </a:fld>
            <a:endParaRPr lang="en-GB"/>
          </a:p>
        </p:txBody>
      </p:sp>
    </p:spTree>
    <p:extLst>
      <p:ext uri="{BB962C8B-B14F-4D97-AF65-F5344CB8AC3E}">
        <p14:creationId xmlns:p14="http://schemas.microsoft.com/office/powerpoint/2010/main" val="7573306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C016D-44DA-422C-B26A-FDA5FDE2E24D}" type="slidenum">
              <a:rPr lang="en-GB" smtClean="0"/>
              <a:t>29</a:t>
            </a:fld>
            <a:endParaRPr lang="en-GB"/>
          </a:p>
        </p:txBody>
      </p:sp>
    </p:spTree>
    <p:extLst>
      <p:ext uri="{BB962C8B-B14F-4D97-AF65-F5344CB8AC3E}">
        <p14:creationId xmlns:p14="http://schemas.microsoft.com/office/powerpoint/2010/main" val="13487614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C016D-44DA-422C-B26A-FDA5FDE2E24D}" type="slidenum">
              <a:rPr lang="en-GB" smtClean="0"/>
              <a:t>30</a:t>
            </a:fld>
            <a:endParaRPr lang="en-GB"/>
          </a:p>
        </p:txBody>
      </p:sp>
    </p:spTree>
    <p:extLst>
      <p:ext uri="{BB962C8B-B14F-4D97-AF65-F5344CB8AC3E}">
        <p14:creationId xmlns:p14="http://schemas.microsoft.com/office/powerpoint/2010/main" val="13234723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C016D-44DA-422C-B26A-FDA5FDE2E24D}" type="slidenum">
              <a:rPr lang="en-GB" smtClean="0"/>
              <a:t>31</a:t>
            </a:fld>
            <a:endParaRPr lang="en-GB"/>
          </a:p>
        </p:txBody>
      </p:sp>
    </p:spTree>
    <p:extLst>
      <p:ext uri="{BB962C8B-B14F-4D97-AF65-F5344CB8AC3E}">
        <p14:creationId xmlns:p14="http://schemas.microsoft.com/office/powerpoint/2010/main" val="22636665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11C016D-44DA-422C-B26A-FDA5FDE2E24D}" type="slidenum">
              <a:rPr lang="en-GB" smtClean="0"/>
              <a:t>32</a:t>
            </a:fld>
            <a:endParaRPr lang="en-GB"/>
          </a:p>
        </p:txBody>
      </p:sp>
    </p:spTree>
    <p:extLst>
      <p:ext uri="{BB962C8B-B14F-4D97-AF65-F5344CB8AC3E}">
        <p14:creationId xmlns:p14="http://schemas.microsoft.com/office/powerpoint/2010/main" val="17309150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11C016D-44DA-422C-B26A-FDA5FDE2E24D}" type="slidenum">
              <a:rPr lang="en-GB" smtClean="0"/>
              <a:t>33</a:t>
            </a:fld>
            <a:endParaRPr lang="en-GB"/>
          </a:p>
        </p:txBody>
      </p:sp>
    </p:spTree>
    <p:extLst>
      <p:ext uri="{BB962C8B-B14F-4D97-AF65-F5344CB8AC3E}">
        <p14:creationId xmlns:p14="http://schemas.microsoft.com/office/powerpoint/2010/main" val="38288117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C016D-44DA-422C-B26A-FDA5FDE2E2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78780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How does that break down? 1 minute at tables</a:t>
            </a: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C016D-44DA-422C-B26A-FDA5FDE2E2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3870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11C016D-44DA-422C-B26A-FDA5FDE2E24D}" type="slidenum">
              <a:rPr lang="en-GB" smtClean="0"/>
              <a:t>3</a:t>
            </a:fld>
            <a:endParaRPr lang="en-GB"/>
          </a:p>
        </p:txBody>
      </p:sp>
    </p:spTree>
    <p:extLst>
      <p:ext uri="{BB962C8B-B14F-4D97-AF65-F5344CB8AC3E}">
        <p14:creationId xmlns:p14="http://schemas.microsoft.com/office/powerpoint/2010/main" val="39578404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a:t>12 buses</a:t>
            </a:r>
          </a:p>
          <a:p>
            <a:r>
              <a:rPr lang="en-GB" baseline="0"/>
              <a:t>2.4 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C016D-44DA-422C-B26A-FDA5FDE2E2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37423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a:t>Travel</a:t>
            </a:r>
          </a:p>
          <a:p>
            <a:r>
              <a:rPr lang="en-GB" baseline="0"/>
              <a:t>17.5 buses</a:t>
            </a:r>
          </a:p>
          <a:p>
            <a:r>
              <a:rPr lang="en-GB" baseline="0"/>
              <a:t>3.5 t</a:t>
            </a:r>
          </a:p>
          <a:p>
            <a:endParaRPr lang="en-GB"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Fuel in cars (1.4 t / 7 buses),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the carbon embodied in our cars (0.5 t / 2.5 buses),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public transport (0.5 t / 2.5 buses)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flying (1.1 t / 5.5 buses).</a:t>
            </a:r>
          </a:p>
          <a:p>
            <a:endParaRPr lang="en-GB"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C016D-44DA-422C-B26A-FDA5FDE2E2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3119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a:t>FOOD, DRINK &amp; HOTELS: 3.7 t or 18.5 buses.  </a:t>
            </a:r>
          </a:p>
          <a:p>
            <a:endParaRPr lang="en-GB" baseline="0"/>
          </a:p>
          <a:p>
            <a:r>
              <a:rPr lang="en-GB" baseline="0"/>
              <a:t>This includes our diet (3.2 t / 16 buses) </a:t>
            </a:r>
          </a:p>
          <a:p>
            <a:r>
              <a:rPr lang="en-GB" baseline="0"/>
              <a:t>eating out / staying in hotels (0.5 t / 2.5 buses)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C016D-44DA-422C-B26A-FDA5FDE2E2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09030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SHOPPING &amp; OTHER PURCHASES: All the other things we buy – the physical items (things you can touch) = 1 t or 5 buses.  </a:t>
            </a:r>
            <a:endParaRPr lang="en-GB"/>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C016D-44DA-422C-B26A-FDA5FDE2E2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85677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When we add in all the services we pay for (e.g. internet, banking, </a:t>
            </a:r>
            <a:r>
              <a:rPr lang="en-GB" baseline="0" err="1"/>
              <a:t>etc</a:t>
            </a:r>
            <a:r>
              <a:rPr lang="en-GB" baseline="0"/>
              <a:t> </a:t>
            </a:r>
            <a:r>
              <a:rPr lang="en-GB" baseline="0" err="1"/>
              <a:t>etc</a:t>
            </a:r>
            <a:r>
              <a:rPr lang="en-GB" baseline="0"/>
              <a:t>) this is another 0.9 t or 4.5 buses.</a:t>
            </a: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C016D-44DA-422C-B26A-FDA5FDE2E2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8928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Finally – CONSTRUCTION AND PUBLIC SERVICES (e.g. government, schools, NHS </a:t>
            </a:r>
            <a:r>
              <a:rPr lang="en-GB" baseline="0" err="1"/>
              <a:t>etc</a:t>
            </a:r>
            <a:r>
              <a:rPr lang="en-GB" baseline="0"/>
              <a:t> </a:t>
            </a:r>
            <a:r>
              <a:rPr lang="en-GB" baseline="0" err="1"/>
              <a:t>etc</a:t>
            </a:r>
            <a:r>
              <a:rPr lang="en-GB" baseline="0"/>
              <a:t>) accounts for 1.7t or 8.5 buses.</a:t>
            </a:r>
            <a:endParaRPr lang="en-GB"/>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C016D-44DA-422C-B26A-FDA5FDE2E2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9181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Finally – CONSTRUCTION AND PUBLIC SERVICES (e.g. government, schools, NHS etc etc) accounts for 1.7t or 8.5 buses.</a:t>
            </a:r>
            <a:endParaRPr lang="en-GB"/>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C016D-44DA-422C-B26A-FDA5FDE2E2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16666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China’s production</a:t>
            </a:r>
            <a:r>
              <a:rPr lang="en-GB" baseline="0"/>
              <a:t> based = 8.7 tCO2e</a:t>
            </a:r>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C016D-44DA-422C-B26A-FDA5FDE2E2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8574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India’s production</a:t>
            </a:r>
            <a:r>
              <a:rPr lang="en-GB" baseline="0"/>
              <a:t> based = 2.4</a:t>
            </a:r>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C016D-44DA-422C-B26A-FDA5FDE2E2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04843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11C016D-44DA-422C-B26A-FDA5FDE2E24D}" type="slidenum">
              <a:rPr lang="en-GB" smtClean="0"/>
              <a:t>45</a:t>
            </a:fld>
            <a:endParaRPr lang="en-GB"/>
          </a:p>
        </p:txBody>
      </p:sp>
    </p:spTree>
    <p:extLst>
      <p:ext uri="{BB962C8B-B14F-4D97-AF65-F5344CB8AC3E}">
        <p14:creationId xmlns:p14="http://schemas.microsoft.com/office/powerpoint/2010/main" val="3252408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Go around of attendees</a:t>
            </a:r>
          </a:p>
          <a:p>
            <a:r>
              <a:rPr lang="en-GB"/>
              <a:t>How are you? </a:t>
            </a:r>
          </a:p>
          <a:p>
            <a:r>
              <a:rPr lang="en-GB"/>
              <a:t>Hopes for the day? (two-words?)</a:t>
            </a:r>
          </a:p>
        </p:txBody>
      </p:sp>
      <p:sp>
        <p:nvSpPr>
          <p:cNvPr id="4" name="Slide Number Placeholder 3"/>
          <p:cNvSpPr>
            <a:spLocks noGrp="1"/>
          </p:cNvSpPr>
          <p:nvPr>
            <p:ph type="sldNum" sz="quarter" idx="5"/>
          </p:nvPr>
        </p:nvSpPr>
        <p:spPr/>
        <p:txBody>
          <a:bodyPr/>
          <a:lstStyle/>
          <a:p>
            <a:fld id="{211C016D-44DA-422C-B26A-FDA5FDE2E24D}" type="slidenum">
              <a:rPr lang="en-GB" smtClean="0"/>
              <a:t>4</a:t>
            </a:fld>
            <a:endParaRPr lang="en-GB"/>
          </a:p>
        </p:txBody>
      </p:sp>
    </p:spTree>
    <p:extLst>
      <p:ext uri="{BB962C8B-B14F-4D97-AF65-F5344CB8AC3E}">
        <p14:creationId xmlns:p14="http://schemas.microsoft.com/office/powerpoint/2010/main" val="34585183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a:solidFill>
                  <a:schemeClr val="tx1"/>
                </a:solidFill>
                <a:effectLst/>
                <a:latin typeface="+mn-lt"/>
                <a:ea typeface="+mn-ea"/>
                <a:cs typeface="+mn-cs"/>
              </a:rPr>
              <a:t>University of Oxford researcher Joseph </a:t>
            </a:r>
            <a:r>
              <a:rPr lang="en-GB" sz="1200" b="0" i="0" kern="1200" err="1">
                <a:solidFill>
                  <a:schemeClr val="tx1"/>
                </a:solidFill>
                <a:effectLst/>
                <a:latin typeface="+mn-lt"/>
                <a:ea typeface="+mn-ea"/>
                <a:cs typeface="+mn-cs"/>
              </a:rPr>
              <a:t>Poore</a:t>
            </a:r>
            <a:r>
              <a:rPr lang="en-GB" sz="1200" b="0" i="0" kern="1200">
                <a:solidFill>
                  <a:schemeClr val="tx1"/>
                </a:solidFill>
                <a:effectLst/>
                <a:latin typeface="+mn-lt"/>
                <a:ea typeface="+mn-ea"/>
                <a:cs typeface="+mn-cs"/>
              </a:rPr>
              <a:t>, and </a:t>
            </a:r>
            <a:r>
              <a:rPr lang="en-GB" sz="1200" b="1" i="0" u="none" strike="noStrike" kern="1200">
                <a:solidFill>
                  <a:schemeClr val="tx1"/>
                </a:solidFill>
                <a:effectLst/>
                <a:latin typeface="+mn-lt"/>
                <a:ea typeface="+mn-ea"/>
                <a:cs typeface="+mn-cs"/>
                <a:hlinkClick r:id="rId3"/>
              </a:rPr>
              <a:t>Thomas </a:t>
            </a:r>
            <a:r>
              <a:rPr lang="en-GB" sz="1200" b="1" i="0" u="none" strike="noStrike" kern="1200" err="1">
                <a:solidFill>
                  <a:schemeClr val="tx1"/>
                </a:solidFill>
                <a:effectLst/>
                <a:latin typeface="+mn-lt"/>
                <a:ea typeface="+mn-ea"/>
                <a:cs typeface="+mn-cs"/>
                <a:hlinkClick r:id="rId3"/>
              </a:rPr>
              <a:t>Nemecek</a:t>
            </a:r>
            <a:r>
              <a:rPr lang="en-GB" sz="1200" b="1" i="0" u="none" strike="noStrike" kern="1200">
                <a:solidFill>
                  <a:schemeClr val="tx1"/>
                </a:solidFill>
                <a:effectLst/>
                <a:latin typeface="+mn-lt"/>
                <a:ea typeface="+mn-ea"/>
                <a:cs typeface="+mn-cs"/>
                <a:hlinkClick r:id="rId3"/>
              </a:rPr>
              <a:t> of the Agroecology and Environment Research Division in Zurich, Switzerland,</a:t>
            </a:r>
            <a:r>
              <a:rPr lang="en-GB" sz="1200" b="0" i="0" kern="1200">
                <a:solidFill>
                  <a:schemeClr val="tx1"/>
                </a:solidFill>
                <a:effectLst/>
                <a:latin typeface="+mn-lt"/>
                <a:ea typeface="+mn-ea"/>
                <a:cs typeface="+mn-cs"/>
              </a:rPr>
              <a:t> looked at the environmental impact of 40 major food products that represent the vast majority of what is eaten globally.</a:t>
            </a:r>
          </a:p>
          <a:p>
            <a:endParaRPr lang="en-GB" sz="1200" b="0" i="0" kern="1200">
              <a:solidFill>
                <a:schemeClr val="tx1"/>
              </a:solidFill>
              <a:effectLst/>
              <a:latin typeface="+mn-lt"/>
              <a:ea typeface="+mn-ea"/>
              <a:cs typeface="+mn-cs"/>
            </a:endParaRPr>
          </a:p>
          <a:p>
            <a:pPr fontAlgn="base"/>
            <a:r>
              <a:rPr lang="en-GB" sz="1200" b="0" i="0" kern="1200">
                <a:solidFill>
                  <a:schemeClr val="tx1"/>
                </a:solidFill>
                <a:effectLst/>
                <a:latin typeface="+mn-lt"/>
                <a:ea typeface="+mn-ea"/>
                <a:cs typeface="+mn-cs"/>
              </a:rPr>
              <a:t>For this story, these were converted to impact per serving sizes based on</a:t>
            </a:r>
            <a:r>
              <a:rPr lang="en-GB" sz="1200" b="1" i="0" u="none" strike="noStrike" kern="1200">
                <a:solidFill>
                  <a:schemeClr val="tx1"/>
                </a:solidFill>
                <a:effectLst/>
                <a:latin typeface="+mn-lt"/>
                <a:ea typeface="+mn-ea"/>
                <a:cs typeface="+mn-cs"/>
                <a:hlinkClick r:id="rId4"/>
              </a:rPr>
              <a:t> serving sizes from the British Dietetic Association (BDA)</a:t>
            </a:r>
            <a:r>
              <a:rPr lang="en-GB" sz="1200" b="0" i="0" kern="1200">
                <a:solidFill>
                  <a:schemeClr val="tx1"/>
                </a:solidFill>
                <a:effectLst/>
                <a:latin typeface="+mn-lt"/>
                <a:ea typeface="+mn-ea"/>
                <a:cs typeface="+mn-cs"/>
              </a:rPr>
              <a:t> and </a:t>
            </a:r>
            <a:r>
              <a:rPr lang="en-GB" sz="1200" b="1" i="0" u="none" strike="noStrike" kern="1200">
                <a:solidFill>
                  <a:schemeClr val="tx1"/>
                </a:solidFill>
                <a:effectLst/>
                <a:latin typeface="+mn-lt"/>
                <a:ea typeface="+mn-ea"/>
                <a:cs typeface="+mn-cs"/>
                <a:hlinkClick r:id="rId5"/>
              </a:rPr>
              <a:t>healthy diet portion sizes from BUPA</a:t>
            </a:r>
            <a:r>
              <a:rPr lang="en-GB" sz="1200" b="0" i="0" kern="1200">
                <a:solidFill>
                  <a:schemeClr val="tx1"/>
                </a:solidFill>
                <a:effectLst/>
                <a:latin typeface="+mn-lt"/>
                <a:ea typeface="+mn-ea"/>
                <a:cs typeface="+mn-cs"/>
              </a:rPr>
              <a:t>.</a:t>
            </a:r>
          </a:p>
          <a:p>
            <a:pPr fontAlgn="base"/>
            <a:endParaRPr lang="en-GB" sz="1200" b="0" i="0" kern="1200">
              <a:solidFill>
                <a:schemeClr val="tx1"/>
              </a:solidFill>
              <a:effectLst/>
              <a:latin typeface="+mn-lt"/>
              <a:ea typeface="+mn-ea"/>
              <a:cs typeface="+mn-cs"/>
            </a:endParaRPr>
          </a:p>
          <a:p>
            <a:pPr fontAlgn="base"/>
            <a:r>
              <a:rPr lang="en-GB" sz="1200" b="0" i="0" kern="1200">
                <a:solidFill>
                  <a:schemeClr val="tx1"/>
                </a:solidFill>
                <a:effectLst/>
                <a:latin typeface="+mn-lt"/>
                <a:ea typeface="+mn-ea"/>
                <a:cs typeface="+mn-cs"/>
              </a:rPr>
              <a:t>The figures for serving sizes based on the BDA and BUPA suggestions are often </a:t>
            </a:r>
            <a:r>
              <a:rPr lang="en-GB" sz="1200" b="1" i="0" u="none" strike="noStrike" kern="1200">
                <a:solidFill>
                  <a:schemeClr val="tx1"/>
                </a:solidFill>
                <a:effectLst/>
                <a:latin typeface="+mn-lt"/>
                <a:ea typeface="+mn-ea"/>
                <a:cs typeface="+mn-cs"/>
                <a:hlinkClick r:id="rId6"/>
              </a:rPr>
              <a:t>lower than portion sizes commonly found in restaurants</a:t>
            </a:r>
            <a:r>
              <a:rPr lang="en-GB" sz="1200" b="0" i="0" kern="1200">
                <a:solidFill>
                  <a:schemeClr val="tx1"/>
                </a:solidFill>
                <a:effectLst/>
                <a:latin typeface="+mn-lt"/>
                <a:ea typeface="+mn-ea"/>
                <a:cs typeface="+mn-cs"/>
              </a:rPr>
              <a:t> and what people normally expect, so the figures returned by the calculator on the impact of individuals' consumption are likely to be higher in reality.</a:t>
            </a:r>
          </a:p>
          <a:p>
            <a:pPr fontAlgn="base"/>
            <a:endParaRPr lang="en-GB" sz="1200" b="0" i="0" kern="1200">
              <a:solidFill>
                <a:schemeClr val="tx1"/>
              </a:solidFill>
              <a:effectLst/>
              <a:latin typeface="+mn-lt"/>
              <a:ea typeface="+mn-ea"/>
              <a:cs typeface="+mn-cs"/>
            </a:endParaRPr>
          </a:p>
          <a:p>
            <a:pPr fontAlgn="base"/>
            <a:r>
              <a:rPr lang="en-GB" sz="1200" b="0" i="0" kern="1200">
                <a:solidFill>
                  <a:schemeClr val="tx1"/>
                </a:solidFill>
                <a:effectLst/>
                <a:latin typeface="+mn-lt"/>
                <a:ea typeface="+mn-ea"/>
                <a:cs typeface="+mn-cs"/>
              </a:rPr>
              <a:t>Protein-rich foods were calculated using the impact per 100g of protein from </a:t>
            </a:r>
            <a:r>
              <a:rPr lang="en-GB" sz="1200" b="0" i="0" kern="1200" err="1">
                <a:solidFill>
                  <a:schemeClr val="tx1"/>
                </a:solidFill>
                <a:effectLst/>
                <a:latin typeface="+mn-lt"/>
                <a:ea typeface="+mn-ea"/>
                <a:cs typeface="+mn-cs"/>
              </a:rPr>
              <a:t>Poore</a:t>
            </a:r>
            <a:r>
              <a:rPr lang="en-GB" sz="1200" b="0" i="0" kern="1200">
                <a:solidFill>
                  <a:schemeClr val="tx1"/>
                </a:solidFill>
                <a:effectLst/>
                <a:latin typeface="+mn-lt"/>
                <a:ea typeface="+mn-ea"/>
                <a:cs typeface="+mn-cs"/>
              </a:rPr>
              <a:t> and </a:t>
            </a:r>
            <a:r>
              <a:rPr lang="en-GB" sz="1200" b="0" i="0" kern="1200" err="1">
                <a:solidFill>
                  <a:schemeClr val="tx1"/>
                </a:solidFill>
                <a:effectLst/>
                <a:latin typeface="+mn-lt"/>
                <a:ea typeface="+mn-ea"/>
                <a:cs typeface="+mn-cs"/>
              </a:rPr>
              <a:t>Nemecek's</a:t>
            </a:r>
            <a:r>
              <a:rPr lang="en-GB" sz="1200" b="0" i="0" kern="1200">
                <a:solidFill>
                  <a:schemeClr val="tx1"/>
                </a:solidFill>
                <a:effectLst/>
                <a:latin typeface="+mn-lt"/>
                <a:ea typeface="+mn-ea"/>
                <a:cs typeface="+mn-cs"/>
              </a:rPr>
              <a:t> research and data on protein per serving from the BDA, to avoid differences between cooked and uncooked foods.</a:t>
            </a:r>
          </a:p>
          <a:p>
            <a:endParaRPr lang="en-GB"/>
          </a:p>
          <a:p>
            <a:r>
              <a:rPr lang="en-GB"/>
              <a:t>Things to think about:</a:t>
            </a:r>
          </a:p>
          <a:p>
            <a:r>
              <a:rPr lang="en-GB"/>
              <a:t>- where it comes from </a:t>
            </a:r>
          </a:p>
          <a:p>
            <a:pPr marL="171450" indent="-171450">
              <a:buFontTx/>
              <a:buChar char="-"/>
            </a:pPr>
            <a:r>
              <a:rPr lang="en-GB"/>
              <a:t>Water use</a:t>
            </a:r>
          </a:p>
          <a:p>
            <a:pPr marL="171450" indent="-171450">
              <a:buFontTx/>
              <a:buChar char="-"/>
            </a:pPr>
            <a:r>
              <a:rPr lang="en-GB"/>
              <a:t>Land use</a:t>
            </a:r>
          </a:p>
          <a:p>
            <a:pPr marL="171450" indent="-171450">
              <a:buFontTx/>
              <a:buChar char="-"/>
            </a:pPr>
            <a:endParaRPr lang="en-GB"/>
          </a:p>
          <a:p>
            <a:pPr marL="171450" indent="-171450">
              <a:buFontTx/>
              <a:buChar char="-"/>
            </a:pPr>
            <a:endParaRPr lang="en-GB"/>
          </a:p>
        </p:txBody>
      </p:sp>
      <p:sp>
        <p:nvSpPr>
          <p:cNvPr id="4" name="Slide Number Placeholder 3"/>
          <p:cNvSpPr>
            <a:spLocks noGrp="1"/>
          </p:cNvSpPr>
          <p:nvPr>
            <p:ph type="sldNum" sz="quarter" idx="10"/>
          </p:nvPr>
        </p:nvSpPr>
        <p:spPr/>
        <p:txBody>
          <a:bodyPr/>
          <a:lstStyle/>
          <a:p>
            <a:fld id="{211C016D-44DA-422C-B26A-FDA5FDE2E24D}" type="slidenum">
              <a:rPr lang="en-GB" smtClean="0"/>
              <a:t>46</a:t>
            </a:fld>
            <a:endParaRPr lang="en-GB"/>
          </a:p>
        </p:txBody>
      </p:sp>
    </p:spTree>
    <p:extLst>
      <p:ext uri="{BB962C8B-B14F-4D97-AF65-F5344CB8AC3E}">
        <p14:creationId xmlns:p14="http://schemas.microsoft.com/office/powerpoint/2010/main" val="18039790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High 100g per day</a:t>
            </a:r>
          </a:p>
          <a:p>
            <a:r>
              <a:rPr lang="en-GB"/>
              <a:t>Medium</a:t>
            </a:r>
            <a:r>
              <a:rPr lang="en-GB" baseline="0"/>
              <a:t> 50-99g per day</a:t>
            </a:r>
          </a:p>
          <a:p>
            <a:r>
              <a:rPr lang="en-GB" baseline="0"/>
              <a:t>Low &lt;50g per day</a:t>
            </a:r>
          </a:p>
          <a:p>
            <a:r>
              <a:rPr lang="en-GB" baseline="0"/>
              <a:t>Big mac 90g beef</a:t>
            </a:r>
          </a:p>
          <a:p>
            <a:endParaRPr lang="en-GB" baseline="0"/>
          </a:p>
          <a:p>
            <a:r>
              <a:rPr lang="en-GB" baseline="0"/>
              <a:t>Cheese: part of reason for gap between veggie and vegan.</a:t>
            </a:r>
          </a:p>
          <a:p>
            <a:endParaRPr lang="en-GB" baseline="0"/>
          </a:p>
          <a:p>
            <a:pPr marL="171450" indent="-171450">
              <a:buFontTx/>
              <a:buChar char="-"/>
            </a:pPr>
            <a:r>
              <a:rPr lang="en-GB"/>
              <a:t>Key findings</a:t>
            </a:r>
          </a:p>
          <a:p>
            <a:pPr marL="628650" lvl="1" indent="-171450">
              <a:buFontTx/>
              <a:buChar char="-"/>
            </a:pPr>
            <a:r>
              <a:rPr lang="en-GB"/>
              <a:t>26% of global emissions come from food</a:t>
            </a:r>
          </a:p>
          <a:p>
            <a:pPr marL="628650" lvl="1" indent="-171450">
              <a:buFontTx/>
              <a:buChar char="-"/>
            </a:pPr>
            <a:r>
              <a:rPr lang="en-GB"/>
              <a:t>Of that, 58% comes from animal products</a:t>
            </a:r>
          </a:p>
          <a:p>
            <a:pPr marL="628650" lvl="1" indent="-171450">
              <a:buFontTx/>
              <a:buChar char="-"/>
            </a:pPr>
            <a:r>
              <a:rPr lang="en-GB"/>
              <a:t>Of that, 50% comes from beef and lamb</a:t>
            </a:r>
          </a:p>
          <a:p>
            <a:endParaRPr lang="en-GB"/>
          </a:p>
          <a:p>
            <a:r>
              <a:rPr lang="en-GB" sz="1200" b="0" i="0" kern="1200">
                <a:solidFill>
                  <a:schemeClr val="tx1"/>
                </a:solidFill>
                <a:effectLst/>
                <a:latin typeface="+mn-lt"/>
                <a:ea typeface="+mn-ea"/>
                <a:cs typeface="+mn-cs"/>
              </a:rPr>
              <a:t>There were also significant trends towards lower saturated fat, higher fibre and higher fruit and vegetable intake (but a higher intake of sugars) as the quantity of animal-based products in the diet decreases. </a:t>
            </a:r>
            <a:endParaRPr lang="en-GB"/>
          </a:p>
        </p:txBody>
      </p:sp>
      <p:sp>
        <p:nvSpPr>
          <p:cNvPr id="4" name="Slide Number Placeholder 3"/>
          <p:cNvSpPr>
            <a:spLocks noGrp="1"/>
          </p:cNvSpPr>
          <p:nvPr>
            <p:ph type="sldNum" sz="quarter" idx="10"/>
          </p:nvPr>
        </p:nvSpPr>
        <p:spPr/>
        <p:txBody>
          <a:bodyPr/>
          <a:lstStyle/>
          <a:p>
            <a:fld id="{211C016D-44DA-422C-B26A-FDA5FDE2E24D}" type="slidenum">
              <a:rPr lang="en-GB" smtClean="0"/>
              <a:t>47</a:t>
            </a:fld>
            <a:endParaRPr lang="en-GB"/>
          </a:p>
        </p:txBody>
      </p:sp>
    </p:spTree>
    <p:extLst>
      <p:ext uri="{BB962C8B-B14F-4D97-AF65-F5344CB8AC3E}">
        <p14:creationId xmlns:p14="http://schemas.microsoft.com/office/powerpoint/2010/main" val="27029800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C016D-44DA-422C-B26A-FDA5FDE2E2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2163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C016D-44DA-422C-B26A-FDA5FDE2E2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75271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C016D-44DA-422C-B26A-FDA5FDE2E2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52877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C016D-44DA-422C-B26A-FDA5FDE2E2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09146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C016D-44DA-422C-B26A-FDA5FDE2E24D}" type="slidenum">
              <a:rPr lang="en-GB" smtClean="0"/>
              <a:t>52</a:t>
            </a:fld>
            <a:endParaRPr lang="en-GB"/>
          </a:p>
        </p:txBody>
      </p:sp>
    </p:spTree>
    <p:extLst>
      <p:ext uri="{BB962C8B-B14F-4D97-AF65-F5344CB8AC3E}">
        <p14:creationId xmlns:p14="http://schemas.microsoft.com/office/powerpoint/2010/main" val="9154166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C016D-44DA-422C-B26A-FDA5FDE2E24D}" type="slidenum">
              <a:rPr lang="en-GB" smtClean="0"/>
              <a:t>53</a:t>
            </a:fld>
            <a:endParaRPr lang="en-GB"/>
          </a:p>
        </p:txBody>
      </p:sp>
    </p:spTree>
    <p:extLst>
      <p:ext uri="{BB962C8B-B14F-4D97-AF65-F5344CB8AC3E}">
        <p14:creationId xmlns:p14="http://schemas.microsoft.com/office/powerpoint/2010/main" val="42025752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C016D-44DA-422C-B26A-FDA5FDE2E24D}" type="slidenum">
              <a:rPr lang="en-GB" smtClean="0"/>
              <a:t>54</a:t>
            </a:fld>
            <a:endParaRPr lang="en-GB"/>
          </a:p>
        </p:txBody>
      </p:sp>
    </p:spTree>
    <p:extLst>
      <p:ext uri="{BB962C8B-B14F-4D97-AF65-F5344CB8AC3E}">
        <p14:creationId xmlns:p14="http://schemas.microsoft.com/office/powerpoint/2010/main" val="17300059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C016D-44DA-422C-B26A-FDA5FDE2E24D}" type="slidenum">
              <a:rPr lang="en-GB" smtClean="0"/>
              <a:t>56</a:t>
            </a:fld>
            <a:endParaRPr lang="en-GB"/>
          </a:p>
        </p:txBody>
      </p:sp>
    </p:spTree>
    <p:extLst>
      <p:ext uri="{BB962C8B-B14F-4D97-AF65-F5344CB8AC3E}">
        <p14:creationId xmlns:p14="http://schemas.microsoft.com/office/powerpoint/2010/main" val="119095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Shout “Bingo!” or “House!” if you get to eight. Offer a small prize!</a:t>
            </a:r>
          </a:p>
        </p:txBody>
      </p:sp>
      <p:sp>
        <p:nvSpPr>
          <p:cNvPr id="4" name="Slide Number Placeholder 3"/>
          <p:cNvSpPr>
            <a:spLocks noGrp="1"/>
          </p:cNvSpPr>
          <p:nvPr>
            <p:ph type="sldNum" sz="quarter" idx="5"/>
          </p:nvPr>
        </p:nvSpPr>
        <p:spPr/>
        <p:txBody>
          <a:bodyPr/>
          <a:lstStyle/>
          <a:p>
            <a:fld id="{211C016D-44DA-422C-B26A-FDA5FDE2E24D}" type="slidenum">
              <a:rPr lang="en-GB" smtClean="0"/>
              <a:t>5</a:t>
            </a:fld>
            <a:endParaRPr lang="en-GB"/>
          </a:p>
        </p:txBody>
      </p:sp>
    </p:spTree>
    <p:extLst>
      <p:ext uri="{BB962C8B-B14F-4D97-AF65-F5344CB8AC3E}">
        <p14:creationId xmlns:p14="http://schemas.microsoft.com/office/powerpoint/2010/main" val="4417293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C016D-44DA-422C-B26A-FDA5FDE2E24D}" type="slidenum">
              <a:rPr lang="en-GB" smtClean="0"/>
              <a:t>57</a:t>
            </a:fld>
            <a:endParaRPr lang="en-GB"/>
          </a:p>
        </p:txBody>
      </p:sp>
    </p:spTree>
    <p:extLst>
      <p:ext uri="{BB962C8B-B14F-4D97-AF65-F5344CB8AC3E}">
        <p14:creationId xmlns:p14="http://schemas.microsoft.com/office/powerpoint/2010/main" val="26170819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C016D-44DA-422C-B26A-FDA5FDE2E24D}" type="slidenum">
              <a:rPr lang="en-GB" smtClean="0"/>
              <a:t>58</a:t>
            </a:fld>
            <a:endParaRPr lang="en-GB"/>
          </a:p>
        </p:txBody>
      </p:sp>
    </p:spTree>
    <p:extLst>
      <p:ext uri="{BB962C8B-B14F-4D97-AF65-F5344CB8AC3E}">
        <p14:creationId xmlns:p14="http://schemas.microsoft.com/office/powerpoint/2010/main" val="21696268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C016D-44DA-422C-B26A-FDA5FDE2E24D}" type="slidenum">
              <a:rPr lang="en-GB" smtClean="0"/>
              <a:t>59</a:t>
            </a:fld>
            <a:endParaRPr lang="en-GB"/>
          </a:p>
        </p:txBody>
      </p:sp>
    </p:spTree>
    <p:extLst>
      <p:ext uri="{BB962C8B-B14F-4D97-AF65-F5344CB8AC3E}">
        <p14:creationId xmlns:p14="http://schemas.microsoft.com/office/powerpoint/2010/main" val="22180553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11C016D-44DA-422C-B26A-FDA5FDE2E24D}" type="slidenum">
              <a:rPr lang="en-GB" smtClean="0"/>
              <a:t>60</a:t>
            </a:fld>
            <a:endParaRPr lang="en-GB"/>
          </a:p>
        </p:txBody>
      </p:sp>
    </p:spTree>
    <p:extLst>
      <p:ext uri="{BB962C8B-B14F-4D97-AF65-F5344CB8AC3E}">
        <p14:creationId xmlns:p14="http://schemas.microsoft.com/office/powerpoint/2010/main" val="18715560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11C016D-44DA-422C-B26A-FDA5FDE2E24D}" type="slidenum">
              <a:rPr lang="en-GB" smtClean="0"/>
              <a:t>61</a:t>
            </a:fld>
            <a:endParaRPr lang="en-GB"/>
          </a:p>
        </p:txBody>
      </p:sp>
    </p:spTree>
    <p:extLst>
      <p:ext uri="{BB962C8B-B14F-4D97-AF65-F5344CB8AC3E}">
        <p14:creationId xmlns:p14="http://schemas.microsoft.com/office/powerpoint/2010/main" val="10401769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C016D-44DA-422C-B26A-FDA5FDE2E24D}" type="slidenum">
              <a:rPr lang="en-GB" smtClean="0"/>
              <a:t>62</a:t>
            </a:fld>
            <a:endParaRPr lang="en-GB"/>
          </a:p>
        </p:txBody>
      </p:sp>
    </p:spTree>
    <p:extLst>
      <p:ext uri="{BB962C8B-B14F-4D97-AF65-F5344CB8AC3E}">
        <p14:creationId xmlns:p14="http://schemas.microsoft.com/office/powerpoint/2010/main" val="6723539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11C016D-44DA-422C-B26A-FDA5FDE2E24D}" type="slidenum">
              <a:rPr lang="en-GB" smtClean="0"/>
              <a:t>63</a:t>
            </a:fld>
            <a:endParaRPr lang="en-GB"/>
          </a:p>
        </p:txBody>
      </p:sp>
    </p:spTree>
    <p:extLst>
      <p:ext uri="{BB962C8B-B14F-4D97-AF65-F5344CB8AC3E}">
        <p14:creationId xmlns:p14="http://schemas.microsoft.com/office/powerpoint/2010/main" val="40544597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a:solidFill>
                  <a:schemeClr val="tx1"/>
                </a:solidFill>
                <a:effectLst/>
                <a:latin typeface="+mn-lt"/>
                <a:ea typeface="+mn-ea"/>
                <a:cs typeface="+mn-cs"/>
              </a:rPr>
              <a:t>RFC1 Unique and threatened systems: </a:t>
            </a:r>
            <a:r>
              <a:rPr lang="en-GB" sz="1200" b="0" i="0" kern="1200">
                <a:solidFill>
                  <a:schemeClr val="tx1"/>
                </a:solidFill>
                <a:effectLst/>
                <a:latin typeface="+mn-lt"/>
                <a:ea typeface="+mn-ea"/>
                <a:cs typeface="+mn-cs"/>
              </a:rPr>
              <a:t>ecological and human systems that have restricted geographic ranges constrained by climate-related conditions and have high endemism or other distinctive properties. Examples include coral reefs, the Arctic and its indigenous people, mountain glaciers and biodiversity hotspots.</a:t>
            </a:r>
          </a:p>
          <a:p>
            <a:r>
              <a:rPr lang="en-GB" sz="1200" b="1" i="0" kern="1200">
                <a:solidFill>
                  <a:schemeClr val="tx1"/>
                </a:solidFill>
                <a:effectLst/>
                <a:latin typeface="+mn-lt"/>
                <a:ea typeface="+mn-ea"/>
                <a:cs typeface="+mn-cs"/>
              </a:rPr>
              <a:t>RFC2 Extreme weather events: </a:t>
            </a:r>
            <a:r>
              <a:rPr lang="en-GB" sz="1200" b="0" i="0" kern="1200">
                <a:solidFill>
                  <a:schemeClr val="tx1"/>
                </a:solidFill>
                <a:effectLst/>
                <a:latin typeface="+mn-lt"/>
                <a:ea typeface="+mn-ea"/>
                <a:cs typeface="+mn-cs"/>
              </a:rPr>
              <a:t>risks/impacts to human health, livelihoods, assets and ecosystems from extreme weather events such as heat waves, heavy rain, drought and associated wildfires, and coastal flooding.</a:t>
            </a:r>
          </a:p>
          <a:p>
            <a:r>
              <a:rPr lang="en-GB" sz="1200" b="1" i="0" kern="1200">
                <a:solidFill>
                  <a:schemeClr val="tx1"/>
                </a:solidFill>
                <a:effectLst/>
                <a:latin typeface="+mn-lt"/>
                <a:ea typeface="+mn-ea"/>
                <a:cs typeface="+mn-cs"/>
              </a:rPr>
              <a:t>RFC3 Distribution of impacts: </a:t>
            </a:r>
            <a:r>
              <a:rPr lang="en-GB" sz="1200" b="0" i="0" kern="1200">
                <a:solidFill>
                  <a:schemeClr val="tx1"/>
                </a:solidFill>
                <a:effectLst/>
                <a:latin typeface="+mn-lt"/>
                <a:ea typeface="+mn-ea"/>
                <a:cs typeface="+mn-cs"/>
              </a:rPr>
              <a:t>risks/impacts that disproportionately affect particular groups due to uneven distribution of physical climate change hazards, exposure or vulnerability.</a:t>
            </a:r>
          </a:p>
          <a:p>
            <a:r>
              <a:rPr lang="en-GB" sz="1200" b="1" i="0" kern="1200">
                <a:solidFill>
                  <a:schemeClr val="tx1"/>
                </a:solidFill>
                <a:effectLst/>
                <a:latin typeface="+mn-lt"/>
                <a:ea typeface="+mn-ea"/>
                <a:cs typeface="+mn-cs"/>
              </a:rPr>
              <a:t>RFC4 Global aggregate impacts:</a:t>
            </a:r>
            <a:r>
              <a:rPr lang="en-GB" sz="1200" b="0" i="0" kern="1200">
                <a:solidFill>
                  <a:schemeClr val="tx1"/>
                </a:solidFill>
                <a:effectLst/>
                <a:latin typeface="+mn-lt"/>
                <a:ea typeface="+mn-ea"/>
                <a:cs typeface="+mn-cs"/>
              </a:rPr>
              <a:t> global monetary damage, global-scale degradation and loss of ecosystems and biodiversity.</a:t>
            </a:r>
          </a:p>
          <a:p>
            <a:r>
              <a:rPr lang="en-GB" sz="1200" b="1" i="0" kern="1200">
                <a:solidFill>
                  <a:schemeClr val="tx1"/>
                </a:solidFill>
                <a:effectLst/>
                <a:latin typeface="+mn-lt"/>
                <a:ea typeface="+mn-ea"/>
                <a:cs typeface="+mn-cs"/>
              </a:rPr>
              <a:t>RFC5 Large-scale singular events: </a:t>
            </a:r>
            <a:r>
              <a:rPr lang="en-GB" sz="1200" b="0" i="0" kern="1200">
                <a:solidFill>
                  <a:schemeClr val="tx1"/>
                </a:solidFill>
                <a:effectLst/>
                <a:latin typeface="+mn-lt"/>
                <a:ea typeface="+mn-ea"/>
                <a:cs typeface="+mn-cs"/>
              </a:rPr>
              <a:t>are relatively large, abrupt and sometimes irreversible changes in systems that are caused by global warming. Examples include disintegration of the Greenland and Antarctic ice sheets.</a:t>
            </a:r>
          </a:p>
          <a:p>
            <a:endParaRPr lang="en-GB"/>
          </a:p>
        </p:txBody>
      </p:sp>
      <p:sp>
        <p:nvSpPr>
          <p:cNvPr id="4" name="Slide Number Placeholder 3"/>
          <p:cNvSpPr>
            <a:spLocks noGrp="1"/>
          </p:cNvSpPr>
          <p:nvPr>
            <p:ph type="sldNum" sz="quarter" idx="10"/>
          </p:nvPr>
        </p:nvSpPr>
        <p:spPr/>
        <p:txBody>
          <a:bodyPr/>
          <a:lstStyle/>
          <a:p>
            <a:fld id="{211C016D-44DA-422C-B26A-FDA5FDE2E24D}" type="slidenum">
              <a:rPr lang="en-GB" smtClean="0"/>
              <a:t>64</a:t>
            </a:fld>
            <a:endParaRPr lang="en-GB"/>
          </a:p>
        </p:txBody>
      </p:sp>
    </p:spTree>
    <p:extLst>
      <p:ext uri="{BB962C8B-B14F-4D97-AF65-F5344CB8AC3E}">
        <p14:creationId xmlns:p14="http://schemas.microsoft.com/office/powerpoint/2010/main" val="433474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11C016D-44DA-422C-B26A-FDA5FDE2E24D}" type="slidenum">
              <a:rPr lang="en-GB" smtClean="0"/>
              <a:t>65</a:t>
            </a:fld>
            <a:endParaRPr lang="en-GB"/>
          </a:p>
        </p:txBody>
      </p:sp>
    </p:spTree>
    <p:extLst>
      <p:ext uri="{BB962C8B-B14F-4D97-AF65-F5344CB8AC3E}">
        <p14:creationId xmlns:p14="http://schemas.microsoft.com/office/powerpoint/2010/main" val="32524181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1"/>
          </a:p>
        </p:txBody>
      </p:sp>
      <p:sp>
        <p:nvSpPr>
          <p:cNvPr id="4" name="Slide Number Placeholder 3"/>
          <p:cNvSpPr>
            <a:spLocks noGrp="1"/>
          </p:cNvSpPr>
          <p:nvPr>
            <p:ph type="sldNum" sz="quarter" idx="10"/>
          </p:nvPr>
        </p:nvSpPr>
        <p:spPr/>
        <p:txBody>
          <a:bodyPr/>
          <a:lstStyle/>
          <a:p>
            <a:fld id="{211C016D-44DA-422C-B26A-FDA5FDE2E24D}" type="slidenum">
              <a:rPr lang="en-GB" smtClean="0"/>
              <a:t>66</a:t>
            </a:fld>
            <a:endParaRPr lang="en-GB"/>
          </a:p>
        </p:txBody>
      </p:sp>
    </p:spTree>
    <p:extLst>
      <p:ext uri="{BB962C8B-B14F-4D97-AF65-F5344CB8AC3E}">
        <p14:creationId xmlns:p14="http://schemas.microsoft.com/office/powerpoint/2010/main" val="1283698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Ask the question,</a:t>
            </a:r>
            <a:r>
              <a:rPr lang="en-GB" baseline="0"/>
              <a:t> elicit some ideas, then share the definition used in the project.</a:t>
            </a:r>
            <a:endParaRPr lang="en-GB"/>
          </a:p>
        </p:txBody>
      </p:sp>
      <p:sp>
        <p:nvSpPr>
          <p:cNvPr id="4" name="Slide Number Placeholder 3"/>
          <p:cNvSpPr>
            <a:spLocks noGrp="1"/>
          </p:cNvSpPr>
          <p:nvPr>
            <p:ph type="sldNum" sz="quarter" idx="10"/>
          </p:nvPr>
        </p:nvSpPr>
        <p:spPr/>
        <p:txBody>
          <a:bodyPr/>
          <a:lstStyle/>
          <a:p>
            <a:fld id="{211C016D-44DA-422C-B26A-FDA5FDE2E24D}" type="slidenum">
              <a:rPr lang="en-GB" smtClean="0"/>
              <a:t>6</a:t>
            </a:fld>
            <a:endParaRPr lang="en-GB"/>
          </a:p>
        </p:txBody>
      </p:sp>
    </p:spTree>
    <p:extLst>
      <p:ext uri="{BB962C8B-B14F-4D97-AF65-F5344CB8AC3E}">
        <p14:creationId xmlns:p14="http://schemas.microsoft.com/office/powerpoint/2010/main" val="32851408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a:solidFill>
                  <a:schemeClr val="tx1"/>
                </a:solidFill>
                <a:effectLst/>
                <a:latin typeface="+mn-lt"/>
                <a:ea typeface="+mn-ea"/>
                <a:cs typeface="+mn-cs"/>
              </a:rPr>
              <a:t>The main panel shows global net anthropogenic CO2 emissions in pathways limiting global warming to 1.5°C with no or limited (less than 0.1°C) overshoot and pathways with higher overshoot. The shaded area shows the full range for pathways analysed in this Report. The panels on the right show non-CO2 emissions ranges for three compounds with large historical forcing and a substantial portion of emissions coming from sources distinct from those central to CO2 mitigation. Shaded areas in these panels show the 5–95% (light shading) and interquartile (dark shading) ranges of pathways limiting global warming to 1.5°C with no or limited overshoot. Box and whiskers at the bottom of the figure show the timing of pathways reaching global net zero CO2 emission levels, and a comparison with pathways limiting global warming to 2°C with at least 66% probability. Four illustrative model pathways are highlighted in the main panel and are labelled P1, P2, P3 and P4, corresponding to the LED, S1, S2, and S5 pathways assessed in Chapter 2. Descriptions and characteristics of these pathways are available in Figure SPM.3b. {2.1, 2.2, 2.3, Figure 2.5, Figure 2.10, Figure 2.11}</a:t>
            </a:r>
            <a:endParaRPr lang="en-GB"/>
          </a:p>
        </p:txBody>
      </p:sp>
      <p:sp>
        <p:nvSpPr>
          <p:cNvPr id="4" name="Slide Number Placeholder 3"/>
          <p:cNvSpPr>
            <a:spLocks noGrp="1"/>
          </p:cNvSpPr>
          <p:nvPr>
            <p:ph type="sldNum" sz="quarter" idx="10"/>
          </p:nvPr>
        </p:nvSpPr>
        <p:spPr/>
        <p:txBody>
          <a:bodyPr/>
          <a:lstStyle/>
          <a:p>
            <a:fld id="{211C016D-44DA-422C-B26A-FDA5FDE2E24D}" type="slidenum">
              <a:rPr lang="en-GB" smtClean="0"/>
              <a:t>67</a:t>
            </a:fld>
            <a:endParaRPr lang="en-GB"/>
          </a:p>
        </p:txBody>
      </p:sp>
    </p:spTree>
    <p:extLst>
      <p:ext uri="{BB962C8B-B14F-4D97-AF65-F5344CB8AC3E}">
        <p14:creationId xmlns:p14="http://schemas.microsoft.com/office/powerpoint/2010/main" val="38674510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C016D-44DA-422C-B26A-FDA5FDE2E24D}" type="slidenum">
              <a:rPr lang="en-GB" smtClean="0"/>
              <a:t>68</a:t>
            </a:fld>
            <a:endParaRPr lang="en-GB"/>
          </a:p>
        </p:txBody>
      </p:sp>
    </p:spTree>
    <p:extLst>
      <p:ext uri="{BB962C8B-B14F-4D97-AF65-F5344CB8AC3E}">
        <p14:creationId xmlns:p14="http://schemas.microsoft.com/office/powerpoint/2010/main" val="32168597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C016D-44DA-422C-B26A-FDA5FDE2E24D}" type="slidenum">
              <a:rPr lang="en-GB" smtClean="0"/>
              <a:t>69</a:t>
            </a:fld>
            <a:endParaRPr lang="en-GB"/>
          </a:p>
        </p:txBody>
      </p:sp>
    </p:spTree>
    <p:extLst>
      <p:ext uri="{BB962C8B-B14F-4D97-AF65-F5344CB8AC3E}">
        <p14:creationId xmlns:p14="http://schemas.microsoft.com/office/powerpoint/2010/main" val="26998889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r>
              <a:rPr lang="en-GB" sz="1200" b="0" i="0" kern="120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At the time, there was no globally agreed temperature goal. So we judged, based on the available climate science, that an appropriate global climate objective would be 2°C, and to avoid an extreme danger threshold of 4°C.</a:t>
            </a:r>
          </a:p>
          <a:p>
            <a:r>
              <a:rPr lang="en-GB" sz="1200" b="0" i="0" kern="120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An 80% reduction in greenhouse gases by 2050, from their 1990 level, was our best estimate of the appropriate UK contribution to that goal. We said it was “challenging but feasible” and that it carried a cost – of 1-2% of GDP – which was affordable to avoid a much greater economic cost in the future.</a:t>
            </a:r>
          </a:p>
          <a:p>
            <a:r>
              <a:rPr lang="en-GB" sz="1200" b="0" i="0" kern="120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Parliament agreed – and since then we have been advising on the best, most cost-effective route to get there under the framework of carbon budgets and government plans that are required.</a:t>
            </a:r>
          </a:p>
          <a:p>
            <a:r>
              <a:rPr lang="en-GB" sz="1200" b="0" i="0" kern="120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But a great deal has changed since 2008. The UK has signed the Paris Agreement, which expects greater ambition from developed countries – and references 1.5 degrees as a global temperature goal. Global emissions have continued to rise – making one of our 2008 scenarios for peak global emissions in 2016 look very optimistic. And other shifts have occurred too – crucially, our understanding of the path to full decarbonisation and the costs of some the key technologies.</a:t>
            </a:r>
          </a:p>
          <a:p>
            <a:r>
              <a:rPr lang="en-GB" sz="1200" b="0" i="0" kern="120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The CCC’s task is now – effectively – to re-run the 2008 analysis in light of this new information. But underlying it remains the same basic problem as before – that fossil fuels are the underpinning of the modern economy – and that they are warming our planet.</a:t>
            </a:r>
          </a:p>
          <a:p>
            <a:endParaRPr lang="en-GB" sz="1200" b="0" i="0" kern="120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r>
              <a:rPr lang="en-GB" sz="1200" b="0" i="0" kern="120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Falls in cost for some of the key zero-carbon technologies mean that achieving net-zero is now possible within the economic cost that Parliament originally accepted when it passed the Climate Change Act in 2008.</a:t>
            </a:r>
            <a:endParaRPr lang="en-GB"/>
          </a:p>
          <a:p>
            <a:endParaRPr lang="en-GB"/>
          </a:p>
        </p:txBody>
      </p:sp>
    </p:spTree>
    <p:extLst>
      <p:ext uri="{BB962C8B-B14F-4D97-AF65-F5344CB8AC3E}">
        <p14:creationId xmlns:p14="http://schemas.microsoft.com/office/powerpoint/2010/main" val="157063256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C016D-44DA-422C-B26A-FDA5FDE2E24D}" type="slidenum">
              <a:rPr lang="en-GB" smtClean="0"/>
              <a:t>71</a:t>
            </a:fld>
            <a:endParaRPr lang="en-GB"/>
          </a:p>
        </p:txBody>
      </p:sp>
    </p:spTree>
    <p:extLst>
      <p:ext uri="{BB962C8B-B14F-4D97-AF65-F5344CB8AC3E}">
        <p14:creationId xmlns:p14="http://schemas.microsoft.com/office/powerpoint/2010/main" val="8195224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kern="1200">
                <a:solidFill>
                  <a:schemeClr val="tx1"/>
                </a:solidFill>
                <a:effectLst/>
                <a:latin typeface="+mn-lt"/>
                <a:ea typeface="+mn-ea"/>
                <a:cs typeface="+mn-cs"/>
              </a:rPr>
              <a:t> </a:t>
            </a:r>
            <a:endParaRPr lang="en-GB"/>
          </a:p>
        </p:txBody>
      </p:sp>
      <p:sp>
        <p:nvSpPr>
          <p:cNvPr id="4" name="Slide Number Placeholder 3"/>
          <p:cNvSpPr>
            <a:spLocks noGrp="1"/>
          </p:cNvSpPr>
          <p:nvPr>
            <p:ph type="sldNum" sz="quarter" idx="10"/>
          </p:nvPr>
        </p:nvSpPr>
        <p:spPr/>
        <p:txBody>
          <a:bodyPr/>
          <a:lstStyle/>
          <a:p>
            <a:fld id="{211C016D-44DA-422C-B26A-FDA5FDE2E24D}" type="slidenum">
              <a:rPr lang="en-GB" smtClean="0"/>
              <a:t>72</a:t>
            </a:fld>
            <a:endParaRPr lang="en-GB"/>
          </a:p>
        </p:txBody>
      </p:sp>
    </p:spTree>
    <p:extLst>
      <p:ext uri="{BB962C8B-B14F-4D97-AF65-F5344CB8AC3E}">
        <p14:creationId xmlns:p14="http://schemas.microsoft.com/office/powerpoint/2010/main" val="18998558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1200"/>
              </a:spcAft>
            </a:pPr>
            <a:endParaRPr lang="en-GB"/>
          </a:p>
        </p:txBody>
      </p:sp>
      <p:sp>
        <p:nvSpPr>
          <p:cNvPr id="4" name="Slide Number Placeholder 3"/>
          <p:cNvSpPr>
            <a:spLocks noGrp="1"/>
          </p:cNvSpPr>
          <p:nvPr>
            <p:ph type="sldNum" sz="quarter" idx="10"/>
          </p:nvPr>
        </p:nvSpPr>
        <p:spPr/>
        <p:txBody>
          <a:bodyPr/>
          <a:lstStyle/>
          <a:p>
            <a:fld id="{211C016D-44DA-422C-B26A-FDA5FDE2E24D}" type="slidenum">
              <a:rPr lang="en-GB" smtClean="0"/>
              <a:t>73</a:t>
            </a:fld>
            <a:endParaRPr lang="en-GB"/>
          </a:p>
        </p:txBody>
      </p:sp>
    </p:spTree>
    <p:extLst>
      <p:ext uri="{BB962C8B-B14F-4D97-AF65-F5344CB8AC3E}">
        <p14:creationId xmlns:p14="http://schemas.microsoft.com/office/powerpoint/2010/main" val="40672663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C016D-44DA-422C-B26A-FDA5FDE2E24D}" type="slidenum">
              <a:rPr lang="en-GB" smtClean="0"/>
              <a:t>74</a:t>
            </a:fld>
            <a:endParaRPr lang="en-GB"/>
          </a:p>
        </p:txBody>
      </p:sp>
    </p:spTree>
    <p:extLst>
      <p:ext uri="{BB962C8B-B14F-4D97-AF65-F5344CB8AC3E}">
        <p14:creationId xmlns:p14="http://schemas.microsoft.com/office/powerpoint/2010/main" val="27271308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C016D-44DA-422C-B26A-FDA5FDE2E24D}" type="slidenum">
              <a:rPr lang="en-GB" smtClean="0"/>
              <a:t>75</a:t>
            </a:fld>
            <a:endParaRPr lang="en-GB"/>
          </a:p>
        </p:txBody>
      </p:sp>
    </p:spTree>
    <p:extLst>
      <p:ext uri="{BB962C8B-B14F-4D97-AF65-F5344CB8AC3E}">
        <p14:creationId xmlns:p14="http://schemas.microsoft.com/office/powerpoint/2010/main" val="117716523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C016D-44DA-422C-B26A-FDA5FDE2E24D}" type="slidenum">
              <a:rPr lang="en-GB" smtClean="0"/>
              <a:t>76</a:t>
            </a:fld>
            <a:endParaRPr lang="en-GB"/>
          </a:p>
        </p:txBody>
      </p:sp>
    </p:spTree>
    <p:extLst>
      <p:ext uri="{BB962C8B-B14F-4D97-AF65-F5344CB8AC3E}">
        <p14:creationId xmlns:p14="http://schemas.microsoft.com/office/powerpoint/2010/main" val="2286838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11C016D-44DA-422C-B26A-FDA5FDE2E24D}" type="slidenum">
              <a:rPr lang="en-GB" smtClean="0"/>
              <a:t>8</a:t>
            </a:fld>
            <a:endParaRPr lang="en-GB"/>
          </a:p>
        </p:txBody>
      </p:sp>
    </p:spTree>
    <p:extLst>
      <p:ext uri="{BB962C8B-B14F-4D97-AF65-F5344CB8AC3E}">
        <p14:creationId xmlns:p14="http://schemas.microsoft.com/office/powerpoint/2010/main" val="306336332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C016D-44DA-422C-B26A-FDA5FDE2E24D}" type="slidenum">
              <a:rPr lang="en-GB" smtClean="0"/>
              <a:t>77</a:t>
            </a:fld>
            <a:endParaRPr lang="en-GB"/>
          </a:p>
        </p:txBody>
      </p:sp>
    </p:spTree>
    <p:extLst>
      <p:ext uri="{BB962C8B-B14F-4D97-AF65-F5344CB8AC3E}">
        <p14:creationId xmlns:p14="http://schemas.microsoft.com/office/powerpoint/2010/main" val="36732709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C016D-44DA-422C-B26A-FDA5FDE2E24D}" type="slidenum">
              <a:rPr lang="en-GB" smtClean="0"/>
              <a:t>78</a:t>
            </a:fld>
            <a:endParaRPr lang="en-GB"/>
          </a:p>
        </p:txBody>
      </p:sp>
    </p:spTree>
    <p:extLst>
      <p:ext uri="{BB962C8B-B14F-4D97-AF65-F5344CB8AC3E}">
        <p14:creationId xmlns:p14="http://schemas.microsoft.com/office/powerpoint/2010/main" val="18352663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C016D-44DA-422C-B26A-FDA5FDE2E24D}" type="slidenum">
              <a:rPr lang="en-GB" smtClean="0"/>
              <a:t>79</a:t>
            </a:fld>
            <a:endParaRPr lang="en-GB"/>
          </a:p>
        </p:txBody>
      </p:sp>
    </p:spTree>
    <p:extLst>
      <p:ext uri="{BB962C8B-B14F-4D97-AF65-F5344CB8AC3E}">
        <p14:creationId xmlns:p14="http://schemas.microsoft.com/office/powerpoint/2010/main" val="41096987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C016D-44DA-422C-B26A-FDA5FDE2E24D}" type="slidenum">
              <a:rPr lang="en-GB" smtClean="0"/>
              <a:t>80</a:t>
            </a:fld>
            <a:endParaRPr lang="en-GB"/>
          </a:p>
        </p:txBody>
      </p:sp>
    </p:spTree>
    <p:extLst>
      <p:ext uri="{BB962C8B-B14F-4D97-AF65-F5344CB8AC3E}">
        <p14:creationId xmlns:p14="http://schemas.microsoft.com/office/powerpoint/2010/main" val="372675866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C016D-44DA-422C-B26A-FDA5FDE2E24D}" type="slidenum">
              <a:rPr lang="en-GB" smtClean="0"/>
              <a:t>81</a:t>
            </a:fld>
            <a:endParaRPr lang="en-GB"/>
          </a:p>
        </p:txBody>
      </p:sp>
    </p:spTree>
    <p:extLst>
      <p:ext uri="{BB962C8B-B14F-4D97-AF65-F5344CB8AC3E}">
        <p14:creationId xmlns:p14="http://schemas.microsoft.com/office/powerpoint/2010/main" val="348362838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Discussion of how these changes</a:t>
            </a:r>
            <a:r>
              <a:rPr lang="en-GB" baseline="0"/>
              <a:t> could be positive for a range of reasons – health, community, etc.</a:t>
            </a:r>
            <a:endParaRPr lang="en-GB"/>
          </a:p>
        </p:txBody>
      </p:sp>
      <p:sp>
        <p:nvSpPr>
          <p:cNvPr id="4" name="Slide Number Placeholder 3"/>
          <p:cNvSpPr>
            <a:spLocks noGrp="1"/>
          </p:cNvSpPr>
          <p:nvPr>
            <p:ph type="sldNum" sz="quarter" idx="10"/>
          </p:nvPr>
        </p:nvSpPr>
        <p:spPr/>
        <p:txBody>
          <a:bodyPr/>
          <a:lstStyle/>
          <a:p>
            <a:fld id="{211C016D-44DA-422C-B26A-FDA5FDE2E24D}" type="slidenum">
              <a:rPr lang="en-GB" smtClean="0"/>
              <a:t>82</a:t>
            </a:fld>
            <a:endParaRPr lang="en-GB"/>
          </a:p>
        </p:txBody>
      </p:sp>
    </p:spTree>
    <p:extLst>
      <p:ext uri="{BB962C8B-B14F-4D97-AF65-F5344CB8AC3E}">
        <p14:creationId xmlns:p14="http://schemas.microsoft.com/office/powerpoint/2010/main" val="394811018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C016D-44DA-422C-B26A-FDA5FDE2E24D}" type="slidenum">
              <a:rPr lang="en-GB" smtClean="0"/>
              <a:t>83</a:t>
            </a:fld>
            <a:endParaRPr lang="en-GB"/>
          </a:p>
        </p:txBody>
      </p:sp>
    </p:spTree>
    <p:extLst>
      <p:ext uri="{BB962C8B-B14F-4D97-AF65-F5344CB8AC3E}">
        <p14:creationId xmlns:p14="http://schemas.microsoft.com/office/powerpoint/2010/main" val="15613092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C016D-44DA-422C-B26A-FDA5FDE2E24D}" type="slidenum">
              <a:rPr lang="en-GB" smtClean="0"/>
              <a:t>84</a:t>
            </a:fld>
            <a:endParaRPr lang="en-GB"/>
          </a:p>
        </p:txBody>
      </p:sp>
    </p:spTree>
    <p:extLst>
      <p:ext uri="{BB962C8B-B14F-4D97-AF65-F5344CB8AC3E}">
        <p14:creationId xmlns:p14="http://schemas.microsoft.com/office/powerpoint/2010/main" val="146947120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C016D-44DA-422C-B26A-FDA5FDE2E24D}" type="slidenum">
              <a:rPr lang="en-GB" smtClean="0"/>
              <a:t>85</a:t>
            </a:fld>
            <a:endParaRPr lang="en-GB"/>
          </a:p>
        </p:txBody>
      </p:sp>
    </p:spTree>
    <p:extLst>
      <p:ext uri="{BB962C8B-B14F-4D97-AF65-F5344CB8AC3E}">
        <p14:creationId xmlns:p14="http://schemas.microsoft.com/office/powerpoint/2010/main" val="328737013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Increase in wind, PV, and gas replacing coal (picture of West Burton, where new gas station and old coal)</a:t>
            </a:r>
          </a:p>
          <a:p>
            <a:r>
              <a:rPr lang="en-GB"/>
              <a:t>Images from https://www.flickr.com/photos/eltpics/17326595666 and https://www.geograph.org.uk/photo/5007945 and</a:t>
            </a:r>
          </a:p>
          <a:p>
            <a:r>
              <a:rPr lang="en-GB"/>
              <a:t>https://www.geograph.org.uk/photo/5366543 https://www.flickr.com/photos/deccgovuk/15282222229</a:t>
            </a:r>
          </a:p>
        </p:txBody>
      </p:sp>
      <p:sp>
        <p:nvSpPr>
          <p:cNvPr id="4" name="Slide Number Placeholder 3"/>
          <p:cNvSpPr>
            <a:spLocks noGrp="1"/>
          </p:cNvSpPr>
          <p:nvPr>
            <p:ph type="sldNum" sz="quarter" idx="5"/>
          </p:nvPr>
        </p:nvSpPr>
        <p:spPr/>
        <p:txBody>
          <a:bodyPr/>
          <a:lstStyle/>
          <a:p>
            <a:fld id="{211C016D-44DA-422C-B26A-FDA5FDE2E24D}" type="slidenum">
              <a:rPr lang="en-GB" smtClean="0"/>
              <a:t>86</a:t>
            </a:fld>
            <a:endParaRPr lang="en-GB"/>
          </a:p>
        </p:txBody>
      </p:sp>
    </p:spTree>
    <p:extLst>
      <p:ext uri="{BB962C8B-B14F-4D97-AF65-F5344CB8AC3E}">
        <p14:creationId xmlns:p14="http://schemas.microsoft.com/office/powerpoint/2010/main" val="1338726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Designated as first Environment City in 1990 due</a:t>
            </a:r>
            <a:r>
              <a:rPr lang="en-GB" baseline="0"/>
              <a:t> to track record and commitments to environmental protection. Still a key priority for the City Council, most recently through Climate Emergency Declaration in 2019 and consultation until Feb 2020. Universities will work together on climate change.</a:t>
            </a:r>
            <a:endParaRPr lang="en-GB"/>
          </a:p>
        </p:txBody>
      </p:sp>
      <p:sp>
        <p:nvSpPr>
          <p:cNvPr id="4" name="Slide Number Placeholder 3"/>
          <p:cNvSpPr>
            <a:spLocks noGrp="1"/>
          </p:cNvSpPr>
          <p:nvPr>
            <p:ph type="sldNum" sz="quarter" idx="10"/>
          </p:nvPr>
        </p:nvSpPr>
        <p:spPr/>
        <p:txBody>
          <a:bodyPr/>
          <a:lstStyle/>
          <a:p>
            <a:fld id="{211C016D-44DA-422C-B26A-FDA5FDE2E24D}" type="slidenum">
              <a:rPr lang="en-GB" smtClean="0"/>
              <a:t>9</a:t>
            </a:fld>
            <a:endParaRPr lang="en-GB"/>
          </a:p>
        </p:txBody>
      </p:sp>
    </p:spTree>
    <p:extLst>
      <p:ext uri="{BB962C8B-B14F-4D97-AF65-F5344CB8AC3E}">
        <p14:creationId xmlns:p14="http://schemas.microsoft.com/office/powerpoint/2010/main" val="236575612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C016D-44DA-422C-B26A-FDA5FDE2E24D}" type="slidenum">
              <a:rPr lang="en-GB" smtClean="0"/>
              <a:t>87</a:t>
            </a:fld>
            <a:endParaRPr lang="en-GB"/>
          </a:p>
        </p:txBody>
      </p:sp>
    </p:spTree>
    <p:extLst>
      <p:ext uri="{BB962C8B-B14F-4D97-AF65-F5344CB8AC3E}">
        <p14:creationId xmlns:p14="http://schemas.microsoft.com/office/powerpoint/2010/main" val="397357593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C016D-44DA-422C-B26A-FDA5FDE2E24D}" type="slidenum">
              <a:rPr lang="en-GB" smtClean="0"/>
              <a:t>88</a:t>
            </a:fld>
            <a:endParaRPr lang="en-GB"/>
          </a:p>
        </p:txBody>
      </p:sp>
    </p:spTree>
    <p:extLst>
      <p:ext uri="{BB962C8B-B14F-4D97-AF65-F5344CB8AC3E}">
        <p14:creationId xmlns:p14="http://schemas.microsoft.com/office/powerpoint/2010/main" val="364907800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C016D-44DA-422C-B26A-FDA5FDE2E24D}" type="slidenum">
              <a:rPr lang="en-GB" smtClean="0"/>
              <a:t>89</a:t>
            </a:fld>
            <a:endParaRPr lang="en-GB"/>
          </a:p>
        </p:txBody>
      </p:sp>
    </p:spTree>
    <p:extLst>
      <p:ext uri="{BB962C8B-B14F-4D97-AF65-F5344CB8AC3E}">
        <p14:creationId xmlns:p14="http://schemas.microsoft.com/office/powerpoint/2010/main" val="200821434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C016D-44DA-422C-B26A-FDA5FDE2E24D}" type="slidenum">
              <a:rPr lang="en-GB" smtClean="0"/>
              <a:t>90</a:t>
            </a:fld>
            <a:endParaRPr lang="en-GB"/>
          </a:p>
        </p:txBody>
      </p:sp>
    </p:spTree>
    <p:extLst>
      <p:ext uri="{BB962C8B-B14F-4D97-AF65-F5344CB8AC3E}">
        <p14:creationId xmlns:p14="http://schemas.microsoft.com/office/powerpoint/2010/main" val="191779204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C016D-44DA-422C-B26A-FDA5FDE2E2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432546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Many positive stories, visible Himalayas, lower air pollution however it should not be viewed as an environmental success.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F3FC79-CC0C-4015-BDD4-B63A61F6874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980474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F3FC79-CC0C-4015-BDD4-B63A61F6874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636194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C016D-44DA-422C-B26A-FDA5FDE2E24D}" type="slidenum">
              <a:rPr lang="en-GB" smtClean="0"/>
              <a:t>98</a:t>
            </a:fld>
            <a:endParaRPr lang="en-GB"/>
          </a:p>
        </p:txBody>
      </p:sp>
    </p:spTree>
    <p:extLst>
      <p:ext uri="{BB962C8B-B14F-4D97-AF65-F5344CB8AC3E}">
        <p14:creationId xmlns:p14="http://schemas.microsoft.com/office/powerpoint/2010/main" val="122208249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11C016D-44DA-422C-B26A-FDA5FDE2E24D}" type="slidenum">
              <a:rPr lang="en-GB" smtClean="0"/>
              <a:t>99</a:t>
            </a:fld>
            <a:endParaRPr lang="en-GB"/>
          </a:p>
        </p:txBody>
      </p:sp>
    </p:spTree>
    <p:extLst>
      <p:ext uri="{BB962C8B-B14F-4D97-AF65-F5344CB8AC3E}">
        <p14:creationId xmlns:p14="http://schemas.microsoft.com/office/powerpoint/2010/main" val="187848032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endParaRPr lang="en-GB"/>
          </a:p>
        </p:txBody>
      </p:sp>
      <p:sp>
        <p:nvSpPr>
          <p:cNvPr id="4" name="Slide Number Placeholder 3"/>
          <p:cNvSpPr>
            <a:spLocks noGrp="1"/>
          </p:cNvSpPr>
          <p:nvPr>
            <p:ph type="sldNum" sz="quarter" idx="10"/>
          </p:nvPr>
        </p:nvSpPr>
        <p:spPr/>
        <p:txBody>
          <a:bodyPr/>
          <a:lstStyle/>
          <a:p>
            <a:fld id="{211C016D-44DA-422C-B26A-FDA5FDE2E24D}" type="slidenum">
              <a:rPr lang="en-GB" smtClean="0"/>
              <a:t>100</a:t>
            </a:fld>
            <a:endParaRPr lang="en-GB"/>
          </a:p>
        </p:txBody>
      </p:sp>
    </p:spTree>
    <p:extLst>
      <p:ext uri="{BB962C8B-B14F-4D97-AF65-F5344CB8AC3E}">
        <p14:creationId xmlns:p14="http://schemas.microsoft.com/office/powerpoint/2010/main" val="266635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C016D-44DA-422C-B26A-FDA5FDE2E24D}" type="slidenum">
              <a:rPr lang="en-GB" smtClean="0"/>
              <a:t>10</a:t>
            </a:fld>
            <a:endParaRPr lang="en-GB"/>
          </a:p>
        </p:txBody>
      </p:sp>
    </p:spTree>
    <p:extLst>
      <p:ext uri="{BB962C8B-B14F-4D97-AF65-F5344CB8AC3E}">
        <p14:creationId xmlns:p14="http://schemas.microsoft.com/office/powerpoint/2010/main" val="196432546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C016D-44DA-422C-B26A-FDA5FDE2E24D}" type="slidenum">
              <a:rPr lang="en-GB" smtClean="0"/>
              <a:t>101</a:t>
            </a:fld>
            <a:endParaRPr lang="en-GB"/>
          </a:p>
        </p:txBody>
      </p:sp>
    </p:spTree>
    <p:extLst>
      <p:ext uri="{BB962C8B-B14F-4D97-AF65-F5344CB8AC3E}">
        <p14:creationId xmlns:p14="http://schemas.microsoft.com/office/powerpoint/2010/main" val="76061049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C016D-44DA-422C-B26A-FDA5FDE2E24D}" type="slidenum">
              <a:rPr lang="en-GB" smtClean="0"/>
              <a:t>102</a:t>
            </a:fld>
            <a:endParaRPr lang="en-GB"/>
          </a:p>
        </p:txBody>
      </p:sp>
    </p:spTree>
    <p:extLst>
      <p:ext uri="{BB962C8B-B14F-4D97-AF65-F5344CB8AC3E}">
        <p14:creationId xmlns:p14="http://schemas.microsoft.com/office/powerpoint/2010/main" val="173891606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C016D-44DA-422C-B26A-FDA5FDE2E24D}" type="slidenum">
              <a:rPr lang="en-GB" smtClean="0"/>
              <a:t>103</a:t>
            </a:fld>
            <a:endParaRPr lang="en-GB"/>
          </a:p>
        </p:txBody>
      </p:sp>
    </p:spTree>
    <p:extLst>
      <p:ext uri="{BB962C8B-B14F-4D97-AF65-F5344CB8AC3E}">
        <p14:creationId xmlns:p14="http://schemas.microsoft.com/office/powerpoint/2010/main" val="399071566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C016D-44DA-422C-B26A-FDA5FDE2E24D}" type="slidenum">
              <a:rPr lang="en-GB" smtClean="0"/>
              <a:t>104</a:t>
            </a:fld>
            <a:endParaRPr lang="en-GB"/>
          </a:p>
        </p:txBody>
      </p:sp>
    </p:spTree>
    <p:extLst>
      <p:ext uri="{BB962C8B-B14F-4D97-AF65-F5344CB8AC3E}">
        <p14:creationId xmlns:p14="http://schemas.microsoft.com/office/powerpoint/2010/main" val="387460158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C016D-44DA-422C-B26A-FDA5FDE2E24D}" type="slidenum">
              <a:rPr lang="en-GB" smtClean="0"/>
              <a:t>106</a:t>
            </a:fld>
            <a:endParaRPr lang="en-GB"/>
          </a:p>
        </p:txBody>
      </p:sp>
    </p:spTree>
    <p:extLst>
      <p:ext uri="{BB962C8B-B14F-4D97-AF65-F5344CB8AC3E}">
        <p14:creationId xmlns:p14="http://schemas.microsoft.com/office/powerpoint/2010/main" val="113184231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11C016D-44DA-422C-B26A-FDA5FDE2E24D}" type="slidenum">
              <a:rPr lang="en-GB" smtClean="0"/>
              <a:t>107</a:t>
            </a:fld>
            <a:endParaRPr lang="en-GB"/>
          </a:p>
        </p:txBody>
      </p:sp>
    </p:spTree>
    <p:extLst>
      <p:ext uri="{BB962C8B-B14F-4D97-AF65-F5344CB8AC3E}">
        <p14:creationId xmlns:p14="http://schemas.microsoft.com/office/powerpoint/2010/main" val="121987678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5508217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77363666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xfrm>
            <a:off x="2697163" y="509588"/>
            <a:ext cx="4532312" cy="2549525"/>
          </a:xfrm>
        </p:spPr>
      </p:sp>
      <p:sp>
        <p:nvSpPr>
          <p:cNvPr id="133123" name="Notes Placeholder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Tree>
    <p:extLst>
      <p:ext uri="{BB962C8B-B14F-4D97-AF65-F5344CB8AC3E}">
        <p14:creationId xmlns:p14="http://schemas.microsoft.com/office/powerpoint/2010/main" val="189503107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4285674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F6B0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619750" y="828675"/>
            <a:ext cx="5505450" cy="5186292"/>
          </a:xfrm>
        </p:spPr>
        <p:txBody>
          <a:bodyPr anchor="ctr"/>
          <a:lstStyle>
            <a:lvl1pPr algn="ctr">
              <a:defRPr sz="6000"/>
            </a:lvl1pPr>
          </a:lstStyle>
          <a:p>
            <a:r>
              <a:rPr lang="en-US"/>
              <a:t>Click to edit Master title style</a:t>
            </a:r>
            <a:endParaRPr lang="en-GB"/>
          </a:p>
        </p:txBody>
      </p:sp>
      <p:sp>
        <p:nvSpPr>
          <p:cNvPr id="7"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chemeClr val="bg1"/>
                </a:solidFill>
              </a:defRPr>
            </a:lvl1pPr>
          </a:lstStyle>
          <a:p>
            <a:fld id="{09AB7D12-A524-4A37-822E-86680631D2B1}" type="slidenum">
              <a:rPr lang="en-GB" smtClean="0"/>
              <a:pPr/>
              <a:t>‹#›</a:t>
            </a:fld>
            <a:endParaRPr lang="en-GB"/>
          </a:p>
        </p:txBody>
      </p:sp>
    </p:spTree>
    <p:extLst>
      <p:ext uri="{BB962C8B-B14F-4D97-AF65-F5344CB8AC3E}">
        <p14:creationId xmlns:p14="http://schemas.microsoft.com/office/powerpoint/2010/main" val="3039331769"/>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rgbClr val="C3C114"/>
                </a:solidFill>
              </a:defRPr>
            </a:lvl1pPr>
          </a:lstStyle>
          <a:p>
            <a:fld id="{09AB7D12-A524-4A37-822E-86680631D2B1}" type="slidenum">
              <a:rPr lang="en-GB" smtClean="0"/>
              <a:pPr/>
              <a:t>‹#›</a:t>
            </a:fld>
            <a:endParaRPr lang="en-GB"/>
          </a:p>
        </p:txBody>
      </p:sp>
    </p:spTree>
    <p:extLst>
      <p:ext uri="{BB962C8B-B14F-4D97-AF65-F5344CB8AC3E}">
        <p14:creationId xmlns:p14="http://schemas.microsoft.com/office/powerpoint/2010/main" val="3258855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8EC63F"/>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chemeClr val="bg1"/>
                </a:solidFill>
              </a:defRPr>
            </a:lvl1pPr>
          </a:lstStyle>
          <a:p>
            <a:fld id="{09AB7D12-A524-4A37-822E-86680631D2B1}" type="slidenum">
              <a:rPr lang="en-GB" smtClean="0"/>
              <a:pPr/>
              <a:t>‹#›</a:t>
            </a:fld>
            <a:endParaRPr lang="en-GB"/>
          </a:p>
        </p:txBody>
      </p:sp>
      <p:sp>
        <p:nvSpPr>
          <p:cNvPr id="5" name="Title 1"/>
          <p:cNvSpPr>
            <a:spLocks noGrp="1"/>
          </p:cNvSpPr>
          <p:nvPr>
            <p:ph type="ctrTitle"/>
          </p:nvPr>
        </p:nvSpPr>
        <p:spPr>
          <a:xfrm>
            <a:off x="5619750" y="828675"/>
            <a:ext cx="5505450" cy="5186292"/>
          </a:xfrm>
        </p:spPr>
        <p:txBody>
          <a:bodyPr anchor="ctr"/>
          <a:lstStyle>
            <a:lvl1pPr algn="ctr">
              <a:defRPr sz="6000"/>
            </a:lvl1pPr>
          </a:lstStyle>
          <a:p>
            <a:r>
              <a:rPr lang="en-US"/>
              <a:t>Click to edit Master title style</a:t>
            </a:r>
            <a:endParaRPr lang="en-GB"/>
          </a:p>
        </p:txBody>
      </p:sp>
    </p:spTree>
    <p:extLst>
      <p:ext uri="{BB962C8B-B14F-4D97-AF65-F5344CB8AC3E}">
        <p14:creationId xmlns:p14="http://schemas.microsoft.com/office/powerpoint/2010/main" val="14965424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8EC63F"/>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chemeClr val="bg1"/>
                </a:solidFill>
              </a:defRPr>
            </a:lvl1pPr>
          </a:lstStyle>
          <a:p>
            <a:fld id="{09AB7D12-A524-4A37-822E-86680631D2B1}" type="slidenum">
              <a:rPr lang="en-GB" smtClean="0"/>
              <a:pPr/>
              <a:t>‹#›</a:t>
            </a:fld>
            <a:endParaRPr lang="en-GB"/>
          </a:p>
        </p:txBody>
      </p:sp>
      <p:sp>
        <p:nvSpPr>
          <p:cNvPr id="5" name="Title 1"/>
          <p:cNvSpPr>
            <a:spLocks noGrp="1"/>
          </p:cNvSpPr>
          <p:nvPr>
            <p:ph type="ctrTitle"/>
          </p:nvPr>
        </p:nvSpPr>
        <p:spPr>
          <a:xfrm>
            <a:off x="1085850" y="3714750"/>
            <a:ext cx="10039349" cy="2233542"/>
          </a:xfrm>
        </p:spPr>
        <p:txBody>
          <a:bodyPr anchor="ctr"/>
          <a:lstStyle>
            <a:lvl1pPr algn="ctr">
              <a:defRPr sz="6000"/>
            </a:lvl1pPr>
          </a:lstStyle>
          <a:p>
            <a:r>
              <a:rPr lang="en-US"/>
              <a:t>Click to edit Master title style</a:t>
            </a:r>
            <a:endParaRPr lang="en-GB"/>
          </a:p>
        </p:txBody>
      </p:sp>
    </p:spTree>
    <p:extLst>
      <p:ext uri="{BB962C8B-B14F-4D97-AF65-F5344CB8AC3E}">
        <p14:creationId xmlns:p14="http://schemas.microsoft.com/office/powerpoint/2010/main" val="22058033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838200" y="1458000"/>
            <a:ext cx="10515600" cy="5034875"/>
          </a:xfrm>
        </p:spPr>
        <p:txBody>
          <a:bodyPr/>
          <a:lstStyle/>
          <a:p>
            <a:pPr lvl="0"/>
            <a:r>
              <a:rPr lang="en-US"/>
              <a:t>Edit Master text styles</a:t>
            </a:r>
          </a:p>
          <a:p>
            <a:pPr lvl="1"/>
            <a:r>
              <a:rPr lang="en-US"/>
              <a:t>Second level</a:t>
            </a:r>
          </a:p>
        </p:txBody>
      </p:sp>
      <p:sp>
        <p:nvSpPr>
          <p:cNvPr id="6"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rgbClr val="8EC63F"/>
                </a:solidFill>
              </a:defRPr>
            </a:lvl1pPr>
          </a:lstStyle>
          <a:p>
            <a:fld id="{09AB7D12-A524-4A37-822E-86680631D2B1}" type="slidenum">
              <a:rPr lang="en-GB" smtClean="0"/>
              <a:pPr/>
              <a:t>‹#›</a:t>
            </a:fld>
            <a:endParaRPr lang="en-GB"/>
          </a:p>
        </p:txBody>
      </p:sp>
    </p:spTree>
    <p:extLst>
      <p:ext uri="{BB962C8B-B14F-4D97-AF65-F5344CB8AC3E}">
        <p14:creationId xmlns:p14="http://schemas.microsoft.com/office/powerpoint/2010/main" val="2325891299"/>
      </p:ext>
    </p:extLst>
  </p:cSld>
  <p:clrMapOvr>
    <a:masterClrMapping/>
  </p:clrMapOvr>
  <p:extLst>
    <p:ext uri="{DCECCB84-F9BA-43D5-87BE-67443E8EF086}">
      <p15:sldGuideLst xmlns:p15="http://schemas.microsoft.com/office/powerpoint/2012/main">
        <p15:guide id="1" orient="horz" pos="913">
          <p15:clr>
            <a:srgbClr val="FBAE40"/>
          </p15:clr>
        </p15:guide>
        <p15:guide id="2" pos="3840">
          <p15:clr>
            <a:srgbClr val="FBAE40"/>
          </p15:clr>
        </p15:guide>
        <p15:guide id="3" orient="horz" pos="408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rgbClr val="8EC63F"/>
                </a:solidFill>
              </a:defRPr>
            </a:lvl1pPr>
          </a:lstStyle>
          <a:p>
            <a:fld id="{09AB7D12-A524-4A37-822E-86680631D2B1}" type="slidenum">
              <a:rPr lang="en-GB" smtClean="0"/>
              <a:pPr/>
              <a:t>‹#›</a:t>
            </a:fld>
            <a:endParaRPr lang="en-GB"/>
          </a:p>
        </p:txBody>
      </p:sp>
    </p:spTree>
    <p:extLst>
      <p:ext uri="{BB962C8B-B14F-4D97-AF65-F5344CB8AC3E}">
        <p14:creationId xmlns:p14="http://schemas.microsoft.com/office/powerpoint/2010/main" val="8135433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B5B3"/>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chemeClr val="bg1"/>
                </a:solidFill>
              </a:defRPr>
            </a:lvl1pPr>
          </a:lstStyle>
          <a:p>
            <a:fld id="{09AB7D12-A524-4A37-822E-86680631D2B1}" type="slidenum">
              <a:rPr lang="en-GB" smtClean="0"/>
              <a:pPr/>
              <a:t>‹#›</a:t>
            </a:fld>
            <a:endParaRPr lang="en-GB"/>
          </a:p>
        </p:txBody>
      </p:sp>
      <p:sp>
        <p:nvSpPr>
          <p:cNvPr id="5" name="Title 1"/>
          <p:cNvSpPr>
            <a:spLocks noGrp="1"/>
          </p:cNvSpPr>
          <p:nvPr>
            <p:ph type="ctrTitle"/>
          </p:nvPr>
        </p:nvSpPr>
        <p:spPr>
          <a:xfrm>
            <a:off x="5619750" y="828675"/>
            <a:ext cx="5505450" cy="5186292"/>
          </a:xfrm>
        </p:spPr>
        <p:txBody>
          <a:bodyPr anchor="ctr"/>
          <a:lstStyle>
            <a:lvl1pPr algn="ctr">
              <a:defRPr sz="6000"/>
            </a:lvl1pPr>
          </a:lstStyle>
          <a:p>
            <a:r>
              <a:rPr lang="en-US"/>
              <a:t>Click to edit Master title style</a:t>
            </a:r>
            <a:endParaRPr lang="en-GB"/>
          </a:p>
        </p:txBody>
      </p:sp>
    </p:spTree>
    <p:extLst>
      <p:ext uri="{BB962C8B-B14F-4D97-AF65-F5344CB8AC3E}">
        <p14:creationId xmlns:p14="http://schemas.microsoft.com/office/powerpoint/2010/main" val="34476397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00B5B3"/>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chemeClr val="bg1"/>
                </a:solidFill>
              </a:defRPr>
            </a:lvl1pPr>
          </a:lstStyle>
          <a:p>
            <a:fld id="{09AB7D12-A524-4A37-822E-86680631D2B1}" type="slidenum">
              <a:rPr lang="en-GB" smtClean="0"/>
              <a:pPr/>
              <a:t>‹#›</a:t>
            </a:fld>
            <a:endParaRPr lang="en-GB"/>
          </a:p>
        </p:txBody>
      </p:sp>
      <p:sp>
        <p:nvSpPr>
          <p:cNvPr id="5" name="Title 1"/>
          <p:cNvSpPr>
            <a:spLocks noGrp="1"/>
          </p:cNvSpPr>
          <p:nvPr>
            <p:ph type="ctrTitle"/>
          </p:nvPr>
        </p:nvSpPr>
        <p:spPr>
          <a:xfrm>
            <a:off x="1085850" y="3714750"/>
            <a:ext cx="10039349" cy="2233542"/>
          </a:xfrm>
        </p:spPr>
        <p:txBody>
          <a:bodyPr anchor="ctr"/>
          <a:lstStyle>
            <a:lvl1pPr algn="ctr">
              <a:defRPr sz="6000"/>
            </a:lvl1pPr>
          </a:lstStyle>
          <a:p>
            <a:r>
              <a:rPr lang="en-US"/>
              <a:t>Click to edit Master title style</a:t>
            </a:r>
            <a:endParaRPr lang="en-GB"/>
          </a:p>
        </p:txBody>
      </p:sp>
    </p:spTree>
    <p:extLst>
      <p:ext uri="{BB962C8B-B14F-4D97-AF65-F5344CB8AC3E}">
        <p14:creationId xmlns:p14="http://schemas.microsoft.com/office/powerpoint/2010/main" val="30640032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838200" y="1458000"/>
            <a:ext cx="10515600" cy="5034875"/>
          </a:xfrm>
        </p:spPr>
        <p:txBody>
          <a:bodyPr/>
          <a:lstStyle/>
          <a:p>
            <a:pPr lvl="0"/>
            <a:r>
              <a:rPr lang="en-US"/>
              <a:t>Edit Master text styles</a:t>
            </a:r>
          </a:p>
          <a:p>
            <a:pPr lvl="1"/>
            <a:r>
              <a:rPr lang="en-US"/>
              <a:t>Second level</a:t>
            </a:r>
          </a:p>
        </p:txBody>
      </p:sp>
      <p:sp>
        <p:nvSpPr>
          <p:cNvPr id="6"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rgbClr val="00B5B3"/>
                </a:solidFill>
              </a:defRPr>
            </a:lvl1pPr>
          </a:lstStyle>
          <a:p>
            <a:fld id="{09AB7D12-A524-4A37-822E-86680631D2B1}" type="slidenum">
              <a:rPr lang="en-GB" smtClean="0"/>
              <a:pPr/>
              <a:t>‹#›</a:t>
            </a:fld>
            <a:endParaRPr lang="en-GB"/>
          </a:p>
        </p:txBody>
      </p:sp>
    </p:spTree>
    <p:extLst>
      <p:ext uri="{BB962C8B-B14F-4D97-AF65-F5344CB8AC3E}">
        <p14:creationId xmlns:p14="http://schemas.microsoft.com/office/powerpoint/2010/main" val="1164927663"/>
      </p:ext>
    </p:extLst>
  </p:cSld>
  <p:clrMapOvr>
    <a:masterClrMapping/>
  </p:clrMapOvr>
  <p:extLst>
    <p:ext uri="{DCECCB84-F9BA-43D5-87BE-67443E8EF086}">
      <p15:sldGuideLst xmlns:p15="http://schemas.microsoft.com/office/powerpoint/2012/main">
        <p15:guide id="1" orient="horz" pos="913">
          <p15:clr>
            <a:srgbClr val="FBAE40"/>
          </p15:clr>
        </p15:guide>
        <p15:guide id="2" pos="3840">
          <p15:clr>
            <a:srgbClr val="FBAE40"/>
          </p15:clr>
        </p15:guide>
        <p15:guide id="3" orient="horz" pos="408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rgbClr val="00B5B3"/>
                </a:solidFill>
              </a:defRPr>
            </a:lvl1pPr>
          </a:lstStyle>
          <a:p>
            <a:fld id="{09AB7D12-A524-4A37-822E-86680631D2B1}" type="slidenum">
              <a:rPr lang="en-GB" smtClean="0"/>
              <a:pPr/>
              <a:t>‹#›</a:t>
            </a:fld>
            <a:endParaRPr lang="en-GB"/>
          </a:p>
        </p:txBody>
      </p:sp>
    </p:spTree>
    <p:extLst>
      <p:ext uri="{BB962C8B-B14F-4D97-AF65-F5344CB8AC3E}">
        <p14:creationId xmlns:p14="http://schemas.microsoft.com/office/powerpoint/2010/main" val="22595764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Aqua Background - title">
    <p:spTree>
      <p:nvGrpSpPr>
        <p:cNvPr id="1" name=""/>
        <p:cNvGrpSpPr/>
        <p:nvPr/>
      </p:nvGrpSpPr>
      <p:grpSpPr>
        <a:xfrm>
          <a:off x="0" y="0"/>
          <a:ext cx="0" cy="0"/>
          <a:chOff x="0" y="0"/>
          <a:chExt cx="0" cy="0"/>
        </a:xfrm>
      </p:grpSpPr>
      <p:sp>
        <p:nvSpPr>
          <p:cNvPr id="2" name="Title 1"/>
          <p:cNvSpPr>
            <a:spLocks noGrp="1"/>
          </p:cNvSpPr>
          <p:nvPr>
            <p:ph type="ctrTitle"/>
          </p:nvPr>
        </p:nvSpPr>
        <p:spPr>
          <a:xfrm>
            <a:off x="383117" y="2091847"/>
            <a:ext cx="9144000" cy="367800"/>
          </a:xfrm>
        </p:spPr>
        <p:txBody>
          <a:bodyPr anchor="b">
            <a:noAutofit/>
          </a:bodyPr>
          <a:lstStyle>
            <a:lvl1pPr algn="l">
              <a:defRPr sz="2400" b="0" i="0">
                <a:latin typeface="Calibri" charset="0"/>
                <a:ea typeface="Calibri" charset="0"/>
                <a:cs typeface="Calibri" charset="0"/>
              </a:defRPr>
            </a:lvl1pPr>
          </a:lstStyle>
          <a:p>
            <a:r>
              <a:rPr lang="en-US"/>
              <a:t>Click to edit Master title style</a:t>
            </a:r>
          </a:p>
        </p:txBody>
      </p:sp>
      <p:sp>
        <p:nvSpPr>
          <p:cNvPr id="3" name="Subtitle 2"/>
          <p:cNvSpPr>
            <a:spLocks noGrp="1"/>
          </p:cNvSpPr>
          <p:nvPr>
            <p:ph type="subTitle" idx="1"/>
          </p:nvPr>
        </p:nvSpPr>
        <p:spPr>
          <a:xfrm>
            <a:off x="383118" y="2459650"/>
            <a:ext cx="11425767" cy="565389"/>
          </a:xfrm>
        </p:spPr>
        <p:txBody>
          <a:bodyPr>
            <a:noAutofit/>
          </a:bodyPr>
          <a:lstStyle>
            <a:lvl1pPr marL="0" indent="0" algn="l">
              <a:buNone/>
              <a:defRPr sz="4800" b="1" i="0">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9"/>
          <p:cNvSpPr>
            <a:spLocks noGrp="1"/>
          </p:cNvSpPr>
          <p:nvPr>
            <p:ph type="body" sz="quarter" idx="13"/>
          </p:nvPr>
        </p:nvSpPr>
        <p:spPr>
          <a:xfrm>
            <a:off x="383119" y="3025039"/>
            <a:ext cx="11425767" cy="746125"/>
          </a:xfrm>
          <a:noFill/>
        </p:spPr>
        <p:txBody>
          <a:bodyPr>
            <a:noAutofit/>
          </a:bodyPr>
          <a:lstStyle>
            <a:lvl1pPr marL="0" indent="0">
              <a:buNone/>
              <a:defRPr sz="4800" b="1" i="0">
                <a:solidFill>
                  <a:schemeClr val="bg1"/>
                </a:solidFill>
                <a:latin typeface="Calibri" charset="0"/>
                <a:ea typeface="Calibri" charset="0"/>
                <a:cs typeface="Calibri"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Date Placeholder 3"/>
          <p:cNvSpPr>
            <a:spLocks noGrp="1"/>
          </p:cNvSpPr>
          <p:nvPr>
            <p:ph type="dt" sz="half" idx="14"/>
          </p:nvPr>
        </p:nvSpPr>
        <p:spPr/>
        <p:txBody>
          <a:bodyPr/>
          <a:lstStyle>
            <a:lvl1pPr>
              <a:defRPr/>
            </a:lvl1pPr>
          </a:lstStyle>
          <a:p>
            <a:fld id="{41473F07-0AB2-4FD1-B5A9-F2EF36E1C73B}" type="datetimeFigureOut">
              <a:rPr lang="en-US" altLang="en-US"/>
              <a:pPr/>
              <a:t>5/20/2021</a:t>
            </a:fld>
            <a:endParaRPr lang="en-US" altLang="en-US"/>
          </a:p>
        </p:txBody>
      </p:sp>
      <p:sp>
        <p:nvSpPr>
          <p:cNvPr id="6" name="Footer Placeholder 4"/>
          <p:cNvSpPr>
            <a:spLocks noGrp="1"/>
          </p:cNvSpPr>
          <p:nvPr>
            <p:ph type="ftr" sz="quarter" idx="15"/>
          </p:nvPr>
        </p:nvSpPr>
        <p:spPr/>
        <p:txBody>
          <a:bodyPr/>
          <a:lstStyle>
            <a:lvl1pPr>
              <a:defRPr/>
            </a:lvl1pPr>
          </a:lstStyle>
          <a:p>
            <a:pPr>
              <a:defRPr/>
            </a:pPr>
            <a:endParaRPr lang="en-US" altLang="en-US"/>
          </a:p>
        </p:txBody>
      </p:sp>
      <p:sp>
        <p:nvSpPr>
          <p:cNvPr id="7" name="Slide Number Placeholder 5"/>
          <p:cNvSpPr>
            <a:spLocks noGrp="1"/>
          </p:cNvSpPr>
          <p:nvPr>
            <p:ph type="sldNum" sz="quarter" idx="16"/>
          </p:nvPr>
        </p:nvSpPr>
        <p:spPr/>
        <p:txBody>
          <a:bodyPr/>
          <a:lstStyle>
            <a:lvl1pPr>
              <a:defRPr/>
            </a:lvl1pPr>
          </a:lstStyle>
          <a:p>
            <a:fld id="{DB3ADDB9-C606-40C7-B8D1-BACA721F0387}" type="slidenum">
              <a:rPr lang="en-US" altLang="en-US"/>
              <a:pPr/>
              <a:t>‹#›</a:t>
            </a:fld>
            <a:endParaRPr lang="en-US" altLang="en-US"/>
          </a:p>
        </p:txBody>
      </p:sp>
    </p:spTree>
    <p:extLst>
      <p:ext uri="{BB962C8B-B14F-4D97-AF65-F5344CB8AC3E}">
        <p14:creationId xmlns:p14="http://schemas.microsoft.com/office/powerpoint/2010/main" val="2861898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FF6B00"/>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chemeClr val="bg1"/>
                </a:solidFill>
              </a:defRPr>
            </a:lvl1pPr>
          </a:lstStyle>
          <a:p>
            <a:fld id="{09AB7D12-A524-4A37-822E-86680631D2B1}" type="slidenum">
              <a:rPr lang="en-GB" smtClean="0"/>
              <a:pPr/>
              <a:t>‹#›</a:t>
            </a:fld>
            <a:endParaRPr lang="en-GB"/>
          </a:p>
        </p:txBody>
      </p:sp>
      <p:sp>
        <p:nvSpPr>
          <p:cNvPr id="5" name="Title 1"/>
          <p:cNvSpPr>
            <a:spLocks noGrp="1"/>
          </p:cNvSpPr>
          <p:nvPr>
            <p:ph type="ctrTitle"/>
          </p:nvPr>
        </p:nvSpPr>
        <p:spPr>
          <a:xfrm>
            <a:off x="1085850" y="3714750"/>
            <a:ext cx="10039349" cy="2233542"/>
          </a:xfrm>
        </p:spPr>
        <p:txBody>
          <a:bodyPr anchor="ctr"/>
          <a:lstStyle>
            <a:lvl1pPr algn="ctr">
              <a:defRPr sz="6000"/>
            </a:lvl1pPr>
          </a:lstStyle>
          <a:p>
            <a:r>
              <a:rPr lang="en-US"/>
              <a:t>Click to edit Master title style</a:t>
            </a:r>
            <a:endParaRPr lang="en-GB"/>
          </a:p>
        </p:txBody>
      </p:sp>
    </p:spTree>
    <p:extLst>
      <p:ext uri="{BB962C8B-B14F-4D97-AF65-F5344CB8AC3E}">
        <p14:creationId xmlns:p14="http://schemas.microsoft.com/office/powerpoint/2010/main" val="41868707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Aqua Background - text">
    <p:spTree>
      <p:nvGrpSpPr>
        <p:cNvPr id="1" name=""/>
        <p:cNvGrpSpPr/>
        <p:nvPr/>
      </p:nvGrpSpPr>
      <p:grpSpPr>
        <a:xfrm>
          <a:off x="0" y="0"/>
          <a:ext cx="0" cy="0"/>
          <a:chOff x="0" y="0"/>
          <a:chExt cx="0" cy="0"/>
        </a:xfrm>
      </p:grpSpPr>
      <p:sp>
        <p:nvSpPr>
          <p:cNvPr id="2" name="Title 1"/>
          <p:cNvSpPr>
            <a:spLocks noGrp="1"/>
          </p:cNvSpPr>
          <p:nvPr>
            <p:ph type="title"/>
          </p:nvPr>
        </p:nvSpPr>
        <p:spPr>
          <a:xfrm>
            <a:off x="383117" y="710095"/>
            <a:ext cx="10515600" cy="500570"/>
          </a:xfrm>
        </p:spPr>
        <p:txBody>
          <a:bodyPr/>
          <a:lstStyle>
            <a:lvl1pPr>
              <a:defRPr sz="3200">
                <a:solidFill>
                  <a:schemeClr val="bg1"/>
                </a:solidFill>
              </a:defRPr>
            </a:lvl1pPr>
          </a:lstStyle>
          <a:p>
            <a:r>
              <a:rPr lang="en-US"/>
              <a:t>Click to edit Master title style</a:t>
            </a:r>
          </a:p>
        </p:txBody>
      </p:sp>
      <p:sp>
        <p:nvSpPr>
          <p:cNvPr id="7" name="Text Placeholder 6"/>
          <p:cNvSpPr>
            <a:spLocks noGrp="1"/>
          </p:cNvSpPr>
          <p:nvPr>
            <p:ph type="body" sz="quarter" idx="13"/>
          </p:nvPr>
        </p:nvSpPr>
        <p:spPr>
          <a:xfrm>
            <a:off x="383119" y="1457742"/>
            <a:ext cx="11425767" cy="4398549"/>
          </a:xfrm>
        </p:spPr>
        <p:txBody>
          <a:bodyPr/>
          <a:lstStyle>
            <a:lvl1pPr>
              <a:defRPr sz="2800" b="0" i="0">
                <a:latin typeface="Calibri" charset="0"/>
                <a:ea typeface="Calibri" charset="0"/>
                <a:cs typeface="Calibri" charset="0"/>
              </a:defRPr>
            </a:lvl1pPr>
            <a:lvl2pPr>
              <a:defRPr b="0" i="0">
                <a:latin typeface="Calibri" charset="0"/>
                <a:ea typeface="Calibri" charset="0"/>
                <a:cs typeface="Calibri" charset="0"/>
              </a:defRPr>
            </a:lvl2pPr>
            <a:lvl3pPr>
              <a:defRPr b="0" i="0">
                <a:latin typeface="Calibri" charset="0"/>
                <a:ea typeface="Calibri" charset="0"/>
                <a:cs typeface="Calibri" charset="0"/>
              </a:defRPr>
            </a:lvl3pPr>
            <a:lvl4pPr>
              <a:defRPr b="0" i="0">
                <a:latin typeface="Calibri" charset="0"/>
                <a:ea typeface="Calibri" charset="0"/>
                <a:cs typeface="Calibri" charset="0"/>
              </a:defRPr>
            </a:lvl4pPr>
            <a:lvl5pPr>
              <a:defRPr b="0" i="0">
                <a:latin typeface="Calibri" charset="0"/>
                <a:ea typeface="Calibri" charset="0"/>
                <a:cs typeface="Calibri" charset="0"/>
              </a:defRPr>
            </a:lvl5pPr>
          </a:lstStyle>
          <a:p>
            <a:pPr lvl="0"/>
            <a:r>
              <a:rPr lang="en-US"/>
              <a:t>Click to edit Master text styles</a:t>
            </a:r>
          </a:p>
          <a:p>
            <a:pPr lvl="1"/>
            <a:r>
              <a:rPr lang="en-US"/>
              <a:t>Second level</a:t>
            </a:r>
          </a:p>
        </p:txBody>
      </p:sp>
      <p:sp>
        <p:nvSpPr>
          <p:cNvPr id="4" name="Date Placeholder 3"/>
          <p:cNvSpPr>
            <a:spLocks noGrp="1"/>
          </p:cNvSpPr>
          <p:nvPr>
            <p:ph type="dt" sz="half" idx="14"/>
          </p:nvPr>
        </p:nvSpPr>
        <p:spPr/>
        <p:txBody>
          <a:bodyPr/>
          <a:lstStyle>
            <a:lvl1pPr>
              <a:defRPr/>
            </a:lvl1pPr>
          </a:lstStyle>
          <a:p>
            <a:fld id="{229B4207-3A18-4D04-A128-3CA2E23E7143}" type="datetimeFigureOut">
              <a:rPr lang="en-US" altLang="en-US"/>
              <a:pPr/>
              <a:t>5/20/2021</a:t>
            </a:fld>
            <a:endParaRPr lang="en-US" altLang="en-US"/>
          </a:p>
        </p:txBody>
      </p:sp>
      <p:sp>
        <p:nvSpPr>
          <p:cNvPr id="5" name="Footer Placeholder 4"/>
          <p:cNvSpPr>
            <a:spLocks noGrp="1"/>
          </p:cNvSpPr>
          <p:nvPr>
            <p:ph type="ftr" sz="quarter" idx="15"/>
          </p:nvPr>
        </p:nvSpPr>
        <p:spPr/>
        <p:txBody>
          <a:bodyPr/>
          <a:lstStyle>
            <a:lvl1pPr>
              <a:defRPr/>
            </a:lvl1pPr>
          </a:lstStyle>
          <a:p>
            <a:pPr>
              <a:defRPr/>
            </a:pPr>
            <a:endParaRPr lang="en-US" altLang="en-US"/>
          </a:p>
        </p:txBody>
      </p:sp>
      <p:sp>
        <p:nvSpPr>
          <p:cNvPr id="6" name="Slide Number Placeholder 5"/>
          <p:cNvSpPr>
            <a:spLocks noGrp="1"/>
          </p:cNvSpPr>
          <p:nvPr>
            <p:ph type="sldNum" sz="quarter" idx="16"/>
          </p:nvPr>
        </p:nvSpPr>
        <p:spPr/>
        <p:txBody>
          <a:bodyPr/>
          <a:lstStyle>
            <a:lvl1pPr>
              <a:defRPr/>
            </a:lvl1pPr>
          </a:lstStyle>
          <a:p>
            <a:fld id="{783E87B7-8B1F-4E91-B158-36C56EF15713}" type="slidenum">
              <a:rPr lang="en-US" altLang="en-US"/>
              <a:pPr/>
              <a:t>‹#›</a:t>
            </a:fld>
            <a:endParaRPr lang="en-US" altLang="en-US"/>
          </a:p>
        </p:txBody>
      </p:sp>
    </p:spTree>
    <p:extLst>
      <p:ext uri="{BB962C8B-B14F-4D97-AF65-F5344CB8AC3E}">
        <p14:creationId xmlns:p14="http://schemas.microsoft.com/office/powerpoint/2010/main" val="23696900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Aqua Background - 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75407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427B"/>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chemeClr val="bg1"/>
                </a:solidFill>
              </a:defRPr>
            </a:lvl1pPr>
          </a:lstStyle>
          <a:p>
            <a:fld id="{09AB7D12-A524-4A37-822E-86680631D2B1}" type="slidenum">
              <a:rPr lang="en-GB" smtClean="0"/>
              <a:pPr/>
              <a:t>‹#›</a:t>
            </a:fld>
            <a:endParaRPr lang="en-GB"/>
          </a:p>
        </p:txBody>
      </p:sp>
      <p:sp>
        <p:nvSpPr>
          <p:cNvPr id="5" name="Title 1"/>
          <p:cNvSpPr>
            <a:spLocks noGrp="1"/>
          </p:cNvSpPr>
          <p:nvPr>
            <p:ph type="ctrTitle"/>
          </p:nvPr>
        </p:nvSpPr>
        <p:spPr>
          <a:xfrm>
            <a:off x="5619750" y="828675"/>
            <a:ext cx="5505450" cy="5186292"/>
          </a:xfrm>
        </p:spPr>
        <p:txBody>
          <a:bodyPr anchor="ctr"/>
          <a:lstStyle>
            <a:lvl1pPr algn="ctr">
              <a:defRPr sz="6000"/>
            </a:lvl1pPr>
          </a:lstStyle>
          <a:p>
            <a:r>
              <a:rPr lang="en-US"/>
              <a:t>Click to edit Master title style</a:t>
            </a:r>
            <a:endParaRPr lang="en-GB"/>
          </a:p>
        </p:txBody>
      </p:sp>
    </p:spTree>
    <p:extLst>
      <p:ext uri="{BB962C8B-B14F-4D97-AF65-F5344CB8AC3E}">
        <p14:creationId xmlns:p14="http://schemas.microsoft.com/office/powerpoint/2010/main" val="28154681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00427B"/>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chemeClr val="bg1"/>
                </a:solidFill>
              </a:defRPr>
            </a:lvl1pPr>
          </a:lstStyle>
          <a:p>
            <a:fld id="{09AB7D12-A524-4A37-822E-86680631D2B1}" type="slidenum">
              <a:rPr lang="en-GB" smtClean="0"/>
              <a:pPr/>
              <a:t>‹#›</a:t>
            </a:fld>
            <a:endParaRPr lang="en-GB"/>
          </a:p>
        </p:txBody>
      </p:sp>
      <p:sp>
        <p:nvSpPr>
          <p:cNvPr id="5" name="Title 1"/>
          <p:cNvSpPr>
            <a:spLocks noGrp="1"/>
          </p:cNvSpPr>
          <p:nvPr>
            <p:ph type="ctrTitle"/>
          </p:nvPr>
        </p:nvSpPr>
        <p:spPr>
          <a:xfrm>
            <a:off x="1085850" y="3714750"/>
            <a:ext cx="10039349" cy="2233542"/>
          </a:xfrm>
        </p:spPr>
        <p:txBody>
          <a:bodyPr anchor="ctr"/>
          <a:lstStyle>
            <a:lvl1pPr algn="ctr">
              <a:defRPr sz="6000"/>
            </a:lvl1pPr>
          </a:lstStyle>
          <a:p>
            <a:r>
              <a:rPr lang="en-US"/>
              <a:t>Click to edit Master title style</a:t>
            </a:r>
            <a:endParaRPr lang="en-GB"/>
          </a:p>
        </p:txBody>
      </p:sp>
    </p:spTree>
    <p:extLst>
      <p:ext uri="{BB962C8B-B14F-4D97-AF65-F5344CB8AC3E}">
        <p14:creationId xmlns:p14="http://schemas.microsoft.com/office/powerpoint/2010/main" val="35705841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427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09AB7D12-A524-4A37-822E-86680631D2B1}" type="slidenum">
              <a:rPr lang="en-GB" smtClean="0"/>
              <a:pPr/>
              <a:t>‹#›</a:t>
            </a:fld>
            <a:endParaRPr lang="en-GB"/>
          </a:p>
        </p:txBody>
      </p:sp>
    </p:spTree>
    <p:extLst>
      <p:ext uri="{BB962C8B-B14F-4D97-AF65-F5344CB8AC3E}">
        <p14:creationId xmlns:p14="http://schemas.microsoft.com/office/powerpoint/2010/main" val="7045345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838200" y="1458000"/>
            <a:ext cx="10515600" cy="5034875"/>
          </a:xfrm>
        </p:spPr>
        <p:txBody>
          <a:bodyPr/>
          <a:lstStyle/>
          <a:p>
            <a:pPr lvl="0"/>
            <a:r>
              <a:rPr lang="en-US"/>
              <a:t>Edit Master text styles</a:t>
            </a:r>
          </a:p>
          <a:p>
            <a:pPr lvl="1"/>
            <a:r>
              <a:rPr lang="en-US"/>
              <a:t>Second level</a:t>
            </a:r>
          </a:p>
        </p:txBody>
      </p:sp>
      <p:sp>
        <p:nvSpPr>
          <p:cNvPr id="6"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rgbClr val="00427B"/>
                </a:solidFill>
              </a:defRPr>
            </a:lvl1pPr>
          </a:lstStyle>
          <a:p>
            <a:fld id="{09AB7D12-A524-4A37-822E-86680631D2B1}" type="slidenum">
              <a:rPr lang="en-GB" smtClean="0"/>
              <a:pPr/>
              <a:t>‹#›</a:t>
            </a:fld>
            <a:endParaRPr lang="en-GB"/>
          </a:p>
        </p:txBody>
      </p:sp>
    </p:spTree>
    <p:extLst>
      <p:ext uri="{BB962C8B-B14F-4D97-AF65-F5344CB8AC3E}">
        <p14:creationId xmlns:p14="http://schemas.microsoft.com/office/powerpoint/2010/main" val="1535173325"/>
      </p:ext>
    </p:extLst>
  </p:cSld>
  <p:clrMapOvr>
    <a:masterClrMapping/>
  </p:clrMapOvr>
  <p:extLst>
    <p:ext uri="{DCECCB84-F9BA-43D5-87BE-67443E8EF086}">
      <p15:sldGuideLst xmlns:p15="http://schemas.microsoft.com/office/powerpoint/2012/main">
        <p15:guide id="1" orient="horz" pos="913">
          <p15:clr>
            <a:srgbClr val="FBAE40"/>
          </p15:clr>
        </p15:guide>
        <p15:guide id="2" pos="3840">
          <p15:clr>
            <a:srgbClr val="FBAE40"/>
          </p15:clr>
        </p15:guide>
        <p15:guide id="3" orient="horz" pos="408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rgbClr val="00427B"/>
                </a:solidFill>
              </a:defRPr>
            </a:lvl1pPr>
          </a:lstStyle>
          <a:p>
            <a:fld id="{09AB7D12-A524-4A37-822E-86680631D2B1}" type="slidenum">
              <a:rPr lang="en-GB" smtClean="0"/>
              <a:pPr/>
              <a:t>‹#›</a:t>
            </a:fld>
            <a:endParaRPr lang="en-GB"/>
          </a:p>
        </p:txBody>
      </p:sp>
    </p:spTree>
    <p:extLst>
      <p:ext uri="{BB962C8B-B14F-4D97-AF65-F5344CB8AC3E}">
        <p14:creationId xmlns:p14="http://schemas.microsoft.com/office/powerpoint/2010/main" val="39649068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8570B2"/>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chemeClr val="bg1"/>
                </a:solidFill>
              </a:defRPr>
            </a:lvl1pPr>
          </a:lstStyle>
          <a:p>
            <a:fld id="{09AB7D12-A524-4A37-822E-86680631D2B1}" type="slidenum">
              <a:rPr lang="en-GB" smtClean="0"/>
              <a:pPr/>
              <a:t>‹#›</a:t>
            </a:fld>
            <a:endParaRPr lang="en-GB"/>
          </a:p>
        </p:txBody>
      </p:sp>
      <p:sp>
        <p:nvSpPr>
          <p:cNvPr id="5" name="Title 1"/>
          <p:cNvSpPr>
            <a:spLocks noGrp="1"/>
          </p:cNvSpPr>
          <p:nvPr>
            <p:ph type="ctrTitle"/>
          </p:nvPr>
        </p:nvSpPr>
        <p:spPr>
          <a:xfrm>
            <a:off x="5619750" y="828675"/>
            <a:ext cx="5505450" cy="5186292"/>
          </a:xfrm>
        </p:spPr>
        <p:txBody>
          <a:bodyPr anchor="ctr"/>
          <a:lstStyle>
            <a:lvl1pPr algn="ctr">
              <a:defRPr sz="6000"/>
            </a:lvl1pPr>
          </a:lstStyle>
          <a:p>
            <a:r>
              <a:rPr lang="en-US"/>
              <a:t>Click to edit Master title style</a:t>
            </a:r>
            <a:endParaRPr lang="en-GB"/>
          </a:p>
        </p:txBody>
      </p:sp>
    </p:spTree>
    <p:extLst>
      <p:ext uri="{BB962C8B-B14F-4D97-AF65-F5344CB8AC3E}">
        <p14:creationId xmlns:p14="http://schemas.microsoft.com/office/powerpoint/2010/main" val="30258411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8570B2"/>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chemeClr val="bg1"/>
                </a:solidFill>
              </a:defRPr>
            </a:lvl1pPr>
          </a:lstStyle>
          <a:p>
            <a:fld id="{09AB7D12-A524-4A37-822E-86680631D2B1}" type="slidenum">
              <a:rPr lang="en-GB" smtClean="0"/>
              <a:pPr/>
              <a:t>‹#›</a:t>
            </a:fld>
            <a:endParaRPr lang="en-GB"/>
          </a:p>
        </p:txBody>
      </p:sp>
      <p:sp>
        <p:nvSpPr>
          <p:cNvPr id="5" name="Title 1"/>
          <p:cNvSpPr>
            <a:spLocks noGrp="1"/>
          </p:cNvSpPr>
          <p:nvPr>
            <p:ph type="ctrTitle"/>
          </p:nvPr>
        </p:nvSpPr>
        <p:spPr>
          <a:xfrm>
            <a:off x="1085850" y="3714750"/>
            <a:ext cx="10039349" cy="2233542"/>
          </a:xfrm>
        </p:spPr>
        <p:txBody>
          <a:bodyPr anchor="ctr"/>
          <a:lstStyle>
            <a:lvl1pPr algn="ctr">
              <a:defRPr sz="6000"/>
            </a:lvl1pPr>
          </a:lstStyle>
          <a:p>
            <a:r>
              <a:rPr lang="en-US"/>
              <a:t>Click to edit Master title style</a:t>
            </a:r>
            <a:endParaRPr lang="en-GB"/>
          </a:p>
        </p:txBody>
      </p:sp>
    </p:spTree>
    <p:extLst>
      <p:ext uri="{BB962C8B-B14F-4D97-AF65-F5344CB8AC3E}">
        <p14:creationId xmlns:p14="http://schemas.microsoft.com/office/powerpoint/2010/main" val="20213215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838200" y="1458000"/>
            <a:ext cx="10515600" cy="5034875"/>
          </a:xfrm>
        </p:spPr>
        <p:txBody>
          <a:bodyPr/>
          <a:lstStyle/>
          <a:p>
            <a:pPr lvl="0"/>
            <a:r>
              <a:rPr lang="en-US"/>
              <a:t>Edit Master text styles</a:t>
            </a:r>
          </a:p>
          <a:p>
            <a:pPr lvl="1"/>
            <a:r>
              <a:rPr lang="en-US"/>
              <a:t>Second level</a:t>
            </a:r>
          </a:p>
        </p:txBody>
      </p:sp>
      <p:sp>
        <p:nvSpPr>
          <p:cNvPr id="6"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rgbClr val="8570B2"/>
                </a:solidFill>
              </a:defRPr>
            </a:lvl1pPr>
          </a:lstStyle>
          <a:p>
            <a:fld id="{09AB7D12-A524-4A37-822E-86680631D2B1}" type="slidenum">
              <a:rPr lang="en-GB" smtClean="0"/>
              <a:pPr/>
              <a:t>‹#›</a:t>
            </a:fld>
            <a:endParaRPr lang="en-GB"/>
          </a:p>
        </p:txBody>
      </p:sp>
    </p:spTree>
    <p:extLst>
      <p:ext uri="{BB962C8B-B14F-4D97-AF65-F5344CB8AC3E}">
        <p14:creationId xmlns:p14="http://schemas.microsoft.com/office/powerpoint/2010/main" val="2393227623"/>
      </p:ext>
    </p:extLst>
  </p:cSld>
  <p:clrMapOvr>
    <a:masterClrMapping/>
  </p:clrMapOvr>
  <p:extLst>
    <p:ext uri="{DCECCB84-F9BA-43D5-87BE-67443E8EF086}">
      <p15:sldGuideLst xmlns:p15="http://schemas.microsoft.com/office/powerpoint/2012/main">
        <p15:guide id="1" orient="horz" pos="913">
          <p15:clr>
            <a:srgbClr val="FBAE40"/>
          </p15:clr>
        </p15:guide>
        <p15:guide id="2" pos="3840">
          <p15:clr>
            <a:srgbClr val="FBAE40"/>
          </p15:clr>
        </p15:guide>
        <p15:guide id="3" orient="horz" pos="408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F6B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09AB7D12-A524-4A37-822E-86680631D2B1}" type="slidenum">
              <a:rPr lang="en-GB" smtClean="0"/>
              <a:pPr/>
              <a:t>‹#›</a:t>
            </a:fld>
            <a:endParaRPr lang="en-GB"/>
          </a:p>
        </p:txBody>
      </p:sp>
    </p:spTree>
    <p:extLst>
      <p:ext uri="{BB962C8B-B14F-4D97-AF65-F5344CB8AC3E}">
        <p14:creationId xmlns:p14="http://schemas.microsoft.com/office/powerpoint/2010/main" val="34789420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rgbClr val="8570B2"/>
                </a:solidFill>
              </a:defRPr>
            </a:lvl1pPr>
          </a:lstStyle>
          <a:p>
            <a:fld id="{09AB7D12-A524-4A37-822E-86680631D2B1}" type="slidenum">
              <a:rPr lang="en-GB" smtClean="0"/>
              <a:pPr/>
              <a:t>‹#›</a:t>
            </a:fld>
            <a:endParaRPr lang="en-GB"/>
          </a:p>
        </p:txBody>
      </p:sp>
    </p:spTree>
    <p:extLst>
      <p:ext uri="{BB962C8B-B14F-4D97-AF65-F5344CB8AC3E}">
        <p14:creationId xmlns:p14="http://schemas.microsoft.com/office/powerpoint/2010/main" val="3729164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D73194"/>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chemeClr val="bg1"/>
                </a:solidFill>
              </a:defRPr>
            </a:lvl1pPr>
          </a:lstStyle>
          <a:p>
            <a:fld id="{09AB7D12-A524-4A37-822E-86680631D2B1}" type="slidenum">
              <a:rPr lang="en-GB" smtClean="0"/>
              <a:pPr/>
              <a:t>‹#›</a:t>
            </a:fld>
            <a:endParaRPr lang="en-GB"/>
          </a:p>
        </p:txBody>
      </p:sp>
      <p:sp>
        <p:nvSpPr>
          <p:cNvPr id="5" name="Title 1"/>
          <p:cNvSpPr>
            <a:spLocks noGrp="1"/>
          </p:cNvSpPr>
          <p:nvPr>
            <p:ph type="ctrTitle"/>
          </p:nvPr>
        </p:nvSpPr>
        <p:spPr>
          <a:xfrm>
            <a:off x="5619750" y="828675"/>
            <a:ext cx="5505450" cy="5186292"/>
          </a:xfrm>
        </p:spPr>
        <p:txBody>
          <a:bodyPr anchor="ctr"/>
          <a:lstStyle>
            <a:lvl1pPr algn="ctr">
              <a:defRPr sz="6000"/>
            </a:lvl1pPr>
          </a:lstStyle>
          <a:p>
            <a:r>
              <a:rPr lang="en-US"/>
              <a:t>Click to edit Master title style</a:t>
            </a:r>
            <a:endParaRPr lang="en-GB"/>
          </a:p>
        </p:txBody>
      </p:sp>
    </p:spTree>
    <p:extLst>
      <p:ext uri="{BB962C8B-B14F-4D97-AF65-F5344CB8AC3E}">
        <p14:creationId xmlns:p14="http://schemas.microsoft.com/office/powerpoint/2010/main" val="5070316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D73194"/>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chemeClr val="bg1"/>
                </a:solidFill>
              </a:defRPr>
            </a:lvl1pPr>
          </a:lstStyle>
          <a:p>
            <a:fld id="{09AB7D12-A524-4A37-822E-86680631D2B1}" type="slidenum">
              <a:rPr lang="en-GB" smtClean="0"/>
              <a:pPr/>
              <a:t>‹#›</a:t>
            </a:fld>
            <a:endParaRPr lang="en-GB"/>
          </a:p>
        </p:txBody>
      </p:sp>
      <p:sp>
        <p:nvSpPr>
          <p:cNvPr id="5" name="Title 1"/>
          <p:cNvSpPr>
            <a:spLocks noGrp="1"/>
          </p:cNvSpPr>
          <p:nvPr>
            <p:ph type="ctrTitle"/>
          </p:nvPr>
        </p:nvSpPr>
        <p:spPr>
          <a:xfrm>
            <a:off x="1085850" y="3714750"/>
            <a:ext cx="10039349" cy="2233542"/>
          </a:xfrm>
        </p:spPr>
        <p:txBody>
          <a:bodyPr anchor="ctr"/>
          <a:lstStyle>
            <a:lvl1pPr algn="ctr">
              <a:defRPr sz="6000"/>
            </a:lvl1pPr>
          </a:lstStyle>
          <a:p>
            <a:r>
              <a:rPr lang="en-US"/>
              <a:t>Click to edit Master title style</a:t>
            </a:r>
            <a:endParaRPr lang="en-GB"/>
          </a:p>
        </p:txBody>
      </p:sp>
    </p:spTree>
    <p:extLst>
      <p:ext uri="{BB962C8B-B14F-4D97-AF65-F5344CB8AC3E}">
        <p14:creationId xmlns:p14="http://schemas.microsoft.com/office/powerpoint/2010/main" val="1614123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D7319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09AB7D12-A524-4A37-822E-86680631D2B1}" type="slidenum">
              <a:rPr lang="en-GB" smtClean="0"/>
              <a:pPr/>
              <a:t>‹#›</a:t>
            </a:fld>
            <a:endParaRPr lang="en-GB"/>
          </a:p>
        </p:txBody>
      </p:sp>
    </p:spTree>
    <p:extLst>
      <p:ext uri="{BB962C8B-B14F-4D97-AF65-F5344CB8AC3E}">
        <p14:creationId xmlns:p14="http://schemas.microsoft.com/office/powerpoint/2010/main" val="1551561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838200" y="1458000"/>
            <a:ext cx="10515600" cy="5034875"/>
          </a:xfrm>
        </p:spPr>
        <p:txBody>
          <a:bodyPr/>
          <a:lstStyle/>
          <a:p>
            <a:pPr lvl="0"/>
            <a:r>
              <a:rPr lang="en-US"/>
              <a:t>Edit Master text styles</a:t>
            </a:r>
          </a:p>
          <a:p>
            <a:pPr lvl="1"/>
            <a:r>
              <a:rPr lang="en-US"/>
              <a:t>Second level</a:t>
            </a:r>
          </a:p>
        </p:txBody>
      </p:sp>
      <p:sp>
        <p:nvSpPr>
          <p:cNvPr id="6"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rgbClr val="D73194"/>
                </a:solidFill>
              </a:defRPr>
            </a:lvl1pPr>
          </a:lstStyle>
          <a:p>
            <a:fld id="{09AB7D12-A524-4A37-822E-86680631D2B1}" type="slidenum">
              <a:rPr lang="en-GB" smtClean="0"/>
              <a:pPr/>
              <a:t>‹#›</a:t>
            </a:fld>
            <a:endParaRPr lang="en-GB"/>
          </a:p>
        </p:txBody>
      </p:sp>
    </p:spTree>
    <p:extLst>
      <p:ext uri="{BB962C8B-B14F-4D97-AF65-F5344CB8AC3E}">
        <p14:creationId xmlns:p14="http://schemas.microsoft.com/office/powerpoint/2010/main" val="4060147637"/>
      </p:ext>
    </p:extLst>
  </p:cSld>
  <p:clrMapOvr>
    <a:masterClrMapping/>
  </p:clrMapOvr>
  <p:extLst>
    <p:ext uri="{DCECCB84-F9BA-43D5-87BE-67443E8EF086}">
      <p15:sldGuideLst xmlns:p15="http://schemas.microsoft.com/office/powerpoint/2012/main">
        <p15:guide id="1" orient="horz" pos="913">
          <p15:clr>
            <a:srgbClr val="FBAE40"/>
          </p15:clr>
        </p15:guide>
        <p15:guide id="2" pos="3840">
          <p15:clr>
            <a:srgbClr val="FBAE40"/>
          </p15:clr>
        </p15:guide>
        <p15:guide id="3" orient="horz" pos="4088">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rgbClr val="D73194"/>
                </a:solidFill>
              </a:defRPr>
            </a:lvl1pPr>
          </a:lstStyle>
          <a:p>
            <a:fld id="{09AB7D12-A524-4A37-822E-86680631D2B1}" type="slidenum">
              <a:rPr lang="en-GB" smtClean="0"/>
              <a:pPr/>
              <a:t>‹#›</a:t>
            </a:fld>
            <a:endParaRPr lang="en-GB"/>
          </a:p>
        </p:txBody>
      </p:sp>
    </p:spTree>
    <p:extLst>
      <p:ext uri="{BB962C8B-B14F-4D97-AF65-F5344CB8AC3E}">
        <p14:creationId xmlns:p14="http://schemas.microsoft.com/office/powerpoint/2010/main" val="2063146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0_Frame with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80000" y="476672"/>
            <a:ext cx="10056560" cy="1124784"/>
          </a:xfrm>
        </p:spPr>
        <p:txBody>
          <a:bodyPr anchor="t"/>
          <a:lstStyle>
            <a:lvl1pPr algn="ctr">
              <a:defRPr sz="4000">
                <a:solidFill>
                  <a:srgbClr val="9D5A76"/>
                </a:solidFill>
              </a:defRPr>
            </a:lvl1pPr>
          </a:lstStyle>
          <a:p>
            <a:r>
              <a:rPr lang="en-US"/>
              <a:t>Click to edit Master title style</a:t>
            </a:r>
            <a:endParaRPr lang="en-GB"/>
          </a:p>
        </p:txBody>
      </p:sp>
      <p:sp>
        <p:nvSpPr>
          <p:cNvPr id="3" name="Content Placeholder 2"/>
          <p:cNvSpPr>
            <a:spLocks noGrp="1"/>
          </p:cNvSpPr>
          <p:nvPr>
            <p:ph sz="half" idx="1"/>
          </p:nvPr>
        </p:nvSpPr>
        <p:spPr>
          <a:xfrm>
            <a:off x="1080000" y="1772816"/>
            <a:ext cx="5040000" cy="4275184"/>
          </a:xfrm>
        </p:spPr>
        <p:txBody>
          <a:bodyPr/>
          <a:lstStyle>
            <a:lvl1pPr>
              <a:spcBef>
                <a:spcPts val="3600"/>
              </a:spcBef>
              <a:buClr>
                <a:srgbClr val="9D5A76"/>
              </a:buClr>
              <a:defRPr/>
            </a:lvl1pPr>
            <a:lvl2pPr>
              <a:buClr>
                <a:srgbClr val="9D5A76"/>
              </a:buClr>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598490062"/>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cSld name="9_Frame with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80000" y="360000"/>
            <a:ext cx="10080000" cy="828000"/>
          </a:xfrm>
        </p:spPr>
        <p:txBody>
          <a:bodyPr/>
          <a:lstStyle>
            <a:lvl1pPr>
              <a:defRPr sz="4000">
                <a:solidFill>
                  <a:srgbClr val="9D5A76"/>
                </a:solidFill>
              </a:defRPr>
            </a:lvl1pPr>
          </a:lstStyle>
          <a:p>
            <a:r>
              <a:rPr lang="en-US"/>
              <a:t>Click to edit Master title style</a:t>
            </a:r>
            <a:endParaRPr lang="en-GB"/>
          </a:p>
        </p:txBody>
      </p:sp>
      <p:sp>
        <p:nvSpPr>
          <p:cNvPr id="3" name="Content Placeholder 2"/>
          <p:cNvSpPr>
            <a:spLocks noGrp="1"/>
          </p:cNvSpPr>
          <p:nvPr>
            <p:ph sz="half" idx="1"/>
          </p:nvPr>
        </p:nvSpPr>
        <p:spPr>
          <a:xfrm>
            <a:off x="1080000" y="1368000"/>
            <a:ext cx="5040000" cy="4680000"/>
          </a:xfrm>
        </p:spPr>
        <p:txBody>
          <a:bodyPr/>
          <a:lstStyle>
            <a:lvl1pPr>
              <a:buClr>
                <a:srgbClr val="9D5A76"/>
              </a:buClr>
              <a:defRPr/>
            </a:lvl1pPr>
            <a:lvl2pPr>
              <a:buClr>
                <a:srgbClr val="9D5A76"/>
              </a:buClr>
              <a:defRPr/>
            </a:lvl2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6120000" y="1368000"/>
            <a:ext cx="5040000" cy="4680000"/>
          </a:xfrm>
        </p:spPr>
        <p:txBody>
          <a:bodyPr/>
          <a:lstStyle>
            <a:lvl1pPr>
              <a:buClr>
                <a:srgbClr val="9D5A76"/>
              </a:buClr>
              <a:defRPr/>
            </a:lvl1pPr>
            <a:lvl2pPr>
              <a:buClr>
                <a:srgbClr val="9D5A76"/>
              </a:buClr>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203909921"/>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E1B3A"/>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chemeClr val="bg1"/>
                </a:solidFill>
              </a:defRPr>
            </a:lvl1pPr>
          </a:lstStyle>
          <a:p>
            <a:fld id="{09AB7D12-A524-4A37-822E-86680631D2B1}" type="slidenum">
              <a:rPr lang="en-GB" smtClean="0"/>
              <a:pPr/>
              <a:t>‹#›</a:t>
            </a:fld>
            <a:endParaRPr lang="en-GB"/>
          </a:p>
        </p:txBody>
      </p:sp>
      <p:sp>
        <p:nvSpPr>
          <p:cNvPr id="5" name="Title 1"/>
          <p:cNvSpPr>
            <a:spLocks noGrp="1"/>
          </p:cNvSpPr>
          <p:nvPr>
            <p:ph type="ctrTitle"/>
          </p:nvPr>
        </p:nvSpPr>
        <p:spPr>
          <a:xfrm>
            <a:off x="5619750" y="828675"/>
            <a:ext cx="5505450" cy="5186292"/>
          </a:xfrm>
        </p:spPr>
        <p:txBody>
          <a:bodyPr anchor="ctr"/>
          <a:lstStyle>
            <a:lvl1pPr algn="ctr">
              <a:defRPr sz="6000"/>
            </a:lvl1pPr>
          </a:lstStyle>
          <a:p>
            <a:r>
              <a:rPr lang="en-US"/>
              <a:t>Click to edit Master title style</a:t>
            </a:r>
            <a:endParaRPr lang="en-GB"/>
          </a:p>
        </p:txBody>
      </p:sp>
    </p:spTree>
    <p:extLst>
      <p:ext uri="{BB962C8B-B14F-4D97-AF65-F5344CB8AC3E}">
        <p14:creationId xmlns:p14="http://schemas.microsoft.com/office/powerpoint/2010/main" val="26518159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EE1B3A"/>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chemeClr val="bg1"/>
                </a:solidFill>
              </a:defRPr>
            </a:lvl1pPr>
          </a:lstStyle>
          <a:p>
            <a:fld id="{09AB7D12-A524-4A37-822E-86680631D2B1}" type="slidenum">
              <a:rPr lang="en-GB" smtClean="0"/>
              <a:pPr/>
              <a:t>‹#›</a:t>
            </a:fld>
            <a:endParaRPr lang="en-GB"/>
          </a:p>
        </p:txBody>
      </p:sp>
      <p:sp>
        <p:nvSpPr>
          <p:cNvPr id="5" name="Title 1"/>
          <p:cNvSpPr>
            <a:spLocks noGrp="1"/>
          </p:cNvSpPr>
          <p:nvPr>
            <p:ph type="ctrTitle"/>
          </p:nvPr>
        </p:nvSpPr>
        <p:spPr>
          <a:xfrm>
            <a:off x="1085850" y="3714750"/>
            <a:ext cx="10039349" cy="2233542"/>
          </a:xfrm>
        </p:spPr>
        <p:txBody>
          <a:bodyPr anchor="ctr"/>
          <a:lstStyle>
            <a:lvl1pPr algn="ctr">
              <a:defRPr sz="6000"/>
            </a:lvl1pPr>
          </a:lstStyle>
          <a:p>
            <a:r>
              <a:rPr lang="en-US"/>
              <a:t>Click to edit Master title style</a:t>
            </a:r>
            <a:endParaRPr lang="en-GB"/>
          </a:p>
        </p:txBody>
      </p:sp>
    </p:spTree>
    <p:extLst>
      <p:ext uri="{BB962C8B-B14F-4D97-AF65-F5344CB8AC3E}">
        <p14:creationId xmlns:p14="http://schemas.microsoft.com/office/powerpoint/2010/main" val="1476265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838200" y="1458000"/>
            <a:ext cx="10515600" cy="5034875"/>
          </a:xfrm>
        </p:spPr>
        <p:txBody>
          <a:bodyPr/>
          <a:lstStyle/>
          <a:p>
            <a:pPr lvl="0"/>
            <a:r>
              <a:rPr lang="en-US"/>
              <a:t>Edit Master text styles</a:t>
            </a:r>
          </a:p>
          <a:p>
            <a:pPr lvl="1"/>
            <a:r>
              <a:rPr lang="en-US"/>
              <a:t>Second level</a:t>
            </a:r>
          </a:p>
        </p:txBody>
      </p:sp>
      <p:sp>
        <p:nvSpPr>
          <p:cNvPr id="6"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rgbClr val="FF6B00"/>
                </a:solidFill>
              </a:defRPr>
            </a:lvl1pPr>
          </a:lstStyle>
          <a:p>
            <a:fld id="{09AB7D12-A524-4A37-822E-86680631D2B1}" type="slidenum">
              <a:rPr lang="en-GB" smtClean="0"/>
              <a:pPr/>
              <a:t>‹#›</a:t>
            </a:fld>
            <a:endParaRPr lang="en-GB"/>
          </a:p>
        </p:txBody>
      </p:sp>
    </p:spTree>
    <p:extLst>
      <p:ext uri="{BB962C8B-B14F-4D97-AF65-F5344CB8AC3E}">
        <p14:creationId xmlns:p14="http://schemas.microsoft.com/office/powerpoint/2010/main" val="1403382171"/>
      </p:ext>
    </p:extLst>
  </p:cSld>
  <p:clrMapOvr>
    <a:masterClrMapping/>
  </p:clrMapOvr>
  <p:extLst>
    <p:ext uri="{DCECCB84-F9BA-43D5-87BE-67443E8EF086}">
      <p15:sldGuideLst xmlns:p15="http://schemas.microsoft.com/office/powerpoint/2012/main">
        <p15:guide id="1" orient="horz" pos="913">
          <p15:clr>
            <a:srgbClr val="FBAE40"/>
          </p15:clr>
        </p15:guide>
        <p15:guide id="2" pos="3840">
          <p15:clr>
            <a:srgbClr val="FBAE40"/>
          </p15:clr>
        </p15:guide>
        <p15:guide id="3" orient="horz" pos="408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838200" y="1458000"/>
            <a:ext cx="10515600" cy="5034875"/>
          </a:xfrm>
        </p:spPr>
        <p:txBody>
          <a:bodyPr/>
          <a:lstStyle/>
          <a:p>
            <a:pPr lvl="0"/>
            <a:r>
              <a:rPr lang="en-US"/>
              <a:t>Edit Master text styles</a:t>
            </a:r>
          </a:p>
          <a:p>
            <a:pPr lvl="1"/>
            <a:r>
              <a:rPr lang="en-US"/>
              <a:t>Second level</a:t>
            </a:r>
          </a:p>
        </p:txBody>
      </p:sp>
      <p:sp>
        <p:nvSpPr>
          <p:cNvPr id="6"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rgbClr val="EE1B3A"/>
                </a:solidFill>
              </a:defRPr>
            </a:lvl1pPr>
          </a:lstStyle>
          <a:p>
            <a:fld id="{09AB7D12-A524-4A37-822E-86680631D2B1}" type="slidenum">
              <a:rPr lang="en-GB" smtClean="0"/>
              <a:pPr/>
              <a:t>‹#›</a:t>
            </a:fld>
            <a:endParaRPr lang="en-GB"/>
          </a:p>
        </p:txBody>
      </p:sp>
    </p:spTree>
    <p:extLst>
      <p:ext uri="{BB962C8B-B14F-4D97-AF65-F5344CB8AC3E}">
        <p14:creationId xmlns:p14="http://schemas.microsoft.com/office/powerpoint/2010/main" val="625426485"/>
      </p:ext>
    </p:extLst>
  </p:cSld>
  <p:clrMapOvr>
    <a:masterClrMapping/>
  </p:clrMapOvr>
  <p:extLst>
    <p:ext uri="{DCECCB84-F9BA-43D5-87BE-67443E8EF086}">
      <p15:sldGuideLst xmlns:p15="http://schemas.microsoft.com/office/powerpoint/2012/main">
        <p15:guide id="1" orient="horz" pos="913">
          <p15:clr>
            <a:srgbClr val="FBAE40"/>
          </p15:clr>
        </p15:guide>
        <p15:guide id="2" pos="3840">
          <p15:clr>
            <a:srgbClr val="FBAE40"/>
          </p15:clr>
        </p15:guide>
        <p15:guide id="3" orient="horz" pos="408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rgbClr val="EE1B3A"/>
                </a:solidFill>
              </a:defRPr>
            </a:lvl1pPr>
          </a:lstStyle>
          <a:p>
            <a:fld id="{09AB7D12-A524-4A37-822E-86680631D2B1}" type="slidenum">
              <a:rPr lang="en-GB" smtClean="0"/>
              <a:pPr/>
              <a:t>‹#›</a:t>
            </a:fld>
            <a:endParaRPr lang="en-GB"/>
          </a:p>
        </p:txBody>
      </p:sp>
    </p:spTree>
    <p:extLst>
      <p:ext uri="{BB962C8B-B14F-4D97-AF65-F5344CB8AC3E}">
        <p14:creationId xmlns:p14="http://schemas.microsoft.com/office/powerpoint/2010/main" val="41295061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smtClean="0"/>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AB7D12-A524-4A37-822E-86680631D2B1}" type="slidenum">
              <a:rPr lang="en-GB" smtClean="0"/>
              <a:pPr/>
              <a:t>‹#›</a:t>
            </a:fld>
            <a:endParaRPr lang="en-GB"/>
          </a:p>
        </p:txBody>
      </p:sp>
    </p:spTree>
    <p:extLst>
      <p:ext uri="{BB962C8B-B14F-4D97-AF65-F5344CB8AC3E}">
        <p14:creationId xmlns:p14="http://schemas.microsoft.com/office/powerpoint/2010/main" val="33802167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AB7D12-A524-4A37-822E-86680631D2B1}" type="slidenum">
              <a:rPr lang="en-GB" smtClean="0"/>
              <a:pPr/>
              <a:t>‹#›</a:t>
            </a:fld>
            <a:endParaRPr lang="en-GB"/>
          </a:p>
        </p:txBody>
      </p:sp>
    </p:spTree>
    <p:extLst>
      <p:ext uri="{BB962C8B-B14F-4D97-AF65-F5344CB8AC3E}">
        <p14:creationId xmlns:p14="http://schemas.microsoft.com/office/powerpoint/2010/main" val="3164318022"/>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AB7D12-A524-4A37-822E-86680631D2B1}" type="slidenum">
              <a:rPr lang="en-GB" smtClean="0"/>
              <a:pPr/>
              <a:t>‹#›</a:t>
            </a:fld>
            <a:endParaRPr lang="en-GB"/>
          </a:p>
        </p:txBody>
      </p:sp>
    </p:spTree>
    <p:extLst>
      <p:ext uri="{BB962C8B-B14F-4D97-AF65-F5344CB8AC3E}">
        <p14:creationId xmlns:p14="http://schemas.microsoft.com/office/powerpoint/2010/main" val="15539005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smtClean="0"/>
              <a:t>5/20/2021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AB7D12-A524-4A37-822E-86680631D2B1}" type="slidenum">
              <a:rPr lang="en-GB" smtClean="0"/>
              <a:pPr/>
              <a:t>‹#›</a:t>
            </a:fld>
            <a:endParaRPr lang="en-GB"/>
          </a:p>
        </p:txBody>
      </p:sp>
    </p:spTree>
    <p:extLst>
      <p:ext uri="{BB962C8B-B14F-4D97-AF65-F5344CB8AC3E}">
        <p14:creationId xmlns:p14="http://schemas.microsoft.com/office/powerpoint/2010/main" val="500145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smtClean="0"/>
              <a:t>5/20/2021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AB7D12-A524-4A37-822E-86680631D2B1}" type="slidenum">
              <a:rPr lang="en-GB" smtClean="0"/>
              <a:pPr/>
              <a:t>‹#›</a:t>
            </a:fld>
            <a:endParaRPr lang="en-GB"/>
          </a:p>
        </p:txBody>
      </p:sp>
    </p:spTree>
    <p:extLst>
      <p:ext uri="{BB962C8B-B14F-4D97-AF65-F5344CB8AC3E}">
        <p14:creationId xmlns:p14="http://schemas.microsoft.com/office/powerpoint/2010/main" val="9517850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smtClean="0"/>
              <a:t>5/20/2021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AB7D12-A524-4A37-822E-86680631D2B1}" type="slidenum">
              <a:rPr lang="en-GB" smtClean="0"/>
              <a:pPr/>
              <a:t>‹#›</a:t>
            </a:fld>
            <a:endParaRPr lang="en-GB"/>
          </a:p>
        </p:txBody>
      </p:sp>
    </p:spTree>
    <p:extLst>
      <p:ext uri="{BB962C8B-B14F-4D97-AF65-F5344CB8AC3E}">
        <p14:creationId xmlns:p14="http://schemas.microsoft.com/office/powerpoint/2010/main" val="25486694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5/20/2021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AB7D12-A524-4A37-822E-86680631D2B1}" type="slidenum">
              <a:rPr lang="en-GB" smtClean="0"/>
              <a:pPr/>
              <a:t>‹#›</a:t>
            </a:fld>
            <a:endParaRPr lang="en-GB"/>
          </a:p>
        </p:txBody>
      </p:sp>
    </p:spTree>
    <p:extLst>
      <p:ext uri="{BB962C8B-B14F-4D97-AF65-F5344CB8AC3E}">
        <p14:creationId xmlns:p14="http://schemas.microsoft.com/office/powerpoint/2010/main" val="40969803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5/20/2021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AB7D12-A524-4A37-822E-86680631D2B1}" type="slidenum">
              <a:rPr lang="en-GB" smtClean="0"/>
              <a:pPr/>
              <a:t>‹#›</a:t>
            </a:fld>
            <a:endParaRPr lang="en-GB"/>
          </a:p>
        </p:txBody>
      </p:sp>
    </p:spTree>
    <p:extLst>
      <p:ext uri="{BB962C8B-B14F-4D97-AF65-F5344CB8AC3E}">
        <p14:creationId xmlns:p14="http://schemas.microsoft.com/office/powerpoint/2010/main" val="1003847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rgbClr val="FF6B00"/>
                </a:solidFill>
              </a:defRPr>
            </a:lvl1pPr>
          </a:lstStyle>
          <a:p>
            <a:fld id="{09AB7D12-A524-4A37-822E-86680631D2B1}" type="slidenum">
              <a:rPr lang="en-GB" smtClean="0"/>
              <a:pPr/>
              <a:t>‹#›</a:t>
            </a:fld>
            <a:endParaRPr lang="en-GB"/>
          </a:p>
        </p:txBody>
      </p:sp>
    </p:spTree>
    <p:extLst>
      <p:ext uri="{BB962C8B-B14F-4D97-AF65-F5344CB8AC3E}">
        <p14:creationId xmlns:p14="http://schemas.microsoft.com/office/powerpoint/2010/main" val="20820214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5/20/2021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AB7D12-A524-4A37-822E-86680631D2B1}" type="slidenum">
              <a:rPr lang="en-GB" smtClean="0"/>
              <a:pPr/>
              <a:t>‹#›</a:t>
            </a:fld>
            <a:endParaRPr lang="en-GB"/>
          </a:p>
        </p:txBody>
      </p:sp>
    </p:spTree>
    <p:extLst>
      <p:ext uri="{BB962C8B-B14F-4D97-AF65-F5344CB8AC3E}">
        <p14:creationId xmlns:p14="http://schemas.microsoft.com/office/powerpoint/2010/main" val="42553477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AB7D12-A524-4A37-822E-86680631D2B1}" type="slidenum">
              <a:rPr lang="en-GB" smtClean="0"/>
              <a:pPr/>
              <a:t>‹#›</a:t>
            </a:fld>
            <a:endParaRPr lang="en-GB"/>
          </a:p>
        </p:txBody>
      </p:sp>
    </p:spTree>
    <p:extLst>
      <p:ext uri="{BB962C8B-B14F-4D97-AF65-F5344CB8AC3E}">
        <p14:creationId xmlns:p14="http://schemas.microsoft.com/office/powerpoint/2010/main" val="21839218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AB7D12-A524-4A37-822E-86680631D2B1}" type="slidenum">
              <a:rPr lang="en-GB" smtClean="0"/>
              <a:pPr/>
              <a:t>‹#›</a:t>
            </a:fld>
            <a:endParaRPr lang="en-GB"/>
          </a:p>
        </p:txBody>
      </p:sp>
    </p:spTree>
    <p:extLst>
      <p:ext uri="{BB962C8B-B14F-4D97-AF65-F5344CB8AC3E}">
        <p14:creationId xmlns:p14="http://schemas.microsoft.com/office/powerpoint/2010/main" val="27966899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Section Header">
    <p:bg>
      <p:bgPr>
        <a:solidFill>
          <a:srgbClr val="00427B"/>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chemeClr val="bg1"/>
                </a:solidFill>
              </a:defRPr>
            </a:lvl1pPr>
          </a:lstStyle>
          <a:p>
            <a:fld id="{09AB7D12-A524-4A37-822E-86680631D2B1}" type="slidenum">
              <a:rPr lang="en-GB" smtClean="0"/>
              <a:pPr/>
              <a:t>‹#›</a:t>
            </a:fld>
            <a:endParaRPr lang="en-GB"/>
          </a:p>
        </p:txBody>
      </p:sp>
      <p:sp>
        <p:nvSpPr>
          <p:cNvPr id="5" name="Title 1"/>
          <p:cNvSpPr>
            <a:spLocks noGrp="1"/>
          </p:cNvSpPr>
          <p:nvPr>
            <p:ph type="ctrTitle"/>
          </p:nvPr>
        </p:nvSpPr>
        <p:spPr>
          <a:xfrm>
            <a:off x="1085850" y="3714750"/>
            <a:ext cx="10039349" cy="2233542"/>
          </a:xfrm>
        </p:spPr>
        <p:txBody>
          <a:bodyPr anchor="ctr"/>
          <a:lstStyle>
            <a:lvl1pPr algn="ctr">
              <a:defRPr sz="6000"/>
            </a:lvl1pPr>
          </a:lstStyle>
          <a:p>
            <a:r>
              <a:rPr lang="en-US"/>
              <a:t>Click to edit Master title style</a:t>
            </a:r>
            <a:endParaRPr lang="en-GB"/>
          </a:p>
        </p:txBody>
      </p:sp>
    </p:spTree>
    <p:extLst>
      <p:ext uri="{BB962C8B-B14F-4D97-AF65-F5344CB8AC3E}">
        <p14:creationId xmlns:p14="http://schemas.microsoft.com/office/powerpoint/2010/main" val="1685544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C3C114"/>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chemeClr val="bg1"/>
                </a:solidFill>
              </a:defRPr>
            </a:lvl1pPr>
          </a:lstStyle>
          <a:p>
            <a:fld id="{09AB7D12-A524-4A37-822E-86680631D2B1}" type="slidenum">
              <a:rPr lang="en-GB" smtClean="0"/>
              <a:pPr/>
              <a:t>‹#›</a:t>
            </a:fld>
            <a:endParaRPr lang="en-GB"/>
          </a:p>
        </p:txBody>
      </p:sp>
      <p:sp>
        <p:nvSpPr>
          <p:cNvPr id="5" name="Title 1"/>
          <p:cNvSpPr>
            <a:spLocks noGrp="1"/>
          </p:cNvSpPr>
          <p:nvPr>
            <p:ph type="ctrTitle"/>
          </p:nvPr>
        </p:nvSpPr>
        <p:spPr>
          <a:xfrm>
            <a:off x="5619750" y="828675"/>
            <a:ext cx="5505450" cy="5186292"/>
          </a:xfrm>
        </p:spPr>
        <p:txBody>
          <a:bodyPr anchor="ctr"/>
          <a:lstStyle>
            <a:lvl1pPr algn="ctr">
              <a:defRPr sz="6000"/>
            </a:lvl1pPr>
          </a:lstStyle>
          <a:p>
            <a:r>
              <a:rPr lang="en-US"/>
              <a:t>Click to edit Master title style</a:t>
            </a:r>
            <a:endParaRPr lang="en-GB"/>
          </a:p>
        </p:txBody>
      </p:sp>
    </p:spTree>
    <p:extLst>
      <p:ext uri="{BB962C8B-B14F-4D97-AF65-F5344CB8AC3E}">
        <p14:creationId xmlns:p14="http://schemas.microsoft.com/office/powerpoint/2010/main" val="3064945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C3C114"/>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chemeClr val="bg1"/>
                </a:solidFill>
              </a:defRPr>
            </a:lvl1pPr>
          </a:lstStyle>
          <a:p>
            <a:fld id="{09AB7D12-A524-4A37-822E-86680631D2B1}" type="slidenum">
              <a:rPr lang="en-GB" smtClean="0"/>
              <a:pPr/>
              <a:t>‹#›</a:t>
            </a:fld>
            <a:endParaRPr lang="en-GB"/>
          </a:p>
        </p:txBody>
      </p:sp>
      <p:sp>
        <p:nvSpPr>
          <p:cNvPr id="5" name="Title 1"/>
          <p:cNvSpPr>
            <a:spLocks noGrp="1"/>
          </p:cNvSpPr>
          <p:nvPr>
            <p:ph type="ctrTitle"/>
          </p:nvPr>
        </p:nvSpPr>
        <p:spPr>
          <a:xfrm>
            <a:off x="1085850" y="3714750"/>
            <a:ext cx="10039349" cy="2233542"/>
          </a:xfrm>
        </p:spPr>
        <p:txBody>
          <a:bodyPr anchor="ctr"/>
          <a:lstStyle>
            <a:lvl1pPr algn="ctr">
              <a:defRPr sz="6000"/>
            </a:lvl1pPr>
          </a:lstStyle>
          <a:p>
            <a:r>
              <a:rPr lang="en-US"/>
              <a:t>Click to edit Master title style</a:t>
            </a:r>
            <a:endParaRPr lang="en-GB"/>
          </a:p>
        </p:txBody>
      </p:sp>
    </p:spTree>
    <p:extLst>
      <p:ext uri="{BB962C8B-B14F-4D97-AF65-F5344CB8AC3E}">
        <p14:creationId xmlns:p14="http://schemas.microsoft.com/office/powerpoint/2010/main" val="75031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C3C11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09AB7D12-A524-4A37-822E-86680631D2B1}" type="slidenum">
              <a:rPr lang="en-GB" smtClean="0"/>
              <a:pPr/>
              <a:t>‹#›</a:t>
            </a:fld>
            <a:endParaRPr lang="en-GB"/>
          </a:p>
        </p:txBody>
      </p:sp>
    </p:spTree>
    <p:extLst>
      <p:ext uri="{BB962C8B-B14F-4D97-AF65-F5344CB8AC3E}">
        <p14:creationId xmlns:p14="http://schemas.microsoft.com/office/powerpoint/2010/main" val="2164656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838200" y="1458000"/>
            <a:ext cx="10515600" cy="5034875"/>
          </a:xfrm>
        </p:spPr>
        <p:txBody>
          <a:bodyPr/>
          <a:lstStyle/>
          <a:p>
            <a:pPr lvl="0"/>
            <a:r>
              <a:rPr lang="en-US"/>
              <a:t>Edit Master text styles</a:t>
            </a:r>
          </a:p>
          <a:p>
            <a:pPr lvl="1"/>
            <a:r>
              <a:rPr lang="en-US"/>
              <a:t>Second level</a:t>
            </a:r>
          </a:p>
        </p:txBody>
      </p:sp>
      <p:sp>
        <p:nvSpPr>
          <p:cNvPr id="6"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rgbClr val="C3C114"/>
                </a:solidFill>
              </a:defRPr>
            </a:lvl1pPr>
          </a:lstStyle>
          <a:p>
            <a:fld id="{09AB7D12-A524-4A37-822E-86680631D2B1}" type="slidenum">
              <a:rPr lang="en-GB" smtClean="0"/>
              <a:pPr/>
              <a:t>‹#›</a:t>
            </a:fld>
            <a:endParaRPr lang="en-GB"/>
          </a:p>
        </p:txBody>
      </p:sp>
    </p:spTree>
    <p:extLst>
      <p:ext uri="{BB962C8B-B14F-4D97-AF65-F5344CB8AC3E}">
        <p14:creationId xmlns:p14="http://schemas.microsoft.com/office/powerpoint/2010/main" val="1652982717"/>
      </p:ext>
    </p:extLst>
  </p:cSld>
  <p:clrMapOvr>
    <a:masterClrMapping/>
  </p:clrMapOvr>
  <p:extLst>
    <p:ext uri="{DCECCB84-F9BA-43D5-87BE-67443E8EF086}">
      <p15:sldGuideLst xmlns:p15="http://schemas.microsoft.com/office/powerpoint/2012/main">
        <p15:guide id="1" orient="horz" pos="913">
          <p15:clr>
            <a:srgbClr val="FBAE40"/>
          </p15:clr>
        </p15:guide>
        <p15:guide id="2" pos="3840">
          <p15:clr>
            <a:srgbClr val="FBAE40"/>
          </p15:clr>
        </p15:guide>
        <p15:guide id="3" orient="horz" pos="4088">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theme" Target="../theme/theme3.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5.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5" Type="http://schemas.openxmlformats.org/officeDocument/2006/relationships/theme" Target="../theme/theme6.xml"/><Relationship Id="rId4" Type="http://schemas.openxmlformats.org/officeDocument/2006/relationships/slideLayout" Target="../slideLayouts/slideLayout30.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5" Type="http://schemas.openxmlformats.org/officeDocument/2006/relationships/theme" Target="../theme/theme8.xml"/><Relationship Id="rId4" Type="http://schemas.openxmlformats.org/officeDocument/2006/relationships/slideLayout" Target="../slideLayouts/slideLayout4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458000"/>
            <a:ext cx="10515600" cy="4718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p:cNvSpPr/>
          <p:nvPr userDrawn="1"/>
        </p:nvSpPr>
        <p:spPr>
          <a:xfrm>
            <a:off x="0" y="0"/>
            <a:ext cx="12192000" cy="1260000"/>
          </a:xfrm>
          <a:prstGeom prst="rect">
            <a:avLst/>
          </a:prstGeom>
          <a:solidFill>
            <a:srgbClr val="FF6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Placeholder 1"/>
          <p:cNvSpPr>
            <a:spLocks noGrp="1"/>
          </p:cNvSpPr>
          <p:nvPr>
            <p:ph type="title"/>
          </p:nvPr>
        </p:nvSpPr>
        <p:spPr>
          <a:xfrm>
            <a:off x="838200" y="198000"/>
            <a:ext cx="10515600" cy="88712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10" name="Slide Number Placeholder 5"/>
          <p:cNvSpPr>
            <a:spLocks noGrp="1"/>
          </p:cNvSpPr>
          <p:nvPr>
            <p:ph type="sldNum" sz="quarter" idx="4"/>
          </p:nvPr>
        </p:nvSpPr>
        <p:spPr>
          <a:xfrm>
            <a:off x="11506200" y="6492875"/>
            <a:ext cx="685800" cy="365125"/>
          </a:xfrm>
          <a:prstGeom prst="rect">
            <a:avLst/>
          </a:prstGeom>
        </p:spPr>
        <p:txBody>
          <a:bodyPr/>
          <a:lstStyle>
            <a:lvl1pPr algn="ctr">
              <a:defRPr sz="2000" b="1">
                <a:solidFill>
                  <a:srgbClr val="FF6B00"/>
                </a:solidFill>
              </a:defRPr>
            </a:lvl1pPr>
          </a:lstStyle>
          <a:p>
            <a:fld id="{09AB7D12-A524-4A37-822E-86680631D2B1}" type="slidenum">
              <a:rPr lang="en-GB" smtClean="0"/>
              <a:pPr/>
              <a:t>‹#›</a:t>
            </a:fld>
            <a:endParaRPr lang="en-GB"/>
          </a:p>
        </p:txBody>
      </p:sp>
    </p:spTree>
    <p:extLst>
      <p:ext uri="{BB962C8B-B14F-4D97-AF65-F5344CB8AC3E}">
        <p14:creationId xmlns:p14="http://schemas.microsoft.com/office/powerpoint/2010/main" val="1554121999"/>
      </p:ext>
    </p:extLst>
  </p:cSld>
  <p:clrMap bg1="lt1" tx1="dk1" bg2="lt2" tx2="dk2" accent1="accent1" accent2="accent2" accent3="accent3" accent4="accent4" accent5="accent5" accent6="accent6" hlink="hlink" folHlink="folHlink"/>
  <p:sldLayoutIdLst>
    <p:sldLayoutId id="2147483656" r:id="rId1"/>
    <p:sldLayoutId id="2147483658" r:id="rId2"/>
    <p:sldLayoutId id="2147483696" r:id="rId3"/>
    <p:sldLayoutId id="2147483657" r:id="rId4"/>
    <p:sldLayoutId id="2147483659" r:id="rId5"/>
  </p:sldLayoutIdLst>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FF6B0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F6B00"/>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F6B00"/>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F6B00"/>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F6B00"/>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458000"/>
            <a:ext cx="10515600" cy="4718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p:cNvSpPr/>
          <p:nvPr userDrawn="1"/>
        </p:nvSpPr>
        <p:spPr>
          <a:xfrm>
            <a:off x="0" y="0"/>
            <a:ext cx="12192000" cy="1260000"/>
          </a:xfrm>
          <a:prstGeom prst="rect">
            <a:avLst/>
          </a:prstGeom>
          <a:solidFill>
            <a:srgbClr val="C3C1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Placeholder 1"/>
          <p:cNvSpPr>
            <a:spLocks noGrp="1"/>
          </p:cNvSpPr>
          <p:nvPr>
            <p:ph type="title"/>
          </p:nvPr>
        </p:nvSpPr>
        <p:spPr>
          <a:xfrm>
            <a:off x="838200" y="198000"/>
            <a:ext cx="10515600" cy="88712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10" name="Slide Number Placeholder 5"/>
          <p:cNvSpPr>
            <a:spLocks noGrp="1"/>
          </p:cNvSpPr>
          <p:nvPr>
            <p:ph type="sldNum" sz="quarter" idx="4"/>
          </p:nvPr>
        </p:nvSpPr>
        <p:spPr>
          <a:xfrm>
            <a:off x="11506200" y="6492875"/>
            <a:ext cx="685800" cy="365125"/>
          </a:xfrm>
          <a:prstGeom prst="rect">
            <a:avLst/>
          </a:prstGeom>
        </p:spPr>
        <p:txBody>
          <a:bodyPr/>
          <a:lstStyle>
            <a:lvl1pPr algn="ctr">
              <a:defRPr sz="2000" b="1">
                <a:solidFill>
                  <a:srgbClr val="C3C114"/>
                </a:solidFill>
              </a:defRPr>
            </a:lvl1pPr>
          </a:lstStyle>
          <a:p>
            <a:fld id="{09AB7D12-A524-4A37-822E-86680631D2B1}" type="slidenum">
              <a:rPr lang="en-GB" smtClean="0"/>
              <a:pPr/>
              <a:t>‹#›</a:t>
            </a:fld>
            <a:endParaRPr lang="en-GB"/>
          </a:p>
        </p:txBody>
      </p:sp>
    </p:spTree>
    <p:extLst>
      <p:ext uri="{BB962C8B-B14F-4D97-AF65-F5344CB8AC3E}">
        <p14:creationId xmlns:p14="http://schemas.microsoft.com/office/powerpoint/2010/main" val="427226449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95" r:id="rId3"/>
    <p:sldLayoutId id="2147483683" r:id="rId4"/>
    <p:sldLayoutId id="2147483684" r:id="rId5"/>
  </p:sldLayoutIdLst>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C3C114"/>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C3C11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C3C114"/>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C3C11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C3C11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458000"/>
            <a:ext cx="10515600" cy="4718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p:cNvSpPr/>
          <p:nvPr userDrawn="1"/>
        </p:nvSpPr>
        <p:spPr>
          <a:xfrm>
            <a:off x="0" y="0"/>
            <a:ext cx="12192000" cy="1260000"/>
          </a:xfrm>
          <a:prstGeom prst="rect">
            <a:avLst/>
          </a:prstGeom>
          <a:solidFill>
            <a:srgbClr val="8E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Placeholder 1"/>
          <p:cNvSpPr>
            <a:spLocks noGrp="1"/>
          </p:cNvSpPr>
          <p:nvPr>
            <p:ph type="title"/>
          </p:nvPr>
        </p:nvSpPr>
        <p:spPr>
          <a:xfrm>
            <a:off x="838200" y="198000"/>
            <a:ext cx="10515600" cy="88712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10" name="Slide Number Placeholder 5"/>
          <p:cNvSpPr>
            <a:spLocks noGrp="1"/>
          </p:cNvSpPr>
          <p:nvPr>
            <p:ph type="sldNum" sz="quarter" idx="4"/>
          </p:nvPr>
        </p:nvSpPr>
        <p:spPr>
          <a:xfrm>
            <a:off x="11506200" y="6492875"/>
            <a:ext cx="685800" cy="365125"/>
          </a:xfrm>
          <a:prstGeom prst="rect">
            <a:avLst/>
          </a:prstGeom>
        </p:spPr>
        <p:txBody>
          <a:bodyPr/>
          <a:lstStyle>
            <a:lvl1pPr algn="ctr">
              <a:defRPr sz="2000" b="1">
                <a:solidFill>
                  <a:srgbClr val="C3C114"/>
                </a:solidFill>
              </a:defRPr>
            </a:lvl1pPr>
          </a:lstStyle>
          <a:p>
            <a:fld id="{09AB7D12-A524-4A37-822E-86680631D2B1}" type="slidenum">
              <a:rPr lang="en-GB" smtClean="0"/>
              <a:pPr/>
              <a:t>‹#›</a:t>
            </a:fld>
            <a:endParaRPr lang="en-GB"/>
          </a:p>
        </p:txBody>
      </p:sp>
    </p:spTree>
    <p:extLst>
      <p:ext uri="{BB962C8B-B14F-4D97-AF65-F5344CB8AC3E}">
        <p14:creationId xmlns:p14="http://schemas.microsoft.com/office/powerpoint/2010/main" val="386111406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Lst>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8EC63F"/>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8EC63F"/>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8EC63F"/>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8EC63F"/>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8EC63F"/>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458000"/>
            <a:ext cx="10515600" cy="4718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p:cNvSpPr/>
          <p:nvPr userDrawn="1"/>
        </p:nvSpPr>
        <p:spPr>
          <a:xfrm>
            <a:off x="0" y="0"/>
            <a:ext cx="12192000" cy="1260000"/>
          </a:xfrm>
          <a:prstGeom prst="rect">
            <a:avLst/>
          </a:prstGeom>
          <a:solidFill>
            <a:srgbClr val="00B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Placeholder 1"/>
          <p:cNvSpPr>
            <a:spLocks noGrp="1"/>
          </p:cNvSpPr>
          <p:nvPr>
            <p:ph type="title"/>
          </p:nvPr>
        </p:nvSpPr>
        <p:spPr>
          <a:xfrm>
            <a:off x="838200" y="198000"/>
            <a:ext cx="10515600" cy="88712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10" name="Slide Number Placeholder 5"/>
          <p:cNvSpPr>
            <a:spLocks noGrp="1"/>
          </p:cNvSpPr>
          <p:nvPr>
            <p:ph type="sldNum" sz="quarter" idx="4"/>
          </p:nvPr>
        </p:nvSpPr>
        <p:spPr>
          <a:xfrm>
            <a:off x="11506200" y="6492875"/>
            <a:ext cx="685800" cy="365125"/>
          </a:xfrm>
          <a:prstGeom prst="rect">
            <a:avLst/>
          </a:prstGeom>
        </p:spPr>
        <p:txBody>
          <a:bodyPr/>
          <a:lstStyle>
            <a:lvl1pPr algn="ctr">
              <a:defRPr sz="2000" b="1">
                <a:solidFill>
                  <a:srgbClr val="00B5B3"/>
                </a:solidFill>
              </a:defRPr>
            </a:lvl1pPr>
          </a:lstStyle>
          <a:p>
            <a:fld id="{09AB7D12-A524-4A37-822E-86680631D2B1}" type="slidenum">
              <a:rPr lang="en-GB" smtClean="0"/>
              <a:pPr/>
              <a:t>‹#›</a:t>
            </a:fld>
            <a:endParaRPr lang="en-GB"/>
          </a:p>
        </p:txBody>
      </p:sp>
    </p:spTree>
    <p:extLst>
      <p:ext uri="{BB962C8B-B14F-4D97-AF65-F5344CB8AC3E}">
        <p14:creationId xmlns:p14="http://schemas.microsoft.com/office/powerpoint/2010/main" val="378793669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97" r:id="rId5"/>
    <p:sldLayoutId id="2147483698" r:id="rId6"/>
    <p:sldLayoutId id="2147483699" r:id="rId7"/>
  </p:sldLayoutIdLst>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B5B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B5B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B5B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B5B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B5B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458000"/>
            <a:ext cx="10515600" cy="4718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p:cNvSpPr/>
          <p:nvPr userDrawn="1"/>
        </p:nvSpPr>
        <p:spPr>
          <a:xfrm>
            <a:off x="0" y="0"/>
            <a:ext cx="12192000" cy="1260000"/>
          </a:xfrm>
          <a:prstGeom prst="rect">
            <a:avLst/>
          </a:prstGeom>
          <a:solidFill>
            <a:srgbClr val="004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Placeholder 1"/>
          <p:cNvSpPr>
            <a:spLocks noGrp="1"/>
          </p:cNvSpPr>
          <p:nvPr>
            <p:ph type="title"/>
          </p:nvPr>
        </p:nvSpPr>
        <p:spPr>
          <a:xfrm>
            <a:off x="838200" y="198000"/>
            <a:ext cx="10515600" cy="88712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10" name="Slide Number Placeholder 5"/>
          <p:cNvSpPr>
            <a:spLocks noGrp="1"/>
          </p:cNvSpPr>
          <p:nvPr>
            <p:ph type="sldNum" sz="quarter" idx="4"/>
          </p:nvPr>
        </p:nvSpPr>
        <p:spPr>
          <a:xfrm>
            <a:off x="11506200" y="6492875"/>
            <a:ext cx="685800" cy="365125"/>
          </a:xfrm>
          <a:prstGeom prst="rect">
            <a:avLst/>
          </a:prstGeom>
        </p:spPr>
        <p:txBody>
          <a:bodyPr/>
          <a:lstStyle>
            <a:lvl1pPr algn="ctr">
              <a:defRPr sz="2000" b="1">
                <a:solidFill>
                  <a:srgbClr val="00427B"/>
                </a:solidFill>
              </a:defRPr>
            </a:lvl1pPr>
          </a:lstStyle>
          <a:p>
            <a:fld id="{09AB7D12-A524-4A37-822E-86680631D2B1}" type="slidenum">
              <a:rPr lang="en-GB" smtClean="0"/>
              <a:pPr/>
              <a:t>‹#›</a:t>
            </a:fld>
            <a:endParaRPr lang="en-GB"/>
          </a:p>
        </p:txBody>
      </p:sp>
    </p:spTree>
    <p:extLst>
      <p:ext uri="{BB962C8B-B14F-4D97-AF65-F5344CB8AC3E}">
        <p14:creationId xmlns:p14="http://schemas.microsoft.com/office/powerpoint/2010/main" val="136521612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700" r:id="rId3"/>
    <p:sldLayoutId id="2147483693" r:id="rId4"/>
    <p:sldLayoutId id="2147483694" r:id="rId5"/>
  </p:sldLayoutIdLst>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427B"/>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427B"/>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427B"/>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427B"/>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427B"/>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458000"/>
            <a:ext cx="10515600" cy="4718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p:cNvSpPr/>
          <p:nvPr userDrawn="1"/>
        </p:nvSpPr>
        <p:spPr>
          <a:xfrm>
            <a:off x="0" y="0"/>
            <a:ext cx="12192000" cy="1260000"/>
          </a:xfrm>
          <a:prstGeom prst="rect">
            <a:avLst/>
          </a:prstGeom>
          <a:solidFill>
            <a:srgbClr val="8570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Placeholder 1"/>
          <p:cNvSpPr>
            <a:spLocks noGrp="1"/>
          </p:cNvSpPr>
          <p:nvPr>
            <p:ph type="title"/>
          </p:nvPr>
        </p:nvSpPr>
        <p:spPr>
          <a:xfrm>
            <a:off x="838200" y="198000"/>
            <a:ext cx="10515600" cy="88712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10" name="Slide Number Placeholder 5"/>
          <p:cNvSpPr>
            <a:spLocks noGrp="1"/>
          </p:cNvSpPr>
          <p:nvPr>
            <p:ph type="sldNum" sz="quarter" idx="4"/>
          </p:nvPr>
        </p:nvSpPr>
        <p:spPr>
          <a:xfrm>
            <a:off x="11506200" y="6492875"/>
            <a:ext cx="685800" cy="365125"/>
          </a:xfrm>
          <a:prstGeom prst="rect">
            <a:avLst/>
          </a:prstGeom>
        </p:spPr>
        <p:txBody>
          <a:bodyPr/>
          <a:lstStyle>
            <a:lvl1pPr algn="ctr">
              <a:defRPr sz="2000" b="1">
                <a:solidFill>
                  <a:srgbClr val="8570B2"/>
                </a:solidFill>
              </a:defRPr>
            </a:lvl1pPr>
          </a:lstStyle>
          <a:p>
            <a:fld id="{09AB7D12-A524-4A37-822E-86680631D2B1}" type="slidenum">
              <a:rPr lang="en-GB" smtClean="0"/>
              <a:pPr/>
              <a:t>‹#›</a:t>
            </a:fld>
            <a:endParaRPr lang="en-GB"/>
          </a:p>
        </p:txBody>
      </p:sp>
    </p:spTree>
    <p:extLst>
      <p:ext uri="{BB962C8B-B14F-4D97-AF65-F5344CB8AC3E}">
        <p14:creationId xmlns:p14="http://schemas.microsoft.com/office/powerpoint/2010/main" val="2804069725"/>
      </p:ext>
    </p:extLst>
  </p:cSld>
  <p:clrMap bg1="lt1" tx1="dk1" bg2="lt2" tx2="dk2" accent1="accent1" accent2="accent2" accent3="accent3" accent4="accent4" accent5="accent5" accent6="accent6" hlink="hlink" folHlink="folHlink"/>
  <p:sldLayoutIdLst>
    <p:sldLayoutId id="2147483671" r:id="rId1"/>
    <p:sldLayoutId id="2147483673" r:id="rId2"/>
    <p:sldLayoutId id="2147483672" r:id="rId3"/>
    <p:sldLayoutId id="2147483674" r:id="rId4"/>
  </p:sldLayoutIdLst>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8570B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8570B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8570B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8570B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8570B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458000"/>
            <a:ext cx="10515600" cy="4718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p:cNvSpPr/>
          <p:nvPr userDrawn="1"/>
        </p:nvSpPr>
        <p:spPr>
          <a:xfrm>
            <a:off x="0" y="0"/>
            <a:ext cx="12192000" cy="1260000"/>
          </a:xfrm>
          <a:prstGeom prst="rect">
            <a:avLst/>
          </a:prstGeom>
          <a:solidFill>
            <a:srgbClr val="D73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Placeholder 1"/>
          <p:cNvSpPr>
            <a:spLocks noGrp="1"/>
          </p:cNvSpPr>
          <p:nvPr>
            <p:ph type="title"/>
          </p:nvPr>
        </p:nvSpPr>
        <p:spPr>
          <a:xfrm>
            <a:off x="838200" y="198000"/>
            <a:ext cx="10515600" cy="88712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10" name="Slide Number Placeholder 5"/>
          <p:cNvSpPr>
            <a:spLocks noGrp="1"/>
          </p:cNvSpPr>
          <p:nvPr>
            <p:ph type="sldNum" sz="quarter" idx="4"/>
          </p:nvPr>
        </p:nvSpPr>
        <p:spPr>
          <a:xfrm>
            <a:off x="11506200" y="6492875"/>
            <a:ext cx="685800" cy="365125"/>
          </a:xfrm>
          <a:prstGeom prst="rect">
            <a:avLst/>
          </a:prstGeom>
        </p:spPr>
        <p:txBody>
          <a:bodyPr/>
          <a:lstStyle>
            <a:lvl1pPr algn="ctr">
              <a:defRPr sz="2000" b="1">
                <a:solidFill>
                  <a:srgbClr val="D73194"/>
                </a:solidFill>
              </a:defRPr>
            </a:lvl1pPr>
          </a:lstStyle>
          <a:p>
            <a:fld id="{09AB7D12-A524-4A37-822E-86680631D2B1}" type="slidenum">
              <a:rPr lang="en-GB" smtClean="0"/>
              <a:pPr/>
              <a:t>‹#›</a:t>
            </a:fld>
            <a:endParaRPr lang="en-GB"/>
          </a:p>
        </p:txBody>
      </p:sp>
    </p:spTree>
    <p:extLst>
      <p:ext uri="{BB962C8B-B14F-4D97-AF65-F5344CB8AC3E}">
        <p14:creationId xmlns:p14="http://schemas.microsoft.com/office/powerpoint/2010/main" val="3013380475"/>
      </p:ext>
    </p:extLst>
  </p:cSld>
  <p:clrMap bg1="lt1" tx1="dk1" bg2="lt2" tx2="dk2" accent1="accent1" accent2="accent2" accent3="accent3" accent4="accent4" accent5="accent5" accent6="accent6" hlink="hlink" folHlink="folHlink"/>
  <p:sldLayoutIdLst>
    <p:sldLayoutId id="2147483666" r:id="rId1"/>
    <p:sldLayoutId id="2147483668" r:id="rId2"/>
    <p:sldLayoutId id="2147483704" r:id="rId3"/>
    <p:sldLayoutId id="2147483667" r:id="rId4"/>
    <p:sldLayoutId id="2147483669" r:id="rId5"/>
    <p:sldLayoutId id="2147483702" r:id="rId6"/>
    <p:sldLayoutId id="2147483703" r:id="rId7"/>
  </p:sldLayoutIdLst>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D73194"/>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D7319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D73194"/>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D7319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D7319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458000"/>
            <a:ext cx="10515600" cy="4718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p:cNvSpPr/>
          <p:nvPr userDrawn="1"/>
        </p:nvSpPr>
        <p:spPr>
          <a:xfrm>
            <a:off x="0" y="0"/>
            <a:ext cx="12192000" cy="1260000"/>
          </a:xfrm>
          <a:prstGeom prst="rect">
            <a:avLst/>
          </a:prstGeom>
          <a:solidFill>
            <a:srgbClr val="EE1B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Placeholder 1"/>
          <p:cNvSpPr>
            <a:spLocks noGrp="1"/>
          </p:cNvSpPr>
          <p:nvPr>
            <p:ph type="title"/>
          </p:nvPr>
        </p:nvSpPr>
        <p:spPr>
          <a:xfrm>
            <a:off x="838200" y="198000"/>
            <a:ext cx="10515600" cy="88712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10" name="Slide Number Placeholder 5"/>
          <p:cNvSpPr>
            <a:spLocks noGrp="1"/>
          </p:cNvSpPr>
          <p:nvPr>
            <p:ph type="sldNum" sz="quarter" idx="4"/>
          </p:nvPr>
        </p:nvSpPr>
        <p:spPr>
          <a:xfrm>
            <a:off x="11506200" y="6492875"/>
            <a:ext cx="685800" cy="365125"/>
          </a:xfrm>
          <a:prstGeom prst="rect">
            <a:avLst/>
          </a:prstGeom>
        </p:spPr>
        <p:txBody>
          <a:bodyPr/>
          <a:lstStyle>
            <a:lvl1pPr algn="ctr">
              <a:defRPr sz="2000" b="1">
                <a:solidFill>
                  <a:srgbClr val="EE1B3A"/>
                </a:solidFill>
              </a:defRPr>
            </a:lvl1pPr>
          </a:lstStyle>
          <a:p>
            <a:fld id="{09AB7D12-A524-4A37-822E-86680631D2B1}" type="slidenum">
              <a:rPr lang="en-GB" smtClean="0"/>
              <a:pPr/>
              <a:t>‹#›</a:t>
            </a:fld>
            <a:endParaRPr lang="en-GB"/>
          </a:p>
        </p:txBody>
      </p:sp>
    </p:spTree>
    <p:extLst>
      <p:ext uri="{BB962C8B-B14F-4D97-AF65-F5344CB8AC3E}">
        <p14:creationId xmlns:p14="http://schemas.microsoft.com/office/powerpoint/2010/main" val="3888080675"/>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2" r:id="rId3"/>
    <p:sldLayoutId id="2147483664" r:id="rId4"/>
  </p:sldLayoutIdLst>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EE1B3A"/>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EE1B3A"/>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EE1B3A"/>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EE1B3A"/>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EE1B3A"/>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5/20/2021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AB7D12-A524-4A37-822E-86680631D2B1}" type="slidenum">
              <a:rPr lang="en-GB" smtClean="0"/>
              <a:pPr/>
              <a:t>‹#›</a:t>
            </a:fld>
            <a:endParaRPr lang="en-GB"/>
          </a:p>
        </p:txBody>
      </p:sp>
      <p:sp>
        <p:nvSpPr>
          <p:cNvPr id="7" name="Rectangle 6">
            <a:extLst>
              <a:ext uri="{FF2B5EF4-FFF2-40B4-BE49-F238E27FC236}">
                <a16:creationId xmlns:a16="http://schemas.microsoft.com/office/drawing/2014/main" id="{91246E5A-745B-4B2A-939C-7A1D62200EAF}"/>
              </a:ext>
            </a:extLst>
          </p:cNvPr>
          <p:cNvSpPr/>
          <p:nvPr userDrawn="1"/>
        </p:nvSpPr>
        <p:spPr>
          <a:xfrm>
            <a:off x="0" y="0"/>
            <a:ext cx="12192000" cy="1260000"/>
          </a:xfrm>
          <a:prstGeom prst="rect">
            <a:avLst/>
          </a:prstGeom>
          <a:solidFill>
            <a:srgbClr val="004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Tree>
    <p:extLst>
      <p:ext uri="{BB962C8B-B14F-4D97-AF65-F5344CB8AC3E}">
        <p14:creationId xmlns:p14="http://schemas.microsoft.com/office/powerpoint/2010/main" val="3322569526"/>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hyperlink" Target="http://www.enablingchange.com.au/blog/strategy-2/how-to-change-a-system-2/" TargetMode="External"/><Relationship Id="rId2" Type="http://schemas.openxmlformats.org/officeDocument/2006/relationships/notesSlide" Target="../notesSlides/notesSlide89.xml"/><Relationship Id="rId1" Type="http://schemas.openxmlformats.org/officeDocument/2006/relationships/slideLayout" Target="../slideLayouts/slideLayout43.xml"/><Relationship Id="rId5" Type="http://schemas.openxmlformats.org/officeDocument/2006/relationships/image" Target="../media/image6.png"/><Relationship Id="rId4" Type="http://schemas.openxmlformats.org/officeDocument/2006/relationships/image" Target="../media/image113.png"/></Relationships>
</file>

<file path=ppt/slides/_rels/slide10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90.xml"/><Relationship Id="rId1" Type="http://schemas.openxmlformats.org/officeDocument/2006/relationships/slideLayout" Target="../slideLayouts/slideLayout43.xml"/><Relationship Id="rId4" Type="http://schemas.openxmlformats.org/officeDocument/2006/relationships/hyperlink" Target="schools.leicester.gov.uk/climate-emergency" TargetMode="Externa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4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43.xml"/></Relationships>
</file>

<file path=ppt/slides/_rels/slide10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93.xml"/><Relationship Id="rId1" Type="http://schemas.openxmlformats.org/officeDocument/2006/relationships/slideLayout" Target="../slideLayouts/slideLayout47.xml"/><Relationship Id="rId4" Type="http://schemas.openxmlformats.org/officeDocument/2006/relationships/image" Target="../media/image116.png"/></Relationships>
</file>

<file path=ppt/slides/_rels/slide10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3.xml"/></Relationships>
</file>

<file path=ppt/slides/_rels/slide10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6.xml"/><Relationship Id="rId1" Type="http://schemas.openxmlformats.org/officeDocument/2006/relationships/slideLayout" Target="../slideLayouts/slideLayout34.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u2UVmqrdC4I" TargetMode="External"/><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11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98.xml"/><Relationship Id="rId1" Type="http://schemas.openxmlformats.org/officeDocument/2006/relationships/slideLayout" Target="../slideLayouts/slideLayout34.xml"/><Relationship Id="rId4" Type="http://schemas.openxmlformats.org/officeDocument/2006/relationships/image" Target="../media/image119.jpeg"/></Relationships>
</file>

<file path=ppt/slides/_rels/slide11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9.xml"/><Relationship Id="rId1" Type="http://schemas.openxmlformats.org/officeDocument/2006/relationships/slideLayout" Target="../slideLayouts/slideLayout34.xml"/><Relationship Id="rId4" Type="http://schemas.openxmlformats.org/officeDocument/2006/relationships/image" Target="../media/image6.png"/></Relationships>
</file>

<file path=ppt/slides/_rels/slide11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00.xml"/><Relationship Id="rId1" Type="http://schemas.openxmlformats.org/officeDocument/2006/relationships/slideLayout" Target="../slideLayouts/slideLayout34.xml"/><Relationship Id="rId4" Type="http://schemas.openxmlformats.org/officeDocument/2006/relationships/image" Target="../media/image6.png"/></Relationships>
</file>

<file path=ppt/slides/_rels/slide11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1.xml"/><Relationship Id="rId1" Type="http://schemas.openxmlformats.org/officeDocument/2006/relationships/slideLayout" Target="../slideLayouts/slideLayout34.xml"/><Relationship Id="rId4" Type="http://schemas.openxmlformats.org/officeDocument/2006/relationships/image" Target="../media/image6.png"/></Relationships>
</file>

<file path=ppt/slides/_rels/slide11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02.xml"/><Relationship Id="rId1" Type="http://schemas.openxmlformats.org/officeDocument/2006/relationships/slideLayout" Target="../slideLayouts/slideLayout35.xml"/><Relationship Id="rId4" Type="http://schemas.openxmlformats.org/officeDocument/2006/relationships/image" Target="../media/image6.png"/></Relationships>
</file>

<file path=ppt/slides/_rels/slide11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03.xml"/><Relationship Id="rId1" Type="http://schemas.openxmlformats.org/officeDocument/2006/relationships/slideLayout" Target="../slideLayouts/slideLayout35.xml"/><Relationship Id="rId4" Type="http://schemas.openxmlformats.org/officeDocument/2006/relationships/image" Target="../media/image6.png"/></Relationships>
</file>

<file path=ppt/slides/_rels/slide11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04.xml"/><Relationship Id="rId1" Type="http://schemas.openxmlformats.org/officeDocument/2006/relationships/slideLayout" Target="../slideLayouts/slideLayout34.xml"/></Relationships>
</file>

<file path=ppt/slides/_rels/slide11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05.xml"/><Relationship Id="rId1" Type="http://schemas.openxmlformats.org/officeDocument/2006/relationships/slideLayout" Target="../slideLayouts/slideLayout34.xml"/><Relationship Id="rId4" Type="http://schemas.openxmlformats.org/officeDocument/2006/relationships/image" Target="../media/image6.png"/></Relationships>
</file>

<file path=ppt/slides/_rels/slide118.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6.png"/><Relationship Id="rId3" Type="http://schemas.openxmlformats.org/officeDocument/2006/relationships/image" Target="../media/image127.png"/><Relationship Id="rId7" Type="http://schemas.openxmlformats.org/officeDocument/2006/relationships/image" Target="../media/image131.png"/><Relationship Id="rId12" Type="http://schemas.openxmlformats.org/officeDocument/2006/relationships/image" Target="../media/image136.png"/><Relationship Id="rId2" Type="http://schemas.openxmlformats.org/officeDocument/2006/relationships/notesSlide" Target="../notesSlides/notesSlide106.xml"/><Relationship Id="rId1" Type="http://schemas.openxmlformats.org/officeDocument/2006/relationships/slideLayout" Target="../slideLayouts/slideLayout34.xml"/><Relationship Id="rId6" Type="http://schemas.openxmlformats.org/officeDocument/2006/relationships/image" Target="../media/image130.png"/><Relationship Id="rId11" Type="http://schemas.openxmlformats.org/officeDocument/2006/relationships/image" Target="../media/image135.png"/><Relationship Id="rId5" Type="http://schemas.openxmlformats.org/officeDocument/2006/relationships/image" Target="../media/image129.png"/><Relationship Id="rId10" Type="http://schemas.openxmlformats.org/officeDocument/2006/relationships/image" Target="../media/image134.png"/><Relationship Id="rId4" Type="http://schemas.openxmlformats.org/officeDocument/2006/relationships/image" Target="../media/image128.png"/><Relationship Id="rId9" Type="http://schemas.openxmlformats.org/officeDocument/2006/relationships/image" Target="../media/image133.png"/></Relationships>
</file>

<file path=ppt/slides/_rels/slide1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7.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6.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hyperlink" Target="https://skepticalscience.com/" TargetMode="External"/><Relationship Id="rId2" Type="http://schemas.openxmlformats.org/officeDocument/2006/relationships/hyperlink" Target="https://schools.leicester.gov.uk/media/6740/climate-library.pdf" TargetMode="External"/><Relationship Id="rId1" Type="http://schemas.openxmlformats.org/officeDocument/2006/relationships/slideLayout" Target="../slideLayouts/slideLayout4.xml"/><Relationship Id="rId5" Type="http://schemas.openxmlformats.org/officeDocument/2006/relationships/hyperlink" Target="https://climatekids.nasa.gov/menu/teach/" TargetMode="External"/><Relationship Id="rId4" Type="http://schemas.openxmlformats.org/officeDocument/2006/relationships/hyperlink" Target="https://ypte.org.uk/learn"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30.png"/><Relationship Id="rId11" Type="http://schemas.openxmlformats.org/officeDocument/2006/relationships/image" Target="../media/image6.png"/><Relationship Id="rId5" Type="http://schemas.openxmlformats.org/officeDocument/2006/relationships/image" Target="../media/image23.png"/><Relationship Id="rId10" Type="http://schemas.openxmlformats.org/officeDocument/2006/relationships/image" Target="../media/image34.png"/><Relationship Id="rId4" Type="http://schemas.openxmlformats.org/officeDocument/2006/relationships/image" Target="../media/image22.png"/><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bbc.co.uk/news/resources/idt-d6338d9f-8789-4bc2-b6d7-3691c0e7d138" TargetMode="Externa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Xst66rzrhYQ" TargetMode="External"/><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dq234w56n2o" TargetMode="External"/><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hyperlink" Target="https://footprint.wwf.org.uk/" TargetMode="External"/><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hyperlink" Target="https://www.resurgence.org/resources/carbon-calculator.html" TargetMode="External"/><Relationship Id="rId4" Type="http://schemas.openxmlformats.org/officeDocument/2006/relationships/hyperlink" Target="https://www.carbon-cap.com/climate-solutions-/carbon-footprint-calculator"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57.png"/><Relationship Id="rId11" Type="http://schemas.openxmlformats.org/officeDocument/2006/relationships/image" Target="../media/image6.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4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14.xml"/><Relationship Id="rId6" Type="http://schemas.openxmlformats.org/officeDocument/2006/relationships/image" Target="../media/image57.png"/><Relationship Id="rId11" Type="http://schemas.openxmlformats.org/officeDocument/2006/relationships/image" Target="../media/image6.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 Id="rId9" Type="http://schemas.openxmlformats.org/officeDocument/2006/relationships/image" Target="../media/image6.png"/></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 Id="rId9" Type="http://schemas.openxmlformats.org/officeDocument/2006/relationships/image" Target="../media/image6.png"/></Relationships>
</file>

<file path=ppt/slides/_rels/slide51.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image" Target="../media/image66.jpeg"/><Relationship Id="rId5" Type="http://schemas.openxmlformats.org/officeDocument/2006/relationships/image" Target="../media/image65.jpeg"/><Relationship Id="rId10" Type="http://schemas.openxmlformats.org/officeDocument/2006/relationships/image" Target="../media/image6.png"/><Relationship Id="rId4" Type="http://schemas.openxmlformats.org/officeDocument/2006/relationships/image" Target="../media/image64.jpeg"/><Relationship Id="rId9" Type="http://schemas.openxmlformats.org/officeDocument/2006/relationships/hyperlink" Target="https://www.carbonfootprint.com/calculator.aspx"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bbc.co.uk/news/science-environment-46398057" TargetMode="Externa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9.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0.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1.xml"/><Relationship Id="rId1" Type="http://schemas.openxmlformats.org/officeDocument/2006/relationships/slideLayout" Target="../slideLayouts/slideLayout17.xml"/><Relationship Id="rId4" Type="http://schemas.openxmlformats.org/officeDocument/2006/relationships/image" Target="../media/image6.png"/></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2.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3.xml"/><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4.xml"/><Relationship Id="rId1" Type="http://schemas.openxmlformats.org/officeDocument/2006/relationships/slideLayout" Target="../slideLayouts/slideLayout17.xml"/><Relationship Id="rId4" Type="http://schemas.openxmlformats.org/officeDocument/2006/relationships/image" Target="../media/image6.png"/></Relationships>
</file>

<file path=ppt/slides/_rels/slide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5.xml"/><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6.xml"/><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7.xml"/><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73.png"/><Relationship Id="rId4" Type="http://schemas.openxmlformats.org/officeDocument/2006/relationships/image" Target="../media/image72.png"/></Relationships>
</file>

<file path=ppt/slides/_rels/slide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8.xml"/><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9.xml"/><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0.xml"/><Relationship Id="rId1" Type="http://schemas.openxmlformats.org/officeDocument/2006/relationships/slideLayout" Target="../slideLayouts/slideLayout17.xml"/><Relationship Id="rId5" Type="http://schemas.openxmlformats.org/officeDocument/2006/relationships/image" Target="../media/image6.png"/><Relationship Id="rId4" Type="http://schemas.openxmlformats.org/officeDocument/2006/relationships/image" Target="../media/image71.png"/></Relationships>
</file>

<file path=ppt/slides/_rels/slide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1.xml"/><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2.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3.xml"/><Relationship Id="rId1" Type="http://schemas.openxmlformats.org/officeDocument/2006/relationships/slideLayout" Target="../slideLayouts/slideLayout17.xml"/><Relationship Id="rId4" Type="http://schemas.openxmlformats.org/officeDocument/2006/relationships/image" Target="../media/image6.png"/></Relationships>
</file>

<file path=ppt/slides/_rels/slide71.xml.rels><?xml version="1.0" encoding="UTF-8" standalone="yes"?>
<Relationships xmlns="http://schemas.openxmlformats.org/package/2006/relationships"><Relationship Id="rId3" Type="http://schemas.openxmlformats.org/officeDocument/2006/relationships/hyperlink" Target="https://www.bbc.co.uk/news/science-environment-49689018" TargetMode="External"/><Relationship Id="rId2" Type="http://schemas.openxmlformats.org/officeDocument/2006/relationships/notesSlide" Target="../notesSlides/notesSlide64.xml"/><Relationship Id="rId1" Type="http://schemas.openxmlformats.org/officeDocument/2006/relationships/slideLayout" Target="../slideLayouts/slideLayout17.xml"/><Relationship Id="rId5" Type="http://schemas.openxmlformats.org/officeDocument/2006/relationships/image" Target="../media/image6.png"/><Relationship Id="rId4" Type="http://schemas.openxmlformats.org/officeDocument/2006/relationships/image" Target="../media/image76.jp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6.xml"/><Relationship Id="rId1" Type="http://schemas.openxmlformats.org/officeDocument/2006/relationships/slideLayout" Target="../slideLayouts/slideLayout1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74.xml.rels><?xml version="1.0" encoding="UTF-8" standalone="yes"?>
<Relationships xmlns="http://schemas.openxmlformats.org/package/2006/relationships"><Relationship Id="rId8" Type="http://schemas.openxmlformats.org/officeDocument/2006/relationships/image" Target="../media/image86.svg"/><Relationship Id="rId13" Type="http://schemas.openxmlformats.org/officeDocument/2006/relationships/image" Target="../media/image91.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svg"/><Relationship Id="rId2" Type="http://schemas.openxmlformats.org/officeDocument/2006/relationships/notesSlide" Target="../notesSlides/notesSlide67.xml"/><Relationship Id="rId1" Type="http://schemas.openxmlformats.org/officeDocument/2006/relationships/slideLayout" Target="../slideLayouts/slideLayout17.xml"/><Relationship Id="rId6" Type="http://schemas.openxmlformats.org/officeDocument/2006/relationships/image" Target="../media/image84.sv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svg"/><Relationship Id="rId4" Type="http://schemas.openxmlformats.org/officeDocument/2006/relationships/image" Target="../media/image82.svg"/><Relationship Id="rId9" Type="http://schemas.openxmlformats.org/officeDocument/2006/relationships/image" Target="../media/image87.png"/><Relationship Id="rId14" Type="http://schemas.openxmlformats.org/officeDocument/2006/relationships/image" Target="../media/image92.svg"/></Relationships>
</file>

<file path=ppt/slides/_rels/slide7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8.xml"/><Relationship Id="rId1" Type="http://schemas.openxmlformats.org/officeDocument/2006/relationships/slideLayout" Target="../slideLayouts/slideLayout17.xml"/><Relationship Id="rId4" Type="http://schemas.openxmlformats.org/officeDocument/2006/relationships/image" Target="../media/image84.svg"/></Relationships>
</file>

<file path=ppt/slides/_rels/slide7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9.xml"/><Relationship Id="rId1" Type="http://schemas.openxmlformats.org/officeDocument/2006/relationships/slideLayout" Target="../slideLayouts/slideLayout17.xml"/><Relationship Id="rId4" Type="http://schemas.openxmlformats.org/officeDocument/2006/relationships/image" Target="../media/image82.svg"/></Relationships>
</file>

<file path=ppt/slides/_rels/slide7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0.xml"/><Relationship Id="rId1" Type="http://schemas.openxmlformats.org/officeDocument/2006/relationships/slideLayout" Target="../slideLayouts/slideLayout17.xml"/><Relationship Id="rId4" Type="http://schemas.openxmlformats.org/officeDocument/2006/relationships/image" Target="../media/image86.svg"/></Relationships>
</file>

<file path=ppt/slides/_rels/slide7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1.xml"/><Relationship Id="rId1" Type="http://schemas.openxmlformats.org/officeDocument/2006/relationships/slideLayout" Target="../slideLayouts/slideLayout17.xml"/><Relationship Id="rId4" Type="http://schemas.openxmlformats.org/officeDocument/2006/relationships/image" Target="../media/image88.svg"/></Relationships>
</file>

<file path=ppt/slides/_rels/slide7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2.xml"/><Relationship Id="rId1" Type="http://schemas.openxmlformats.org/officeDocument/2006/relationships/slideLayout" Target="../slideLayouts/slideLayout17.xml"/><Relationship Id="rId4" Type="http://schemas.openxmlformats.org/officeDocument/2006/relationships/image" Target="../media/image90.sv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3.xml"/><Relationship Id="rId1" Type="http://schemas.openxmlformats.org/officeDocument/2006/relationships/slideLayout" Target="../slideLayouts/slideLayout17.xml"/><Relationship Id="rId4" Type="http://schemas.openxmlformats.org/officeDocument/2006/relationships/image" Target="../media/image92.svg"/></Relationships>
</file>

<file path=ppt/slides/_rels/slide81.xml.rels><?xml version="1.0" encoding="UTF-8" standalone="yes"?>
<Relationships xmlns="http://schemas.openxmlformats.org/package/2006/relationships"><Relationship Id="rId8" Type="http://schemas.openxmlformats.org/officeDocument/2006/relationships/image" Target="../media/image86.svg"/><Relationship Id="rId13" Type="http://schemas.openxmlformats.org/officeDocument/2006/relationships/image" Target="../media/image91.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svg"/><Relationship Id="rId2" Type="http://schemas.openxmlformats.org/officeDocument/2006/relationships/notesSlide" Target="../notesSlides/notesSlide74.xml"/><Relationship Id="rId1" Type="http://schemas.openxmlformats.org/officeDocument/2006/relationships/slideLayout" Target="../slideLayouts/slideLayout17.xml"/><Relationship Id="rId6" Type="http://schemas.openxmlformats.org/officeDocument/2006/relationships/image" Target="../media/image84.sv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svg"/><Relationship Id="rId4" Type="http://schemas.openxmlformats.org/officeDocument/2006/relationships/image" Target="../media/image82.svg"/><Relationship Id="rId9" Type="http://schemas.openxmlformats.org/officeDocument/2006/relationships/image" Target="../media/image87.png"/><Relationship Id="rId14" Type="http://schemas.openxmlformats.org/officeDocument/2006/relationships/image" Target="../media/image92.svg"/></Relationships>
</file>

<file path=ppt/slides/_rels/slide82.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75.xml"/><Relationship Id="rId1" Type="http://schemas.openxmlformats.org/officeDocument/2006/relationships/slideLayout" Target="../slideLayouts/slideLayout17.xml"/><Relationship Id="rId4" Type="http://schemas.openxmlformats.org/officeDocument/2006/relationships/image" Target="../media/image6.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3.xml"/></Relationships>
</file>

<file path=ppt/slides/_rels/slide8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7.xml"/><Relationship Id="rId1" Type="http://schemas.openxmlformats.org/officeDocument/2006/relationships/slideLayout" Target="../slideLayouts/slideLayout25.xml"/></Relationships>
</file>

<file path=ppt/slides/_rels/slide8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8.xml"/><Relationship Id="rId1" Type="http://schemas.openxmlformats.org/officeDocument/2006/relationships/slideLayout" Target="../slideLayouts/slideLayout25.xml"/></Relationships>
</file>

<file path=ppt/slides/_rels/slide86.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79.xml"/><Relationship Id="rId1" Type="http://schemas.openxmlformats.org/officeDocument/2006/relationships/slideLayout" Target="../slideLayouts/slideLayout25.xml"/><Relationship Id="rId5" Type="http://schemas.openxmlformats.org/officeDocument/2006/relationships/image" Target="../media/image96.jpeg"/><Relationship Id="rId4" Type="http://schemas.openxmlformats.org/officeDocument/2006/relationships/image" Target="../media/image95.jpeg"/></Relationships>
</file>

<file path=ppt/slides/_rels/slide8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0.xml"/><Relationship Id="rId1" Type="http://schemas.openxmlformats.org/officeDocument/2006/relationships/slideLayout" Target="../slideLayouts/slideLayout25.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jpeg"/></Relationships>
</file>

<file path=ppt/slides/_rels/slide8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1.xml"/><Relationship Id="rId1" Type="http://schemas.openxmlformats.org/officeDocument/2006/relationships/slideLayout" Target="../slideLayouts/slideLayout26.xml"/><Relationship Id="rId5" Type="http://schemas.openxmlformats.org/officeDocument/2006/relationships/image" Target="../media/image103.jpeg"/><Relationship Id="rId4" Type="http://schemas.openxmlformats.org/officeDocument/2006/relationships/image" Target="../media/image102.jpeg"/></Relationships>
</file>

<file path=ppt/slides/_rels/slide8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2.xml"/><Relationship Id="rId1" Type="http://schemas.openxmlformats.org/officeDocument/2006/relationships/slideLayout" Target="../slideLayouts/slideLayout25.xml"/><Relationship Id="rId4" Type="http://schemas.openxmlformats.org/officeDocument/2006/relationships/image" Target="../media/image104.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9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3.xml"/><Relationship Id="rId1" Type="http://schemas.openxmlformats.org/officeDocument/2006/relationships/slideLayout" Target="../slideLayouts/slideLayout2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5.xml"/><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6.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53.xml"/></Relationships>
</file>

<file path=ppt/slides/_rels/slide9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8.xml"/><Relationship Id="rId1" Type="http://schemas.openxmlformats.org/officeDocument/2006/relationships/slideLayout" Target="../slideLayouts/slideLayout43.xml"/><Relationship Id="rId5" Type="http://schemas.openxmlformats.org/officeDocument/2006/relationships/image" Target="../media/image6.png"/><Relationship Id="rId4" Type="http://schemas.openxmlformats.org/officeDocument/2006/relationships/hyperlink" Target="https://www.ted.com/talks/derek_sivers_how_to_start_a_movement?language=e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15827" y="4489568"/>
            <a:ext cx="3129809" cy="1196822"/>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68102" y="1678894"/>
            <a:ext cx="1988479" cy="2004190"/>
          </a:xfrm>
          <a:prstGeom prst="rect">
            <a:avLst/>
          </a:prstGeom>
        </p:spPr>
      </p:pic>
      <p:sp>
        <p:nvSpPr>
          <p:cNvPr id="9" name="Title 8"/>
          <p:cNvSpPr txBox="1">
            <a:spLocks/>
          </p:cNvSpPr>
          <p:nvPr/>
        </p:nvSpPr>
        <p:spPr>
          <a:xfrm>
            <a:off x="640751" y="1612071"/>
            <a:ext cx="8168279" cy="34816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GB" sz="7200" b="0" dirty="0">
                <a:solidFill>
                  <a:schemeClr val="tx1"/>
                </a:solidFill>
              </a:rPr>
              <a:t>Welcome to Carbon Literacy training</a:t>
            </a:r>
            <a:br>
              <a:rPr lang="en-GB" sz="7200" dirty="0">
                <a:solidFill>
                  <a:schemeClr val="tx1"/>
                </a:solidFill>
              </a:rPr>
            </a:br>
            <a:endParaRPr lang="en-GB" sz="7200" b="0" dirty="0">
              <a:solidFill>
                <a:schemeClr val="tx1"/>
              </a:solidFill>
            </a:endParaRPr>
          </a:p>
        </p:txBody>
      </p:sp>
      <p:pic>
        <p:nvPicPr>
          <p:cNvPr id="13" name="Picture 12">
            <a:extLst>
              <a:ext uri="{FF2B5EF4-FFF2-40B4-BE49-F238E27FC236}">
                <a16:creationId xmlns:a16="http://schemas.microsoft.com/office/drawing/2014/main" id="{6F04652E-051B-4989-9721-144C1AA11C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60570" y="4219890"/>
            <a:ext cx="2596604" cy="1457039"/>
          </a:xfrm>
          <a:prstGeom prst="rect">
            <a:avLst/>
          </a:prstGeom>
        </p:spPr>
      </p:pic>
      <p:pic>
        <p:nvPicPr>
          <p:cNvPr id="1026" name="Picture 2" descr="Image result for naee">
            <a:extLst>
              <a:ext uri="{FF2B5EF4-FFF2-40B4-BE49-F238E27FC236}">
                <a16:creationId xmlns:a16="http://schemas.microsoft.com/office/drawing/2014/main" id="{6A898E0A-D06D-402A-84C9-EF7655FA60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0914" y="4729192"/>
            <a:ext cx="2409825" cy="1895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leicester city council logo">
            <a:extLst>
              <a:ext uri="{FF2B5EF4-FFF2-40B4-BE49-F238E27FC236}">
                <a16:creationId xmlns:a16="http://schemas.microsoft.com/office/drawing/2014/main" id="{76BE5431-1EB9-4F4D-9B3F-57CCF0A1408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93910" y="4283852"/>
            <a:ext cx="1615170" cy="2250092"/>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7">
            <a:extLst>
              <a:ext uri="{FF2B5EF4-FFF2-40B4-BE49-F238E27FC236}">
                <a16:creationId xmlns:a16="http://schemas.microsoft.com/office/drawing/2014/main" id="{8FB3A806-61F9-4191-A1EF-E751B1C75C2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868102" y="5956068"/>
            <a:ext cx="1848317" cy="710062"/>
          </a:xfrm>
          <a:prstGeom prst="rect">
            <a:avLst/>
          </a:prstGeom>
        </p:spPr>
      </p:pic>
    </p:spTree>
    <p:extLst>
      <p:ext uri="{BB962C8B-B14F-4D97-AF65-F5344CB8AC3E}">
        <p14:creationId xmlns:p14="http://schemas.microsoft.com/office/powerpoint/2010/main" val="3091530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Greenhouse gases and their sources</a:t>
            </a:r>
          </a:p>
        </p:txBody>
      </p:sp>
    </p:spTree>
    <p:extLst>
      <p:ext uri="{BB962C8B-B14F-4D97-AF65-F5344CB8AC3E}">
        <p14:creationId xmlns:p14="http://schemas.microsoft.com/office/powerpoint/2010/main" val="125448852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47907" y="0"/>
            <a:ext cx="10515600" cy="1325563"/>
          </a:xfrm>
        </p:spPr>
        <p:txBody>
          <a:bodyPr/>
          <a:lstStyle/>
          <a:p>
            <a:r>
              <a:rPr lang="en-GB">
                <a:solidFill>
                  <a:schemeClr val="bg1"/>
                </a:solidFill>
              </a:rPr>
              <a:t>Spheres of Influence</a:t>
            </a:r>
          </a:p>
        </p:txBody>
      </p:sp>
      <p:sp>
        <p:nvSpPr>
          <p:cNvPr id="9" name="Content Placeholder 8"/>
          <p:cNvSpPr>
            <a:spLocks noGrp="1"/>
          </p:cNvSpPr>
          <p:nvPr>
            <p:ph idx="1"/>
          </p:nvPr>
        </p:nvSpPr>
        <p:spPr>
          <a:xfrm>
            <a:off x="447907" y="1426089"/>
            <a:ext cx="7189233" cy="5203311"/>
          </a:xfrm>
        </p:spPr>
        <p:txBody>
          <a:bodyPr>
            <a:normAutofit fontScale="92500" lnSpcReduction="10000"/>
          </a:bodyPr>
          <a:lstStyle/>
          <a:p>
            <a:r>
              <a:rPr lang="en-GB" sz="3600" b="1"/>
              <a:t>Who</a:t>
            </a:r>
            <a:r>
              <a:rPr lang="en-GB" sz="3600"/>
              <a:t> can you influence to take action on climate change?</a:t>
            </a:r>
          </a:p>
          <a:p>
            <a:pPr marL="0" indent="0">
              <a:buNone/>
            </a:pPr>
            <a:endParaRPr lang="en-GB" sz="3600"/>
          </a:p>
          <a:p>
            <a:r>
              <a:rPr lang="en-GB" sz="3600" b="1"/>
              <a:t>How</a:t>
            </a:r>
            <a:r>
              <a:rPr lang="en-GB" sz="3600"/>
              <a:t> would you influence these people?</a:t>
            </a:r>
          </a:p>
          <a:p>
            <a:pPr marL="0" indent="0">
              <a:buNone/>
            </a:pPr>
            <a:endParaRPr lang="en-GB" sz="3600"/>
          </a:p>
          <a:p>
            <a:r>
              <a:rPr lang="en-GB" sz="3600" b="1"/>
              <a:t>What systems </a:t>
            </a:r>
            <a:r>
              <a:rPr lang="en-GB" sz="3600"/>
              <a:t>could you influence?</a:t>
            </a:r>
          </a:p>
          <a:p>
            <a:pPr lvl="1"/>
            <a:r>
              <a:rPr lang="en-GB" sz="3600"/>
              <a:t>Think about changing rules, policies, norms, purpose or enabling people to act</a:t>
            </a:r>
          </a:p>
          <a:p>
            <a:pPr lvl="1"/>
            <a:r>
              <a:rPr lang="en-GB" sz="3600"/>
              <a:t>See: “</a:t>
            </a:r>
            <a:r>
              <a:rPr lang="en-GB" sz="3600">
                <a:hlinkClick r:id="rId3"/>
              </a:rPr>
              <a:t>How to Change a System”</a:t>
            </a:r>
            <a:endParaRPr lang="en-GB" sz="3600"/>
          </a:p>
        </p:txBody>
      </p:sp>
      <p:pic>
        <p:nvPicPr>
          <p:cNvPr id="3074" name="Picture 2" descr="Community, Group, Crowd, People, Persons, Humans, Fram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052497" y="1951218"/>
            <a:ext cx="3691596" cy="3691597"/>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7">
            <a:extLst>
              <a:ext uri="{FF2B5EF4-FFF2-40B4-BE49-F238E27FC236}">
                <a16:creationId xmlns:a16="http://schemas.microsoft.com/office/drawing/2014/main" id="{54517A06-8497-4CB2-AB68-AC708C58710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53073" y="125276"/>
            <a:ext cx="2498522" cy="959849"/>
          </a:xfrm>
          <a:prstGeom prst="rect">
            <a:avLst/>
          </a:prstGeom>
        </p:spPr>
      </p:pic>
    </p:spTree>
    <p:extLst>
      <p:ext uri="{BB962C8B-B14F-4D97-AF65-F5344CB8AC3E}">
        <p14:creationId xmlns:p14="http://schemas.microsoft.com/office/powerpoint/2010/main" val="363188021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454C5-BBC4-417E-B5C7-21BA5C35D660}"/>
              </a:ext>
            </a:extLst>
          </p:cNvPr>
          <p:cNvSpPr>
            <a:spLocks noGrp="1"/>
          </p:cNvSpPr>
          <p:nvPr>
            <p:ph type="title"/>
          </p:nvPr>
        </p:nvSpPr>
        <p:spPr>
          <a:xfrm>
            <a:off x="838200" y="-80733"/>
            <a:ext cx="10515600" cy="1325563"/>
          </a:xfrm>
        </p:spPr>
        <p:txBody>
          <a:bodyPr/>
          <a:lstStyle/>
          <a:p>
            <a:r>
              <a:rPr lang="en-GB">
                <a:solidFill>
                  <a:schemeClr val="bg1"/>
                </a:solidFill>
              </a:rPr>
              <a:t>Declaring a Climate Emergency </a:t>
            </a:r>
          </a:p>
        </p:txBody>
      </p:sp>
      <p:pic>
        <p:nvPicPr>
          <p:cNvPr id="4" name="Picture 3">
            <a:extLst>
              <a:ext uri="{FF2B5EF4-FFF2-40B4-BE49-F238E27FC236}">
                <a16:creationId xmlns:a16="http://schemas.microsoft.com/office/drawing/2014/main" id="{C7735B66-0E20-4538-9ABB-577DFC80F397}"/>
              </a:ext>
            </a:extLst>
          </p:cNvPr>
          <p:cNvPicPr>
            <a:picLocks noChangeAspect="1"/>
          </p:cNvPicPr>
          <p:nvPr/>
        </p:nvPicPr>
        <p:blipFill>
          <a:blip r:embed="rId3"/>
          <a:stretch>
            <a:fillRect/>
          </a:stretch>
        </p:blipFill>
        <p:spPr>
          <a:xfrm>
            <a:off x="651388" y="1612326"/>
            <a:ext cx="3219441" cy="4583341"/>
          </a:xfrm>
          <a:prstGeom prst="rect">
            <a:avLst/>
          </a:prstGeom>
          <a:ln>
            <a:solidFill>
              <a:schemeClr val="tx1"/>
            </a:solidFill>
          </a:ln>
        </p:spPr>
      </p:pic>
      <p:sp>
        <p:nvSpPr>
          <p:cNvPr id="7" name="Rectangle 6">
            <a:extLst>
              <a:ext uri="{FF2B5EF4-FFF2-40B4-BE49-F238E27FC236}">
                <a16:creationId xmlns:a16="http://schemas.microsoft.com/office/drawing/2014/main" id="{2F5E4AAC-0B18-4C90-8C9A-1F0AD7F2AEC1}"/>
              </a:ext>
            </a:extLst>
          </p:cNvPr>
          <p:cNvSpPr/>
          <p:nvPr/>
        </p:nvSpPr>
        <p:spPr>
          <a:xfrm>
            <a:off x="4454012" y="4702949"/>
            <a:ext cx="7875638" cy="830997"/>
          </a:xfrm>
          <a:prstGeom prst="rect">
            <a:avLst/>
          </a:prstGeom>
        </p:spPr>
        <p:txBody>
          <a:bodyPr wrap="square">
            <a:spAutoFit/>
          </a:bodyPr>
          <a:lstStyle/>
          <a:p>
            <a:endParaRPr lang="en-GB" sz="2400" b="1">
              <a:solidFill>
                <a:srgbClr val="000000"/>
              </a:solidFill>
              <a:latin typeface="Calibri" panose="020F0502020204030204" pitchFamily="34" charset="0"/>
            </a:endParaRPr>
          </a:p>
          <a:p>
            <a:r>
              <a:rPr lang="en-GB" sz="2400" b="1">
                <a:solidFill>
                  <a:srgbClr val="000000"/>
                </a:solidFill>
                <a:latin typeface="Calibri" panose="020F0502020204030204" pitchFamily="34" charset="0"/>
                <a:hlinkClick r:id="rId4" action="ppaction://hlinkfile"/>
              </a:rPr>
              <a:t> schools.leicester.gov.uk/climate-emergency </a:t>
            </a:r>
            <a:endParaRPr lang="en-GB" sz="2400" b="1"/>
          </a:p>
        </p:txBody>
      </p:sp>
      <p:sp>
        <p:nvSpPr>
          <p:cNvPr id="8" name="Rectangle 7">
            <a:extLst>
              <a:ext uri="{FF2B5EF4-FFF2-40B4-BE49-F238E27FC236}">
                <a16:creationId xmlns:a16="http://schemas.microsoft.com/office/drawing/2014/main" id="{A6FD7E58-7A59-46E4-8E97-E0890AD43DD5}"/>
              </a:ext>
            </a:extLst>
          </p:cNvPr>
          <p:cNvSpPr/>
          <p:nvPr/>
        </p:nvSpPr>
        <p:spPr>
          <a:xfrm>
            <a:off x="4328506" y="2996055"/>
            <a:ext cx="6371303" cy="1815882"/>
          </a:xfrm>
          <a:prstGeom prst="rect">
            <a:avLst/>
          </a:prstGeom>
        </p:spPr>
        <p:txBody>
          <a:bodyPr wrap="square">
            <a:spAutoFit/>
          </a:bodyPr>
          <a:lstStyle/>
          <a:p>
            <a:pPr marL="342900" indent="-342900">
              <a:buFont typeface="Arial" panose="020B0604020202020204" pitchFamily="34" charset="0"/>
              <a:buChar char="•"/>
            </a:pPr>
            <a:r>
              <a:rPr lang="en-GB" sz="2800">
                <a:solidFill>
                  <a:srgbClr val="000000"/>
                </a:solidFill>
                <a:latin typeface="Calibri" panose="020F0502020204030204" pitchFamily="34" charset="0"/>
              </a:rPr>
              <a:t>List of potential actions for your school</a:t>
            </a:r>
          </a:p>
          <a:p>
            <a:pPr marL="342900" indent="-342900">
              <a:buFont typeface="Arial" panose="020B0604020202020204" pitchFamily="34" charset="0"/>
              <a:buChar char="•"/>
            </a:pPr>
            <a:r>
              <a:rPr lang="en-GB" sz="2800"/>
              <a:t>Climate Emergency - action plan </a:t>
            </a:r>
          </a:p>
          <a:p>
            <a:pPr marL="342900" indent="-342900">
              <a:buFont typeface="Arial" panose="020B0604020202020204" pitchFamily="34" charset="0"/>
              <a:buChar char="•"/>
            </a:pPr>
            <a:r>
              <a:rPr lang="en-GB" sz="2800"/>
              <a:t>Declaration of Climate Emergency </a:t>
            </a:r>
          </a:p>
          <a:p>
            <a:pPr marL="342900" indent="-342900">
              <a:buFont typeface="Arial" panose="020B0604020202020204" pitchFamily="34" charset="0"/>
              <a:buChar char="•"/>
            </a:pPr>
            <a:r>
              <a:rPr lang="en-GB" sz="2800"/>
              <a:t>Local support for the climate emergency </a:t>
            </a:r>
            <a:r>
              <a:rPr lang="en-GB" sz="2800">
                <a:solidFill>
                  <a:srgbClr val="000000"/>
                </a:solidFill>
                <a:latin typeface="Calibri" panose="020F0502020204030204" pitchFamily="34" charset="0"/>
              </a:rPr>
              <a:t> </a:t>
            </a:r>
            <a:endParaRPr lang="en-GB" sz="2800"/>
          </a:p>
        </p:txBody>
      </p:sp>
      <p:sp>
        <p:nvSpPr>
          <p:cNvPr id="9" name="Rectangle 8">
            <a:extLst>
              <a:ext uri="{FF2B5EF4-FFF2-40B4-BE49-F238E27FC236}">
                <a16:creationId xmlns:a16="http://schemas.microsoft.com/office/drawing/2014/main" id="{883BCF1F-9620-4054-8EB7-4B45D6BF5A11}"/>
              </a:ext>
            </a:extLst>
          </p:cNvPr>
          <p:cNvSpPr/>
          <p:nvPr/>
        </p:nvSpPr>
        <p:spPr>
          <a:xfrm>
            <a:off x="4454012" y="1612326"/>
            <a:ext cx="8214852" cy="1077218"/>
          </a:xfrm>
          <a:prstGeom prst="rect">
            <a:avLst/>
          </a:prstGeom>
        </p:spPr>
        <p:txBody>
          <a:bodyPr wrap="square">
            <a:spAutoFit/>
          </a:bodyPr>
          <a:lstStyle/>
          <a:p>
            <a:r>
              <a:rPr lang="en-GB" sz="3200" b="1"/>
              <a:t>A practical guide for Colleges, Schools </a:t>
            </a:r>
          </a:p>
          <a:p>
            <a:r>
              <a:rPr lang="en-GB" sz="3200" b="1"/>
              <a:t>and Multi Academy Trusts </a:t>
            </a:r>
          </a:p>
        </p:txBody>
      </p:sp>
    </p:spTree>
    <p:extLst>
      <p:ext uri="{BB962C8B-B14F-4D97-AF65-F5344CB8AC3E}">
        <p14:creationId xmlns:p14="http://schemas.microsoft.com/office/powerpoint/2010/main" val="176615523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B80F4-07DD-4472-8E62-90E44B12EC0A}"/>
              </a:ext>
            </a:extLst>
          </p:cNvPr>
          <p:cNvSpPr>
            <a:spLocks noGrp="1"/>
          </p:cNvSpPr>
          <p:nvPr>
            <p:ph type="title"/>
          </p:nvPr>
        </p:nvSpPr>
        <p:spPr>
          <a:xfrm>
            <a:off x="838200" y="0"/>
            <a:ext cx="10515600" cy="1325563"/>
          </a:xfrm>
        </p:spPr>
        <p:txBody>
          <a:bodyPr/>
          <a:lstStyle/>
          <a:p>
            <a:r>
              <a:rPr lang="en-GB">
                <a:solidFill>
                  <a:schemeClr val="bg1"/>
                </a:solidFill>
              </a:rPr>
              <a:t>What does declaring an emergency mean?</a:t>
            </a:r>
          </a:p>
        </p:txBody>
      </p:sp>
      <p:sp>
        <p:nvSpPr>
          <p:cNvPr id="3" name="Content Placeholder 2">
            <a:extLst>
              <a:ext uri="{FF2B5EF4-FFF2-40B4-BE49-F238E27FC236}">
                <a16:creationId xmlns:a16="http://schemas.microsoft.com/office/drawing/2014/main" id="{EE5082E2-F1EF-4786-9BF4-41DD8687680D}"/>
              </a:ext>
            </a:extLst>
          </p:cNvPr>
          <p:cNvSpPr>
            <a:spLocks noGrp="1"/>
          </p:cNvSpPr>
          <p:nvPr>
            <p:ph idx="1"/>
          </p:nvPr>
        </p:nvSpPr>
        <p:spPr>
          <a:xfrm>
            <a:off x="1076633" y="1622322"/>
            <a:ext cx="9601200" cy="4379843"/>
          </a:xfrm>
        </p:spPr>
        <p:txBody>
          <a:bodyPr>
            <a:noAutofit/>
          </a:bodyPr>
          <a:lstStyle/>
          <a:p>
            <a:r>
              <a:rPr lang="en-GB"/>
              <a:t>On 1 February 2019 Leicester City Council declared a Climate Emergency. The declaration is an acknowledgement that: </a:t>
            </a:r>
          </a:p>
          <a:p>
            <a:pPr lvl="1"/>
            <a:r>
              <a:rPr lang="en-GB" sz="2800"/>
              <a:t>climate change is happening, and threatens the wellbeing of everyone in Leicester and worldwide </a:t>
            </a:r>
          </a:p>
          <a:p>
            <a:pPr lvl="1"/>
            <a:r>
              <a:rPr lang="en-GB" sz="2800"/>
              <a:t> the speed and scale of global and local action to tackle the problem needs to be dramatically increased. </a:t>
            </a:r>
          </a:p>
          <a:p>
            <a:endParaRPr lang="en-GB"/>
          </a:p>
          <a:p>
            <a:r>
              <a:rPr lang="en-GB"/>
              <a:t>In its declaration, the Council committed to developing a new action plan to address the emergency through our own services and projects </a:t>
            </a:r>
          </a:p>
        </p:txBody>
      </p:sp>
    </p:spTree>
    <p:extLst>
      <p:ext uri="{BB962C8B-B14F-4D97-AF65-F5344CB8AC3E}">
        <p14:creationId xmlns:p14="http://schemas.microsoft.com/office/powerpoint/2010/main" val="167339460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63583-DA99-45E5-8C37-AEDF904B69C8}"/>
              </a:ext>
            </a:extLst>
          </p:cNvPr>
          <p:cNvSpPr>
            <a:spLocks noGrp="1"/>
          </p:cNvSpPr>
          <p:nvPr>
            <p:ph type="title"/>
          </p:nvPr>
        </p:nvSpPr>
        <p:spPr>
          <a:xfrm>
            <a:off x="838200" y="0"/>
            <a:ext cx="10515600" cy="1325563"/>
          </a:xfrm>
        </p:spPr>
        <p:txBody>
          <a:bodyPr/>
          <a:lstStyle/>
          <a:p>
            <a:r>
              <a:rPr lang="en-GB">
                <a:solidFill>
                  <a:schemeClr val="bg1"/>
                </a:solidFill>
              </a:rPr>
              <a:t>What happens next?</a:t>
            </a:r>
          </a:p>
        </p:txBody>
      </p:sp>
      <p:sp>
        <p:nvSpPr>
          <p:cNvPr id="3" name="Content Placeholder 2">
            <a:extLst>
              <a:ext uri="{FF2B5EF4-FFF2-40B4-BE49-F238E27FC236}">
                <a16:creationId xmlns:a16="http://schemas.microsoft.com/office/drawing/2014/main" id="{11B0B00F-1397-4DCD-8906-163C999DA129}"/>
              </a:ext>
            </a:extLst>
          </p:cNvPr>
          <p:cNvSpPr>
            <a:spLocks noGrp="1"/>
          </p:cNvSpPr>
          <p:nvPr>
            <p:ph idx="1"/>
          </p:nvPr>
        </p:nvSpPr>
        <p:spPr>
          <a:xfrm>
            <a:off x="1371600" y="1550504"/>
            <a:ext cx="9601200" cy="5035826"/>
          </a:xfrm>
        </p:spPr>
        <p:txBody>
          <a:bodyPr>
            <a:normAutofit lnSpcReduction="10000"/>
          </a:bodyPr>
          <a:lstStyle/>
          <a:p>
            <a:r>
              <a:rPr lang="en-GB"/>
              <a:t>Discuss your plans with students and staff.</a:t>
            </a:r>
          </a:p>
          <a:p>
            <a:r>
              <a:rPr lang="en-GB"/>
              <a:t>Select actions which you plan to achieve, make them manageable but also remember we are in a Climate Emergency. </a:t>
            </a:r>
          </a:p>
          <a:p>
            <a:r>
              <a:rPr lang="en-GB"/>
              <a:t>Make sure your actions have a duration, responsibilities and an evaluation.</a:t>
            </a:r>
          </a:p>
          <a:p>
            <a:r>
              <a:rPr lang="en-GB"/>
              <a:t>Take your action plan to the Governing Body or Trustees to ensure that you have their support. </a:t>
            </a:r>
          </a:p>
          <a:p>
            <a:r>
              <a:rPr lang="en-GB"/>
              <a:t>You can submit your action plan to the City Council which we will publicise as part of our wider action plan. </a:t>
            </a:r>
          </a:p>
          <a:p>
            <a:r>
              <a:rPr lang="en-GB"/>
              <a:t>Start your action plan! </a:t>
            </a:r>
          </a:p>
          <a:p>
            <a:r>
              <a:rPr lang="en-GB"/>
              <a:t>Review regularly to check and maintain your progress.</a:t>
            </a:r>
          </a:p>
        </p:txBody>
      </p:sp>
    </p:spTree>
    <p:extLst>
      <p:ext uri="{BB962C8B-B14F-4D97-AF65-F5344CB8AC3E}">
        <p14:creationId xmlns:p14="http://schemas.microsoft.com/office/powerpoint/2010/main" val="281702602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50A270-B37D-4C43-B021-9AB459660085}"/>
              </a:ext>
            </a:extLst>
          </p:cNvPr>
          <p:cNvPicPr>
            <a:picLocks noChangeAspect="1"/>
          </p:cNvPicPr>
          <p:nvPr/>
        </p:nvPicPr>
        <p:blipFill>
          <a:blip r:embed="rId3"/>
          <a:stretch>
            <a:fillRect/>
          </a:stretch>
        </p:blipFill>
        <p:spPr>
          <a:xfrm>
            <a:off x="1455173" y="1440076"/>
            <a:ext cx="3658042" cy="5141788"/>
          </a:xfrm>
          <a:prstGeom prst="rect">
            <a:avLst/>
          </a:prstGeom>
          <a:ln w="3175">
            <a:solidFill>
              <a:schemeClr val="tx1"/>
            </a:solidFill>
          </a:ln>
        </p:spPr>
      </p:pic>
      <p:pic>
        <p:nvPicPr>
          <p:cNvPr id="5" name="Picture 4">
            <a:extLst>
              <a:ext uri="{FF2B5EF4-FFF2-40B4-BE49-F238E27FC236}">
                <a16:creationId xmlns:a16="http://schemas.microsoft.com/office/drawing/2014/main" id="{7445C200-9199-4093-A35D-B0A096147F3C}"/>
              </a:ext>
            </a:extLst>
          </p:cNvPr>
          <p:cNvPicPr>
            <a:picLocks noChangeAspect="1"/>
          </p:cNvPicPr>
          <p:nvPr/>
        </p:nvPicPr>
        <p:blipFill>
          <a:blip r:embed="rId4"/>
          <a:stretch>
            <a:fillRect/>
          </a:stretch>
        </p:blipFill>
        <p:spPr>
          <a:xfrm>
            <a:off x="5437094" y="1440075"/>
            <a:ext cx="6096000" cy="4003681"/>
          </a:xfrm>
          <a:prstGeom prst="rect">
            <a:avLst/>
          </a:prstGeom>
          <a:ln w="3175">
            <a:solidFill>
              <a:schemeClr val="tx1"/>
            </a:solidFill>
          </a:ln>
        </p:spPr>
      </p:pic>
      <p:sp>
        <p:nvSpPr>
          <p:cNvPr id="6" name="Rectangle 5">
            <a:extLst>
              <a:ext uri="{FF2B5EF4-FFF2-40B4-BE49-F238E27FC236}">
                <a16:creationId xmlns:a16="http://schemas.microsoft.com/office/drawing/2014/main" id="{926D894D-3903-4F34-9E55-4A02CE5A72B4}"/>
              </a:ext>
            </a:extLst>
          </p:cNvPr>
          <p:cNvSpPr/>
          <p:nvPr/>
        </p:nvSpPr>
        <p:spPr>
          <a:xfrm>
            <a:off x="6172200" y="5381535"/>
            <a:ext cx="6096000" cy="1200329"/>
          </a:xfrm>
          <a:prstGeom prst="rect">
            <a:avLst/>
          </a:prstGeom>
        </p:spPr>
        <p:txBody>
          <a:bodyPr>
            <a:spAutoFit/>
          </a:bodyPr>
          <a:lstStyle/>
          <a:p>
            <a:endParaRPr lang="en-GB" sz="2000">
              <a:solidFill>
                <a:srgbClr val="000000"/>
              </a:solidFill>
              <a:latin typeface="Calibri" panose="020F0502020204030204" pitchFamily="34" charset="0"/>
            </a:endParaRPr>
          </a:p>
          <a:p>
            <a:r>
              <a:rPr lang="en-GB" sz="2800">
                <a:solidFill>
                  <a:srgbClr val="002060"/>
                </a:solidFill>
                <a:latin typeface="Calibri" panose="020F0502020204030204" pitchFamily="34" charset="0"/>
              </a:rPr>
              <a:t>Available at: </a:t>
            </a:r>
            <a:r>
              <a:rPr lang="en-GB" sz="2400" b="1" u="sng">
                <a:solidFill>
                  <a:srgbClr val="002060"/>
                </a:solidFill>
                <a:latin typeface="Calibri" panose="020F0502020204030204" pitchFamily="34" charset="0"/>
              </a:rPr>
              <a:t>schools.leicester.gov.uk/climate-emergency </a:t>
            </a:r>
            <a:endParaRPr lang="en-GB" sz="2400" u="sng">
              <a:solidFill>
                <a:srgbClr val="002060"/>
              </a:solidFill>
            </a:endParaRPr>
          </a:p>
        </p:txBody>
      </p:sp>
      <p:sp>
        <p:nvSpPr>
          <p:cNvPr id="7" name="Title 6">
            <a:extLst>
              <a:ext uri="{FF2B5EF4-FFF2-40B4-BE49-F238E27FC236}">
                <a16:creationId xmlns:a16="http://schemas.microsoft.com/office/drawing/2014/main" id="{0C2FA665-21F8-42B9-B7EB-D464A40AEE9B}"/>
              </a:ext>
            </a:extLst>
          </p:cNvPr>
          <p:cNvSpPr>
            <a:spLocks noGrp="1"/>
          </p:cNvSpPr>
          <p:nvPr>
            <p:ph type="title"/>
          </p:nvPr>
        </p:nvSpPr>
        <p:spPr>
          <a:xfrm>
            <a:off x="838200" y="0"/>
            <a:ext cx="10515600" cy="1325563"/>
          </a:xfrm>
        </p:spPr>
        <p:txBody>
          <a:bodyPr/>
          <a:lstStyle/>
          <a:p>
            <a:r>
              <a:rPr lang="en-GB">
                <a:solidFill>
                  <a:schemeClr val="bg1"/>
                </a:solidFill>
                <a:latin typeface="Calibri Light" panose="020F0302020204030204" pitchFamily="34" charset="0"/>
                <a:cs typeface="Calibri Light" panose="020F0302020204030204" pitchFamily="34" charset="0"/>
              </a:rPr>
              <a:t>Templates and documents</a:t>
            </a:r>
          </a:p>
        </p:txBody>
      </p:sp>
    </p:spTree>
    <p:extLst>
      <p:ext uri="{BB962C8B-B14F-4D97-AF65-F5344CB8AC3E}">
        <p14:creationId xmlns:p14="http://schemas.microsoft.com/office/powerpoint/2010/main" val="81884741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Content Placeholder 2" descr="A picture containing food&#10;&#10;Description automatically generated">
            <a:extLst>
              <a:ext uri="{FF2B5EF4-FFF2-40B4-BE49-F238E27FC236}">
                <a16:creationId xmlns:a16="http://schemas.microsoft.com/office/drawing/2014/main" id="{04493120-4AF3-4F21-94DE-4778D5EAF470}"/>
              </a:ext>
            </a:extLst>
          </p:cNvPr>
          <p:cNvPicPr>
            <a:picLocks noGrp="1" noChangeAspect="1"/>
          </p:cNvPicPr>
          <p:nvPr>
            <p:ph idx="1"/>
          </p:nvPr>
        </p:nvPicPr>
        <p:blipFill rotWithShape="1">
          <a:blip r:embed="rId2"/>
          <a:srcRect t="11341" b="5326"/>
          <a:stretch/>
        </p:blipFill>
        <p:spPr>
          <a:xfrm>
            <a:off x="20" y="10"/>
            <a:ext cx="12191981"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5E094B-8A61-40EE-AB3A-440DF816646B}"/>
              </a:ext>
            </a:extLst>
          </p:cNvPr>
          <p:cNvSpPr>
            <a:spLocks noGrp="1"/>
          </p:cNvSpPr>
          <p:nvPr>
            <p:ph type="title"/>
          </p:nvPr>
        </p:nvSpPr>
        <p:spPr>
          <a:xfrm>
            <a:off x="523875" y="5317240"/>
            <a:ext cx="11210925" cy="744836"/>
          </a:xfrm>
        </p:spPr>
        <p:txBody>
          <a:bodyPr vert="horz" lIns="91440" tIns="45720" rIns="91440" bIns="45720" rtlCol="0" anchor="ctr">
            <a:normAutofit fontScale="90000"/>
          </a:bodyPr>
          <a:lstStyle/>
          <a:p>
            <a:r>
              <a:rPr lang="en-US" sz="4800" b="1">
                <a:solidFill>
                  <a:schemeClr val="tx1">
                    <a:lumMod val="85000"/>
                    <a:lumOff val="15000"/>
                  </a:schemeClr>
                </a:solidFill>
              </a:rPr>
              <a:t>Individual actions</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915211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Communicating Climate Change</a:t>
            </a:r>
          </a:p>
        </p:txBody>
      </p:sp>
    </p:spTree>
    <p:extLst>
      <p:ext uri="{BB962C8B-B14F-4D97-AF65-F5344CB8AC3E}">
        <p14:creationId xmlns:p14="http://schemas.microsoft.com/office/powerpoint/2010/main" val="224516906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4294967295"/>
          </p:nvPr>
        </p:nvSpPr>
        <p:spPr>
          <a:xfrm>
            <a:off x="757311" y="2080139"/>
            <a:ext cx="10677378" cy="2697721"/>
          </a:xfrm>
        </p:spPr>
        <p:txBody>
          <a:bodyPr>
            <a:normAutofit/>
          </a:bodyPr>
          <a:lstStyle/>
          <a:p>
            <a:pPr marL="0" indent="0" algn="ctr">
              <a:buNone/>
            </a:pPr>
            <a:r>
              <a:rPr lang="en-US" sz="6000" b="1">
                <a:solidFill>
                  <a:schemeClr val="bg1"/>
                </a:solidFill>
                <a:latin typeface="+mj-lt"/>
              </a:rPr>
              <a:t>Why is it important to be able to communicate about climate change?</a:t>
            </a:r>
          </a:p>
        </p:txBody>
      </p:sp>
    </p:spTree>
    <p:extLst>
      <p:ext uri="{BB962C8B-B14F-4D97-AF65-F5344CB8AC3E}">
        <p14:creationId xmlns:p14="http://schemas.microsoft.com/office/powerpoint/2010/main" val="72182893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p:nvPr>
        </p:nvSpPr>
        <p:spPr/>
        <p:txBody>
          <a:bodyPr/>
          <a:lstStyle/>
          <a:p>
            <a:r>
              <a:rPr lang="en-GB" altLang="en-US"/>
              <a:t>Adapt your message to your audience</a:t>
            </a:r>
          </a:p>
        </p:txBody>
      </p:sp>
      <p:sp>
        <p:nvSpPr>
          <p:cNvPr id="3" name="Content Placeholder 2"/>
          <p:cNvSpPr>
            <a:spLocks noGrp="1"/>
          </p:cNvSpPr>
          <p:nvPr>
            <p:ph idx="1"/>
          </p:nvPr>
        </p:nvSpPr>
        <p:spPr>
          <a:xfrm>
            <a:off x="816954" y="1568416"/>
            <a:ext cx="10560616" cy="4680000"/>
          </a:xfrm>
        </p:spPr>
        <p:txBody>
          <a:bodyPr/>
          <a:lstStyle/>
          <a:p>
            <a:r>
              <a:rPr lang="en-US" dirty="0"/>
              <a:t>Use appropriate language</a:t>
            </a:r>
          </a:p>
          <a:p>
            <a:r>
              <a:rPr lang="en-US" dirty="0"/>
              <a:t>What type of message is most suitable for your audience?</a:t>
            </a:r>
          </a:p>
          <a:p>
            <a:pPr marL="0" indent="0">
              <a:buNone/>
            </a:pPr>
            <a:endParaRPr lang="en-US" dirty="0"/>
          </a:p>
          <a:p>
            <a:endParaRPr lang="en-GB" dirty="0"/>
          </a:p>
        </p:txBody>
      </p:sp>
      <p:pic>
        <p:nvPicPr>
          <p:cNvPr id="4" name="Content Placeholder 7">
            <a:extLst>
              <a:ext uri="{FF2B5EF4-FFF2-40B4-BE49-F238E27FC236}">
                <a16:creationId xmlns:a16="http://schemas.microsoft.com/office/drawing/2014/main" id="{E5A19334-AFA7-4D6B-AFEF-0E4F55E722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53073" y="125276"/>
            <a:ext cx="2498522" cy="959849"/>
          </a:xfrm>
          <a:prstGeom prst="rect">
            <a:avLst/>
          </a:prstGeom>
        </p:spPr>
      </p:pic>
    </p:spTree>
    <p:extLst>
      <p:ext uri="{BB962C8B-B14F-4D97-AF65-F5344CB8AC3E}">
        <p14:creationId xmlns:p14="http://schemas.microsoft.com/office/powerpoint/2010/main" val="358240612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p:txBody>
          <a:bodyPr>
            <a:normAutofit/>
          </a:bodyPr>
          <a:lstStyle/>
          <a:p>
            <a:r>
              <a:rPr lang="en-GB" altLang="en-US"/>
              <a:t>Avoid information overload</a:t>
            </a:r>
          </a:p>
        </p:txBody>
      </p:sp>
      <p:sp>
        <p:nvSpPr>
          <p:cNvPr id="3" name="Content Placeholder 2"/>
          <p:cNvSpPr>
            <a:spLocks noGrp="1"/>
          </p:cNvSpPr>
          <p:nvPr>
            <p:ph idx="1"/>
          </p:nvPr>
        </p:nvSpPr>
        <p:spPr>
          <a:xfrm>
            <a:off x="813147" y="1844823"/>
            <a:ext cx="5788069" cy="3744417"/>
          </a:xfrm>
        </p:spPr>
        <p:txBody>
          <a:bodyPr anchor="ctr"/>
          <a:lstStyle/>
          <a:p>
            <a:r>
              <a:rPr lang="en-GB" altLang="en-US"/>
              <a:t>Information on its own won't change</a:t>
            </a:r>
            <a:br>
              <a:rPr lang="en-GB" altLang="en-US"/>
            </a:br>
            <a:r>
              <a:rPr lang="en-GB" altLang="en-US"/>
              <a:t>people's mind or behaviour</a:t>
            </a:r>
          </a:p>
          <a:p>
            <a:r>
              <a:rPr lang="en-GB"/>
              <a:t>People don’t absorb information they don’t think is relevant to them</a:t>
            </a:r>
          </a:p>
          <a:p>
            <a:r>
              <a:rPr lang="en-GB"/>
              <a:t>Can you create a setting where people are interested and willing to listen?</a:t>
            </a:r>
          </a:p>
        </p:txBody>
      </p:sp>
      <p:sp>
        <p:nvSpPr>
          <p:cNvPr id="2" name="Rectangle 1"/>
          <p:cNvSpPr/>
          <p:nvPr/>
        </p:nvSpPr>
        <p:spPr bwMode="auto">
          <a:xfrm>
            <a:off x="7173170" y="1844824"/>
            <a:ext cx="4320480" cy="3744416"/>
          </a:xfrm>
          <a:prstGeom prst="rect">
            <a:avLst/>
          </a:prstGeom>
          <a:solidFill>
            <a:schemeClr val="tx1"/>
          </a:solidFill>
          <a:ln w="25400" cap="flat" cmpd="sng" algn="ctr">
            <a:noFill/>
            <a:prstDash val="solid"/>
            <a:round/>
            <a:headEnd type="none" w="med" len="med"/>
            <a:tailEnd type="none" w="med" len="med"/>
          </a:ln>
          <a:effectLst/>
        </p:spPr>
        <p:txBody>
          <a:bodyPr vert="horz" wrap="square" lIns="45719" tIns="45719" rIns="45719" bIns="45719" numCol="1" rtlCol="0" anchor="t"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4" name="TextBox 3"/>
          <p:cNvSpPr txBox="1"/>
          <p:nvPr/>
        </p:nvSpPr>
        <p:spPr>
          <a:xfrm>
            <a:off x="8129971" y="2276872"/>
            <a:ext cx="2406877" cy="3046988"/>
          </a:xfrm>
          <a:prstGeom prst="rect">
            <a:avLst/>
          </a:prstGeom>
          <a:noFill/>
        </p:spPr>
        <p:txBody>
          <a:bodyPr wrap="none" rtlCol="0">
            <a:spAutoFit/>
          </a:bodyPr>
          <a:lstStyle/>
          <a:p>
            <a:pPr algn="ctr"/>
            <a:r>
              <a:rPr lang="en-GB" sz="3000">
                <a:solidFill>
                  <a:schemeClr val="bg1"/>
                </a:solidFill>
                <a:latin typeface="+mj-lt"/>
              </a:rPr>
              <a:t>BLAH</a:t>
            </a:r>
          </a:p>
          <a:p>
            <a:pPr algn="ctr"/>
            <a:r>
              <a:rPr lang="en-GB" sz="4200">
                <a:solidFill>
                  <a:schemeClr val="bg1"/>
                </a:solidFill>
                <a:latin typeface="+mj-lt"/>
              </a:rPr>
              <a:t>BLAH</a:t>
            </a:r>
          </a:p>
          <a:p>
            <a:pPr algn="ctr"/>
            <a:r>
              <a:rPr lang="en-GB" sz="5400">
                <a:solidFill>
                  <a:schemeClr val="bg1"/>
                </a:solidFill>
                <a:latin typeface="+mj-lt"/>
              </a:rPr>
              <a:t>BLAH</a:t>
            </a:r>
          </a:p>
          <a:p>
            <a:pPr algn="ctr"/>
            <a:r>
              <a:rPr lang="en-GB" sz="6600">
                <a:solidFill>
                  <a:schemeClr val="bg1"/>
                </a:solidFill>
                <a:latin typeface="+mj-lt"/>
              </a:rPr>
              <a:t>BLAH</a:t>
            </a:r>
          </a:p>
        </p:txBody>
      </p:sp>
    </p:spTree>
    <p:extLst>
      <p:ext uri="{BB962C8B-B14F-4D97-AF65-F5344CB8AC3E}">
        <p14:creationId xmlns:p14="http://schemas.microsoft.com/office/powerpoint/2010/main" val="4275952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DF3FA-41ED-43F0-ADFF-87F00B005386}"/>
              </a:ext>
            </a:extLst>
          </p:cNvPr>
          <p:cNvSpPr>
            <a:spLocks noGrp="1"/>
          </p:cNvSpPr>
          <p:nvPr>
            <p:ph type="title"/>
          </p:nvPr>
        </p:nvSpPr>
        <p:spPr/>
        <p:txBody>
          <a:bodyPr/>
          <a:lstStyle/>
          <a:p>
            <a:r>
              <a:rPr lang="en-GB"/>
              <a:t>Climate Change in a nutshell… </a:t>
            </a:r>
          </a:p>
        </p:txBody>
      </p:sp>
      <p:sp>
        <p:nvSpPr>
          <p:cNvPr id="3" name="Content Placeholder 2">
            <a:extLst>
              <a:ext uri="{FF2B5EF4-FFF2-40B4-BE49-F238E27FC236}">
                <a16:creationId xmlns:a16="http://schemas.microsoft.com/office/drawing/2014/main" id="{239DCE8E-292C-4DFF-899F-3136F4AC1272}"/>
              </a:ext>
            </a:extLst>
          </p:cNvPr>
          <p:cNvSpPr>
            <a:spLocks noGrp="1"/>
          </p:cNvSpPr>
          <p:nvPr>
            <p:ph idx="1"/>
          </p:nvPr>
        </p:nvSpPr>
        <p:spPr/>
        <p:txBody>
          <a:bodyPr/>
          <a:lstStyle/>
          <a:p>
            <a:endParaRPr lang="en-GB"/>
          </a:p>
        </p:txBody>
      </p:sp>
      <p:pic>
        <p:nvPicPr>
          <p:cNvPr id="4" name="Picture 3">
            <a:hlinkClick r:id="rId3"/>
            <a:extLst>
              <a:ext uri="{FF2B5EF4-FFF2-40B4-BE49-F238E27FC236}">
                <a16:creationId xmlns:a16="http://schemas.microsoft.com/office/drawing/2014/main" id="{68764F03-C53B-4DF3-89CB-509725703514}"/>
              </a:ext>
            </a:extLst>
          </p:cNvPr>
          <p:cNvPicPr>
            <a:picLocks noChangeAspect="1"/>
          </p:cNvPicPr>
          <p:nvPr/>
        </p:nvPicPr>
        <p:blipFill>
          <a:blip r:embed="rId4"/>
          <a:stretch>
            <a:fillRect/>
          </a:stretch>
        </p:blipFill>
        <p:spPr>
          <a:xfrm>
            <a:off x="1546127" y="1399734"/>
            <a:ext cx="9099745" cy="5093141"/>
          </a:xfrm>
          <a:prstGeom prst="rect">
            <a:avLst/>
          </a:prstGeom>
        </p:spPr>
      </p:pic>
    </p:spTree>
    <p:extLst>
      <p:ext uri="{BB962C8B-B14F-4D97-AF65-F5344CB8AC3E}">
        <p14:creationId xmlns:p14="http://schemas.microsoft.com/office/powerpoint/2010/main" val="41652432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p:nvPr>
        </p:nvSpPr>
        <p:spPr/>
        <p:txBody>
          <a:bodyPr/>
          <a:lstStyle/>
          <a:p>
            <a:r>
              <a:rPr lang="en-GB" altLang="en-US"/>
              <a:t>Climate change can feel distant</a:t>
            </a:r>
          </a:p>
        </p:txBody>
      </p:sp>
      <p:sp>
        <p:nvSpPr>
          <p:cNvPr id="3" name="Content Placeholder 2"/>
          <p:cNvSpPr>
            <a:spLocks noGrp="1"/>
          </p:cNvSpPr>
          <p:nvPr>
            <p:ph idx="1"/>
          </p:nvPr>
        </p:nvSpPr>
        <p:spPr>
          <a:xfrm>
            <a:off x="813148" y="1458000"/>
            <a:ext cx="10515600" cy="5034875"/>
          </a:xfrm>
        </p:spPr>
        <p:txBody>
          <a:bodyPr/>
          <a:lstStyle/>
          <a:p>
            <a:r>
              <a:rPr lang="en-US"/>
              <a:t>Relate it to people's lives &amp; experiences</a:t>
            </a:r>
          </a:p>
          <a:p>
            <a:r>
              <a:rPr lang="en-US"/>
              <a:t>Flooding in Bangladesh and Manchester</a:t>
            </a:r>
          </a:p>
          <a:p>
            <a:endParaRPr lang="en-GB"/>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80000" y="2885799"/>
            <a:ext cx="3888432" cy="3100411"/>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73516" y="2897780"/>
            <a:ext cx="2867591" cy="3100099"/>
          </a:xfrm>
          <a:prstGeom prst="rect">
            <a:avLst/>
          </a:prstGeom>
        </p:spPr>
      </p:pic>
      <p:sp>
        <p:nvSpPr>
          <p:cNvPr id="7" name="TextBox 6"/>
          <p:cNvSpPr txBox="1"/>
          <p:nvPr/>
        </p:nvSpPr>
        <p:spPr>
          <a:xfrm>
            <a:off x="9408368" y="2827950"/>
            <a:ext cx="2199641" cy="3170099"/>
          </a:xfrm>
          <a:prstGeom prst="rect">
            <a:avLst/>
          </a:prstGeom>
          <a:noFill/>
        </p:spPr>
        <p:txBody>
          <a:bodyPr wrap="none" rtlCol="0">
            <a:spAutoFit/>
          </a:bodyPr>
          <a:lstStyle/>
          <a:p>
            <a:r>
              <a:rPr lang="en-GB" sz="20000">
                <a:solidFill>
                  <a:schemeClr val="tx1"/>
                </a:solidFill>
                <a:sym typeface="Wingdings" panose="05000000000000000000" pitchFamily="2" charset="2"/>
              </a:rPr>
              <a:t></a:t>
            </a:r>
            <a:endParaRPr lang="en-GB" sz="20000">
              <a:solidFill>
                <a:schemeClr val="tx1"/>
              </a:solidFill>
            </a:endParaRPr>
          </a:p>
        </p:txBody>
      </p:sp>
      <p:sp>
        <p:nvSpPr>
          <p:cNvPr id="10" name="TextBox 9"/>
          <p:cNvSpPr txBox="1"/>
          <p:nvPr/>
        </p:nvSpPr>
        <p:spPr>
          <a:xfrm>
            <a:off x="4871864" y="2827950"/>
            <a:ext cx="1813317" cy="3170099"/>
          </a:xfrm>
          <a:prstGeom prst="rect">
            <a:avLst/>
          </a:prstGeom>
          <a:noFill/>
        </p:spPr>
        <p:txBody>
          <a:bodyPr wrap="none" rtlCol="0">
            <a:spAutoFit/>
          </a:bodyPr>
          <a:lstStyle/>
          <a:p>
            <a:r>
              <a:rPr lang="en-GB" sz="20000">
                <a:solidFill>
                  <a:schemeClr val="tx1"/>
                </a:solidFill>
                <a:sym typeface="Wingdings" panose="05000000000000000000" pitchFamily="2" charset="2"/>
              </a:rPr>
              <a:t></a:t>
            </a:r>
            <a:endParaRPr lang="en-GB" sz="20000">
              <a:solidFill>
                <a:schemeClr val="tx1"/>
              </a:solidFill>
            </a:endParaRPr>
          </a:p>
        </p:txBody>
      </p:sp>
    </p:spTree>
    <p:extLst>
      <p:ext uri="{BB962C8B-B14F-4D97-AF65-F5344CB8AC3E}">
        <p14:creationId xmlns:p14="http://schemas.microsoft.com/office/powerpoint/2010/main" val="63346077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p:nvPr>
        </p:nvSpPr>
        <p:spPr/>
        <p:txBody>
          <a:bodyPr/>
          <a:lstStyle/>
          <a:p>
            <a:r>
              <a:rPr lang="en-GB" altLang="en-US"/>
              <a:t>Appeal to peoples values</a:t>
            </a:r>
          </a:p>
        </p:txBody>
      </p:sp>
      <p:pic>
        <p:nvPicPr>
          <p:cNvPr id="3" name="Content Placeholder 2"/>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2342368" y="1411430"/>
            <a:ext cx="7536878" cy="5128374"/>
          </a:xfrm>
        </p:spPr>
      </p:pic>
      <p:pic>
        <p:nvPicPr>
          <p:cNvPr id="4" name="Content Placeholder 7">
            <a:extLst>
              <a:ext uri="{FF2B5EF4-FFF2-40B4-BE49-F238E27FC236}">
                <a16:creationId xmlns:a16="http://schemas.microsoft.com/office/drawing/2014/main" id="{759D13C0-CED7-400E-84AC-E1BBF24A41F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53073" y="125276"/>
            <a:ext cx="2498522" cy="959849"/>
          </a:xfrm>
          <a:prstGeom prst="rect">
            <a:avLst/>
          </a:prstGeom>
        </p:spPr>
      </p:pic>
    </p:spTree>
    <p:extLst>
      <p:ext uri="{BB962C8B-B14F-4D97-AF65-F5344CB8AC3E}">
        <p14:creationId xmlns:p14="http://schemas.microsoft.com/office/powerpoint/2010/main" val="383654606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a:spLocks noGrp="1"/>
          </p:cNvSpPr>
          <p:nvPr>
            <p:ph type="title"/>
          </p:nvPr>
        </p:nvSpPr>
        <p:spPr/>
        <p:txBody>
          <a:bodyPr/>
          <a:lstStyle/>
          <a:p>
            <a:r>
              <a:rPr lang="en-GB" altLang="en-US"/>
              <a:t>Acknowledge the value-action gap</a:t>
            </a:r>
          </a:p>
        </p:txBody>
      </p:sp>
      <p:sp>
        <p:nvSpPr>
          <p:cNvPr id="135171" name="Content Placeholder 2"/>
          <p:cNvSpPr>
            <a:spLocks noGrp="1"/>
          </p:cNvSpPr>
          <p:nvPr>
            <p:ph idx="1"/>
          </p:nvPr>
        </p:nvSpPr>
        <p:spPr>
          <a:xfrm>
            <a:off x="5498926" y="1458000"/>
            <a:ext cx="5854874" cy="4416707"/>
          </a:xfrm>
        </p:spPr>
        <p:txBody>
          <a:bodyPr anchor="ctr"/>
          <a:lstStyle/>
          <a:p>
            <a:r>
              <a:rPr lang="en-US" altLang="en-US"/>
              <a:t>We all have an ongoing conflict between what we believe in and what we actually do </a:t>
            </a:r>
          </a:p>
          <a:p>
            <a:r>
              <a:rPr lang="en-US" altLang="en-US"/>
              <a:t>Help people to acknowledge and explore these complexities</a:t>
            </a:r>
            <a:endParaRPr lang="en-GB" altLang="en-US"/>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9687" y="2226144"/>
            <a:ext cx="3974600" cy="3249175"/>
          </a:xfrm>
          <a:prstGeom prst="rect">
            <a:avLst/>
          </a:prstGeom>
        </p:spPr>
      </p:pic>
      <p:pic>
        <p:nvPicPr>
          <p:cNvPr id="5" name="Content Placeholder 7">
            <a:extLst>
              <a:ext uri="{FF2B5EF4-FFF2-40B4-BE49-F238E27FC236}">
                <a16:creationId xmlns:a16="http://schemas.microsoft.com/office/drawing/2014/main" id="{0040F19C-C67D-43C2-9E17-887762C511D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53073" y="125276"/>
            <a:ext cx="2498522" cy="959849"/>
          </a:xfrm>
          <a:prstGeom prst="rect">
            <a:avLst/>
          </a:prstGeom>
        </p:spPr>
      </p:pic>
    </p:spTree>
    <p:extLst>
      <p:ext uri="{BB962C8B-B14F-4D97-AF65-F5344CB8AC3E}">
        <p14:creationId xmlns:p14="http://schemas.microsoft.com/office/powerpoint/2010/main" val="140884339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p:cNvSpPr>
            <a:spLocks noGrp="1"/>
          </p:cNvSpPr>
          <p:nvPr>
            <p:ph type="title"/>
          </p:nvPr>
        </p:nvSpPr>
        <p:spPr/>
        <p:txBody>
          <a:bodyPr/>
          <a:lstStyle/>
          <a:p>
            <a:r>
              <a:rPr lang="en-GB" altLang="en-US"/>
              <a:t>Be careful with every little helps</a:t>
            </a:r>
          </a:p>
        </p:txBody>
      </p:sp>
      <p:sp>
        <p:nvSpPr>
          <p:cNvPr id="136195" name="Content Placeholder 2"/>
          <p:cNvSpPr>
            <a:spLocks noGrp="1"/>
          </p:cNvSpPr>
          <p:nvPr>
            <p:ph idx="1"/>
          </p:nvPr>
        </p:nvSpPr>
        <p:spPr>
          <a:xfrm>
            <a:off x="838200" y="1458001"/>
            <a:ext cx="6527104" cy="4622756"/>
          </a:xfrm>
        </p:spPr>
        <p:txBody>
          <a:bodyPr anchor="ctr">
            <a:normAutofit/>
          </a:bodyPr>
          <a:lstStyle/>
          <a:p>
            <a:r>
              <a:rPr lang="en-US" altLang="en-US" sz="3600"/>
              <a:t>If everyone does a little, we’ll achieve only a little” (MacKay, 2008)</a:t>
            </a:r>
          </a:p>
          <a:p>
            <a:r>
              <a:rPr lang="en-US" altLang="en-US" sz="3600"/>
              <a:t>Try to frame small steps as the beginning of a long journey</a:t>
            </a:r>
            <a:endParaRPr lang="en-GB" altLang="en-US" sz="3600"/>
          </a:p>
        </p:txBody>
      </p:sp>
      <p:pic>
        <p:nvPicPr>
          <p:cNvPr id="4" name="Picture 3"/>
          <p:cNvPicPr>
            <a:picLocks noChangeAspect="1"/>
          </p:cNvPicPr>
          <p:nvPr/>
        </p:nvPicPr>
        <p:blipFill>
          <a:blip r:embed="rId3">
            <a:biLevel thresh="75000"/>
            <a:extLst>
              <a:ext uri="{28A0092B-C50C-407E-A947-70E740481C1C}">
                <a14:useLocalDpi xmlns:a14="http://schemas.microsoft.com/office/drawing/2010/main"/>
              </a:ext>
            </a:extLst>
          </a:blip>
          <a:stretch>
            <a:fillRect/>
          </a:stretch>
        </p:blipFill>
        <p:spPr>
          <a:xfrm>
            <a:off x="7733561" y="1870118"/>
            <a:ext cx="3372321" cy="4210638"/>
          </a:xfrm>
          <a:prstGeom prst="rect">
            <a:avLst/>
          </a:prstGeom>
        </p:spPr>
      </p:pic>
      <p:pic>
        <p:nvPicPr>
          <p:cNvPr id="5" name="Content Placeholder 7">
            <a:extLst>
              <a:ext uri="{FF2B5EF4-FFF2-40B4-BE49-F238E27FC236}">
                <a16:creationId xmlns:a16="http://schemas.microsoft.com/office/drawing/2014/main" id="{74E25B4D-D55F-4B17-A6BE-DA8F454704D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53073" y="125276"/>
            <a:ext cx="2498522" cy="959849"/>
          </a:xfrm>
          <a:prstGeom prst="rect">
            <a:avLst/>
          </a:prstGeom>
        </p:spPr>
      </p:pic>
    </p:spTree>
    <p:extLst>
      <p:ext uri="{BB962C8B-B14F-4D97-AF65-F5344CB8AC3E}">
        <p14:creationId xmlns:p14="http://schemas.microsoft.com/office/powerpoint/2010/main" val="328664222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p:txBody>
          <a:bodyPr/>
          <a:lstStyle/>
          <a:p>
            <a:r>
              <a:rPr lang="en-GB" altLang="en-US"/>
              <a:t>Be careful with moneysaving appeal</a:t>
            </a:r>
          </a:p>
        </p:txBody>
      </p:sp>
      <p:sp>
        <p:nvSpPr>
          <p:cNvPr id="3" name="Content Placeholder 2"/>
          <p:cNvSpPr>
            <a:spLocks noGrp="1"/>
          </p:cNvSpPr>
          <p:nvPr>
            <p:ph sz="half" idx="4294967295"/>
          </p:nvPr>
        </p:nvSpPr>
        <p:spPr>
          <a:xfrm>
            <a:off x="6801093" y="1785764"/>
            <a:ext cx="3887787" cy="3816350"/>
          </a:xfrm>
        </p:spPr>
        <p:txBody>
          <a:bodyPr anchor="ctr">
            <a:normAutofit/>
          </a:bodyPr>
          <a:lstStyle/>
          <a:p>
            <a:r>
              <a:rPr lang="en-US" sz="3600"/>
              <a:t>It may not work in the long term</a:t>
            </a:r>
            <a:endParaRPr lang="en-GB" sz="3600"/>
          </a:p>
        </p:txBody>
      </p:sp>
      <p:pic>
        <p:nvPicPr>
          <p:cNvPr id="10" name="Picture 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80000" y="1888363"/>
            <a:ext cx="5016000" cy="3700877"/>
          </a:xfrm>
          <a:prstGeom prst="rect">
            <a:avLst/>
          </a:prstGeom>
        </p:spPr>
      </p:pic>
      <p:pic>
        <p:nvPicPr>
          <p:cNvPr id="5" name="Content Placeholder 7">
            <a:extLst>
              <a:ext uri="{FF2B5EF4-FFF2-40B4-BE49-F238E27FC236}">
                <a16:creationId xmlns:a16="http://schemas.microsoft.com/office/drawing/2014/main" id="{0A7F0A17-8D95-43F8-B7E9-E1AF8A708A5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53073" y="125276"/>
            <a:ext cx="2498522" cy="959849"/>
          </a:xfrm>
          <a:prstGeom prst="rect">
            <a:avLst/>
          </a:prstGeom>
        </p:spPr>
      </p:pic>
    </p:spTree>
    <p:extLst>
      <p:ext uri="{BB962C8B-B14F-4D97-AF65-F5344CB8AC3E}">
        <p14:creationId xmlns:p14="http://schemas.microsoft.com/office/powerpoint/2010/main" val="160325629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4" name="Picture 3"/>
          <p:cNvPicPr>
            <a:picLocks noChangeAspect="1"/>
          </p:cNvPicPr>
          <p:nvPr/>
        </p:nvPicPr>
        <p:blipFill rotWithShape="1">
          <a:blip r:embed="rId3" cstate="email">
            <a:extLst>
              <a:ext uri="{28A0092B-C50C-407E-A947-70E740481C1C}">
                <a14:useLocalDpi xmlns:a14="http://schemas.microsoft.com/office/drawing/2010/main"/>
              </a:ext>
            </a:extLst>
          </a:blip>
          <a:srcRect r="13475"/>
          <a:stretch/>
        </p:blipFill>
        <p:spPr bwMode="auto">
          <a:xfrm>
            <a:off x="5951984" y="1517788"/>
            <a:ext cx="5040560" cy="4130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2" name="Title 1"/>
          <p:cNvSpPr>
            <a:spLocks noGrp="1"/>
          </p:cNvSpPr>
          <p:nvPr>
            <p:ph type="title"/>
          </p:nvPr>
        </p:nvSpPr>
        <p:spPr/>
        <p:txBody>
          <a:bodyPr/>
          <a:lstStyle/>
          <a:p>
            <a:pPr algn="ctr"/>
            <a:r>
              <a:rPr lang="en-GB" altLang="en-US"/>
              <a:t>Avoid Scare Tactics</a:t>
            </a:r>
          </a:p>
        </p:txBody>
      </p:sp>
      <p:sp>
        <p:nvSpPr>
          <p:cNvPr id="3" name="Content Placeholder 2"/>
          <p:cNvSpPr>
            <a:spLocks noGrp="1"/>
          </p:cNvSpPr>
          <p:nvPr>
            <p:ph sz="half" idx="4294967295"/>
          </p:nvPr>
        </p:nvSpPr>
        <p:spPr>
          <a:xfrm>
            <a:off x="803275" y="1549581"/>
            <a:ext cx="5040313" cy="4212391"/>
          </a:xfrm>
        </p:spPr>
        <p:txBody>
          <a:bodyPr anchor="ctr">
            <a:normAutofit/>
          </a:bodyPr>
          <a:lstStyle/>
          <a:p>
            <a:pPr>
              <a:spcBef>
                <a:spcPts val="3600"/>
              </a:spcBef>
            </a:pPr>
            <a:r>
              <a:rPr lang="en-US" sz="3600"/>
              <a:t>Scary stories can make us shut down and ignore the subject altogether</a:t>
            </a:r>
          </a:p>
          <a:p>
            <a:pPr>
              <a:spcBef>
                <a:spcPts val="3600"/>
              </a:spcBef>
            </a:pPr>
            <a:r>
              <a:rPr lang="en-US" sz="3600"/>
              <a:t>Paint a vision of a desirable future!</a:t>
            </a:r>
            <a:endParaRPr lang="en-GB" sz="3600"/>
          </a:p>
        </p:txBody>
      </p:sp>
      <p:pic>
        <p:nvPicPr>
          <p:cNvPr id="5" name="Content Placeholder 7">
            <a:extLst>
              <a:ext uri="{FF2B5EF4-FFF2-40B4-BE49-F238E27FC236}">
                <a16:creationId xmlns:a16="http://schemas.microsoft.com/office/drawing/2014/main" id="{733345A1-C133-4234-8C55-E2CD0429641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53073" y="125276"/>
            <a:ext cx="2498522" cy="959849"/>
          </a:xfrm>
          <a:prstGeom prst="rect">
            <a:avLst/>
          </a:prstGeom>
        </p:spPr>
      </p:pic>
    </p:spTree>
    <p:extLst>
      <p:ext uri="{BB962C8B-B14F-4D97-AF65-F5344CB8AC3E}">
        <p14:creationId xmlns:p14="http://schemas.microsoft.com/office/powerpoint/2010/main" val="345979613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p:cNvSpPr>
            <a:spLocks noGrp="1"/>
          </p:cNvSpPr>
          <p:nvPr>
            <p:ph type="title"/>
          </p:nvPr>
        </p:nvSpPr>
        <p:spPr/>
        <p:txBody>
          <a:bodyPr/>
          <a:lstStyle/>
          <a:p>
            <a:r>
              <a:rPr lang="en-GB" altLang="en-US"/>
              <a:t>Illustrate with Stories &amp; Examples</a:t>
            </a:r>
          </a:p>
        </p:txBody>
      </p:sp>
      <p:sp>
        <p:nvSpPr>
          <p:cNvPr id="139267" name="Content Placeholder 2"/>
          <p:cNvSpPr>
            <a:spLocks noGrp="1"/>
          </p:cNvSpPr>
          <p:nvPr>
            <p:ph idx="1"/>
          </p:nvPr>
        </p:nvSpPr>
        <p:spPr>
          <a:xfrm>
            <a:off x="838200" y="1458000"/>
            <a:ext cx="5763016" cy="5034875"/>
          </a:xfrm>
        </p:spPr>
        <p:txBody>
          <a:bodyPr anchor="ctr"/>
          <a:lstStyle/>
          <a:p>
            <a:r>
              <a:rPr lang="en-US" altLang="en-US"/>
              <a:t>Stories can inspire and bring life to dry facts</a:t>
            </a:r>
          </a:p>
          <a:p>
            <a:r>
              <a:rPr lang="en-US" altLang="en-US"/>
              <a:t>Use your own story to inspire others</a:t>
            </a:r>
          </a:p>
          <a:p>
            <a:r>
              <a:rPr lang="en-GB" altLang="en-US"/>
              <a:t>Speak from the heart</a:t>
            </a:r>
            <a:endParaRPr lang="en-US" altLang="en-US"/>
          </a:p>
          <a:p>
            <a:endParaRPr lang="en-GB" altLang="en-US"/>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991511" y="1973299"/>
            <a:ext cx="4484008" cy="4075176"/>
          </a:xfrm>
          <a:prstGeom prst="rect">
            <a:avLst/>
          </a:prstGeom>
        </p:spPr>
      </p:pic>
    </p:spTree>
    <p:extLst>
      <p:ext uri="{BB962C8B-B14F-4D97-AF65-F5344CB8AC3E}">
        <p14:creationId xmlns:p14="http://schemas.microsoft.com/office/powerpoint/2010/main" val="281519007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1"/>
          <p:cNvSpPr>
            <a:spLocks noGrp="1"/>
          </p:cNvSpPr>
          <p:nvPr>
            <p:ph type="title"/>
          </p:nvPr>
        </p:nvSpPr>
        <p:spPr>
          <a:xfrm>
            <a:off x="1079500" y="360363"/>
            <a:ext cx="10080625" cy="827087"/>
          </a:xfrm>
        </p:spPr>
        <p:txBody>
          <a:bodyPr/>
          <a:lstStyle/>
          <a:p>
            <a:pPr algn="ctr"/>
            <a:r>
              <a:rPr lang="en-GB" altLang="en-US"/>
              <a:t>Listen </a:t>
            </a:r>
            <a:r>
              <a:rPr lang="en-GB" altLang="en-US">
                <a:sym typeface="Wingdings" panose="05000000000000000000" pitchFamily="2" charset="2"/>
              </a:rPr>
              <a:t></a:t>
            </a:r>
            <a:endParaRPr lang="en-GB" alt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5444" y="1954066"/>
            <a:ext cx="5188735" cy="3443433"/>
          </a:xfrm>
          <a:prstGeom prst="rect">
            <a:avLst/>
          </a:prstGeom>
        </p:spPr>
      </p:pic>
      <p:pic>
        <p:nvPicPr>
          <p:cNvPr id="4" name="Content Placeholder 7">
            <a:extLst>
              <a:ext uri="{FF2B5EF4-FFF2-40B4-BE49-F238E27FC236}">
                <a16:creationId xmlns:a16="http://schemas.microsoft.com/office/drawing/2014/main" id="{B0769484-29AE-40FD-82B1-0F7082C48CF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53073" y="125276"/>
            <a:ext cx="2498522" cy="959849"/>
          </a:xfrm>
          <a:prstGeom prst="rect">
            <a:avLst/>
          </a:prstGeom>
        </p:spPr>
      </p:pic>
    </p:spTree>
    <p:extLst>
      <p:ext uri="{BB962C8B-B14F-4D97-AF65-F5344CB8AC3E}">
        <p14:creationId xmlns:p14="http://schemas.microsoft.com/office/powerpoint/2010/main" val="161179263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3"/>
          <p:cNvSpPr>
            <a:spLocks noGrp="1"/>
          </p:cNvSpPr>
          <p:nvPr>
            <p:ph type="title"/>
          </p:nvPr>
        </p:nvSpPr>
        <p:spPr/>
        <p:txBody>
          <a:bodyPr/>
          <a:lstStyle/>
          <a:p>
            <a:r>
              <a:rPr lang="en-GB" altLang="en-US"/>
              <a:t>Top 10 Tips</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6000" y="1859670"/>
            <a:ext cx="509017" cy="509017"/>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6000" y="2795670"/>
            <a:ext cx="509017" cy="505969"/>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6000" y="3731670"/>
            <a:ext cx="505969" cy="505969"/>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36000" y="4667670"/>
            <a:ext cx="509017" cy="505969"/>
          </a:xfrm>
          <a:prstGeom prst="rect">
            <a:avLst/>
          </a:prstGeom>
        </p:spPr>
      </p:pic>
      <p:pic>
        <p:nvPicPr>
          <p:cNvPr id="10" name="Pictur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36000" y="5603670"/>
            <a:ext cx="505969" cy="505969"/>
          </a:xfrm>
          <a:prstGeom prst="rect">
            <a:avLst/>
          </a:prstGeom>
        </p:spPr>
      </p:pic>
      <p:pic>
        <p:nvPicPr>
          <p:cNvPr id="11" name="Picture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264000" y="1861193"/>
            <a:ext cx="505969" cy="505969"/>
          </a:xfrm>
          <a:prstGeom prst="rect">
            <a:avLst/>
          </a:prstGeom>
        </p:spPr>
      </p:pic>
      <p:pic>
        <p:nvPicPr>
          <p:cNvPr id="12" name="Picture 1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264000" y="2795670"/>
            <a:ext cx="509017" cy="505969"/>
          </a:xfrm>
          <a:prstGeom prst="rect">
            <a:avLst/>
          </a:prstGeom>
        </p:spPr>
      </p:pic>
      <p:pic>
        <p:nvPicPr>
          <p:cNvPr id="13" name="Picture 12"/>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264000" y="3731670"/>
            <a:ext cx="509017" cy="509017"/>
          </a:xfrm>
          <a:prstGeom prst="rect">
            <a:avLst/>
          </a:prstGeom>
        </p:spPr>
      </p:pic>
      <p:pic>
        <p:nvPicPr>
          <p:cNvPr id="14" name="Picture 13"/>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264000" y="4667670"/>
            <a:ext cx="509017" cy="509017"/>
          </a:xfrm>
          <a:prstGeom prst="rect">
            <a:avLst/>
          </a:prstGeom>
        </p:spPr>
      </p:pic>
      <p:pic>
        <p:nvPicPr>
          <p:cNvPr id="15" name="Picture 14"/>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264000" y="5603670"/>
            <a:ext cx="509017" cy="505969"/>
          </a:xfrm>
          <a:prstGeom prst="rect">
            <a:avLst/>
          </a:prstGeom>
        </p:spPr>
      </p:pic>
      <p:sp>
        <p:nvSpPr>
          <p:cNvPr id="16" name="TextBox 15"/>
          <p:cNvSpPr txBox="1"/>
          <p:nvPr/>
        </p:nvSpPr>
        <p:spPr>
          <a:xfrm>
            <a:off x="1494023" y="1729645"/>
            <a:ext cx="4241937" cy="769441"/>
          </a:xfrm>
          <a:prstGeom prst="rect">
            <a:avLst/>
          </a:prstGeom>
          <a:noFill/>
        </p:spPr>
        <p:txBody>
          <a:bodyPr wrap="square" rtlCol="0" anchor="ctr">
            <a:spAutoFit/>
          </a:bodyPr>
          <a:lstStyle/>
          <a:p>
            <a:r>
              <a:rPr lang="en-GB" sz="2200">
                <a:latin typeface="Helvetica Light"/>
              </a:rPr>
              <a:t>Information on its own won’t change minds or behaviours</a:t>
            </a:r>
          </a:p>
        </p:txBody>
      </p:sp>
      <p:sp>
        <p:nvSpPr>
          <p:cNvPr id="19" name="TextBox 18"/>
          <p:cNvSpPr txBox="1"/>
          <p:nvPr/>
        </p:nvSpPr>
        <p:spPr>
          <a:xfrm>
            <a:off x="1494023" y="2615670"/>
            <a:ext cx="4241937" cy="769441"/>
          </a:xfrm>
          <a:prstGeom prst="rect">
            <a:avLst/>
          </a:prstGeom>
          <a:noFill/>
        </p:spPr>
        <p:txBody>
          <a:bodyPr wrap="square" rtlCol="0" anchor="ctr">
            <a:spAutoFit/>
          </a:bodyPr>
          <a:lstStyle/>
          <a:p>
            <a:r>
              <a:rPr lang="en-GB" sz="2200">
                <a:latin typeface="Helvetica Light"/>
              </a:rPr>
              <a:t>Adapt your message to your audience</a:t>
            </a:r>
          </a:p>
        </p:txBody>
      </p:sp>
      <p:sp>
        <p:nvSpPr>
          <p:cNvPr id="20" name="TextBox 19"/>
          <p:cNvSpPr txBox="1"/>
          <p:nvPr/>
        </p:nvSpPr>
        <p:spPr>
          <a:xfrm>
            <a:off x="1494000" y="3623670"/>
            <a:ext cx="4241937" cy="769441"/>
          </a:xfrm>
          <a:prstGeom prst="rect">
            <a:avLst/>
          </a:prstGeom>
          <a:noFill/>
        </p:spPr>
        <p:txBody>
          <a:bodyPr wrap="square" rtlCol="0" anchor="ctr">
            <a:spAutoFit/>
          </a:bodyPr>
          <a:lstStyle/>
          <a:p>
            <a:r>
              <a:rPr lang="en-GB" sz="2200">
                <a:latin typeface="Helvetica Light"/>
              </a:rPr>
              <a:t>Connect climate change to lives and experiences</a:t>
            </a:r>
          </a:p>
        </p:txBody>
      </p:sp>
      <p:sp>
        <p:nvSpPr>
          <p:cNvPr id="21" name="TextBox 20"/>
          <p:cNvSpPr txBox="1"/>
          <p:nvPr/>
        </p:nvSpPr>
        <p:spPr>
          <a:xfrm>
            <a:off x="1494000" y="4703670"/>
            <a:ext cx="4241937" cy="430887"/>
          </a:xfrm>
          <a:prstGeom prst="rect">
            <a:avLst/>
          </a:prstGeom>
          <a:noFill/>
        </p:spPr>
        <p:txBody>
          <a:bodyPr wrap="square" rtlCol="0" anchor="ctr">
            <a:spAutoFit/>
          </a:bodyPr>
          <a:lstStyle/>
          <a:p>
            <a:r>
              <a:rPr lang="en-GB" sz="2200">
                <a:latin typeface="Helvetica Light"/>
              </a:rPr>
              <a:t>Appeal to values</a:t>
            </a:r>
          </a:p>
        </p:txBody>
      </p:sp>
      <p:sp>
        <p:nvSpPr>
          <p:cNvPr id="22" name="TextBox 21"/>
          <p:cNvSpPr txBox="1"/>
          <p:nvPr/>
        </p:nvSpPr>
        <p:spPr>
          <a:xfrm>
            <a:off x="1494000" y="5477670"/>
            <a:ext cx="4047552" cy="769441"/>
          </a:xfrm>
          <a:prstGeom prst="rect">
            <a:avLst/>
          </a:prstGeom>
          <a:noFill/>
        </p:spPr>
        <p:txBody>
          <a:bodyPr wrap="square" rtlCol="0" anchor="ctr">
            <a:spAutoFit/>
          </a:bodyPr>
          <a:lstStyle/>
          <a:p>
            <a:r>
              <a:rPr lang="en-GB" sz="2200">
                <a:latin typeface="Helvetica Light"/>
              </a:rPr>
              <a:t>Acknowledge and explore the value – action gap</a:t>
            </a:r>
          </a:p>
        </p:txBody>
      </p:sp>
      <p:sp>
        <p:nvSpPr>
          <p:cNvPr id="24" name="TextBox 23"/>
          <p:cNvSpPr txBox="1"/>
          <p:nvPr/>
        </p:nvSpPr>
        <p:spPr>
          <a:xfrm>
            <a:off x="6822615" y="1889050"/>
            <a:ext cx="4241937" cy="430887"/>
          </a:xfrm>
          <a:prstGeom prst="rect">
            <a:avLst/>
          </a:prstGeom>
          <a:noFill/>
        </p:spPr>
        <p:txBody>
          <a:bodyPr wrap="square" rtlCol="0" anchor="ctr">
            <a:spAutoFit/>
          </a:bodyPr>
          <a:lstStyle/>
          <a:p>
            <a:r>
              <a:rPr lang="en-GB" sz="2200">
                <a:latin typeface="Helvetica Light"/>
              </a:rPr>
              <a:t>Be careful with ‘every little helps’</a:t>
            </a:r>
          </a:p>
        </p:txBody>
      </p:sp>
      <p:sp>
        <p:nvSpPr>
          <p:cNvPr id="25" name="TextBox 24"/>
          <p:cNvSpPr txBox="1"/>
          <p:nvPr/>
        </p:nvSpPr>
        <p:spPr>
          <a:xfrm>
            <a:off x="6822000" y="2615670"/>
            <a:ext cx="4241937" cy="769441"/>
          </a:xfrm>
          <a:prstGeom prst="rect">
            <a:avLst/>
          </a:prstGeom>
          <a:noFill/>
        </p:spPr>
        <p:txBody>
          <a:bodyPr wrap="square" rtlCol="0" anchor="ctr">
            <a:spAutoFit/>
          </a:bodyPr>
          <a:lstStyle/>
          <a:p>
            <a:r>
              <a:rPr lang="en-GB" sz="2200">
                <a:latin typeface="Helvetica Light"/>
              </a:rPr>
              <a:t>Be careful with money saving appeals</a:t>
            </a:r>
          </a:p>
        </p:txBody>
      </p:sp>
      <p:sp>
        <p:nvSpPr>
          <p:cNvPr id="26" name="TextBox 25"/>
          <p:cNvSpPr txBox="1"/>
          <p:nvPr/>
        </p:nvSpPr>
        <p:spPr>
          <a:xfrm>
            <a:off x="6822000" y="3623670"/>
            <a:ext cx="4241937" cy="769441"/>
          </a:xfrm>
          <a:prstGeom prst="rect">
            <a:avLst/>
          </a:prstGeom>
          <a:noFill/>
        </p:spPr>
        <p:txBody>
          <a:bodyPr wrap="square" rtlCol="0" anchor="ctr">
            <a:spAutoFit/>
          </a:bodyPr>
          <a:lstStyle/>
          <a:p>
            <a:r>
              <a:rPr lang="en-GB" sz="2200">
                <a:latin typeface="Helvetica Light"/>
              </a:rPr>
              <a:t>Avoid scare tactics – paint a vision of a desirable future !</a:t>
            </a:r>
          </a:p>
        </p:txBody>
      </p:sp>
      <p:sp>
        <p:nvSpPr>
          <p:cNvPr id="27" name="TextBox 26"/>
          <p:cNvSpPr txBox="1"/>
          <p:nvPr/>
        </p:nvSpPr>
        <p:spPr>
          <a:xfrm>
            <a:off x="6822000" y="4541670"/>
            <a:ext cx="4241937" cy="769441"/>
          </a:xfrm>
          <a:prstGeom prst="rect">
            <a:avLst/>
          </a:prstGeom>
          <a:noFill/>
        </p:spPr>
        <p:txBody>
          <a:bodyPr wrap="square" rtlCol="0" anchor="ctr">
            <a:spAutoFit/>
          </a:bodyPr>
          <a:lstStyle/>
          <a:p>
            <a:r>
              <a:rPr lang="en-GB" sz="2200">
                <a:latin typeface="Helvetica Light"/>
              </a:rPr>
              <a:t>Illustrate with stories and examples</a:t>
            </a:r>
          </a:p>
        </p:txBody>
      </p:sp>
      <p:sp>
        <p:nvSpPr>
          <p:cNvPr id="28" name="TextBox 27"/>
          <p:cNvSpPr txBox="1"/>
          <p:nvPr/>
        </p:nvSpPr>
        <p:spPr>
          <a:xfrm>
            <a:off x="6822000" y="5639670"/>
            <a:ext cx="4241937" cy="430887"/>
          </a:xfrm>
          <a:prstGeom prst="rect">
            <a:avLst/>
          </a:prstGeom>
          <a:noFill/>
        </p:spPr>
        <p:txBody>
          <a:bodyPr wrap="square" rtlCol="0" anchor="ctr">
            <a:spAutoFit/>
          </a:bodyPr>
          <a:lstStyle/>
          <a:p>
            <a:r>
              <a:rPr lang="en-GB" sz="2200">
                <a:latin typeface="Helvetica Light"/>
              </a:rPr>
              <a:t>Listen</a:t>
            </a:r>
          </a:p>
        </p:txBody>
      </p:sp>
      <p:pic>
        <p:nvPicPr>
          <p:cNvPr id="23" name="Content Placeholder 7">
            <a:extLst>
              <a:ext uri="{FF2B5EF4-FFF2-40B4-BE49-F238E27FC236}">
                <a16:creationId xmlns:a16="http://schemas.microsoft.com/office/drawing/2014/main" id="{24F09EC7-0965-4482-919C-3F20CCDCDBF7}"/>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553073" y="125276"/>
            <a:ext cx="2498522" cy="959849"/>
          </a:xfrm>
          <a:prstGeom prst="rect">
            <a:avLst/>
          </a:prstGeom>
        </p:spPr>
      </p:pic>
    </p:spTree>
    <p:extLst>
      <p:ext uri="{BB962C8B-B14F-4D97-AF65-F5344CB8AC3E}">
        <p14:creationId xmlns:p14="http://schemas.microsoft.com/office/powerpoint/2010/main" val="15293634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Consider some scenarios…</a:t>
            </a:r>
          </a:p>
        </p:txBody>
      </p:sp>
      <p:sp>
        <p:nvSpPr>
          <p:cNvPr id="3" name="Content Placeholder 2">
            <a:extLst>
              <a:ext uri="{FF2B5EF4-FFF2-40B4-BE49-F238E27FC236}">
                <a16:creationId xmlns:a16="http://schemas.microsoft.com/office/drawing/2014/main" id="{853ECC8D-03CB-415D-B9B7-F812A443F93A}"/>
              </a:ext>
            </a:extLst>
          </p:cNvPr>
          <p:cNvSpPr>
            <a:spLocks noGrp="1"/>
          </p:cNvSpPr>
          <p:nvPr>
            <p:ph idx="1"/>
          </p:nvPr>
        </p:nvSpPr>
        <p:spPr>
          <a:xfrm>
            <a:off x="560614" y="1625125"/>
            <a:ext cx="10515600" cy="5034875"/>
          </a:xfrm>
        </p:spPr>
        <p:txBody>
          <a:bodyPr/>
          <a:lstStyle/>
          <a:p>
            <a:r>
              <a:rPr lang="en-GB"/>
              <a:t>Headteacher</a:t>
            </a:r>
          </a:p>
          <a:p>
            <a:r>
              <a:rPr lang="en-GB"/>
              <a:t>Business manager</a:t>
            </a:r>
          </a:p>
          <a:p>
            <a:r>
              <a:rPr lang="en-GB"/>
              <a:t>Teacher </a:t>
            </a:r>
          </a:p>
          <a:p>
            <a:r>
              <a:rPr lang="en-GB"/>
              <a:t>Premises officer</a:t>
            </a:r>
          </a:p>
          <a:p>
            <a:r>
              <a:rPr lang="en-GB"/>
              <a:t>Governors </a:t>
            </a:r>
          </a:p>
          <a:p>
            <a:r>
              <a:rPr lang="en-GB"/>
              <a:t>Other students</a:t>
            </a:r>
          </a:p>
          <a:p>
            <a:r>
              <a:rPr lang="en-GB"/>
              <a:t>The council (and local MPs)</a:t>
            </a:r>
          </a:p>
          <a:p>
            <a:r>
              <a:rPr lang="en-GB"/>
              <a:t>Businesses which work with the your school e.g. catering, waste management, energy suppliers, contractors </a:t>
            </a:r>
          </a:p>
          <a:p>
            <a:endParaRPr lang="en-GB"/>
          </a:p>
        </p:txBody>
      </p:sp>
      <p:sp>
        <p:nvSpPr>
          <p:cNvPr id="4" name="TextBox 3">
            <a:extLst>
              <a:ext uri="{FF2B5EF4-FFF2-40B4-BE49-F238E27FC236}">
                <a16:creationId xmlns:a16="http://schemas.microsoft.com/office/drawing/2014/main" id="{B6E8E461-38F7-4F38-B2F0-CB5CF29FE612}"/>
              </a:ext>
            </a:extLst>
          </p:cNvPr>
          <p:cNvSpPr txBox="1"/>
          <p:nvPr/>
        </p:nvSpPr>
        <p:spPr>
          <a:xfrm>
            <a:off x="7086600" y="1796143"/>
            <a:ext cx="4267200" cy="1569660"/>
          </a:xfrm>
          <a:prstGeom prst="rect">
            <a:avLst/>
          </a:prstGeom>
          <a:noFill/>
          <a:ln>
            <a:solidFill>
              <a:schemeClr val="tx1"/>
            </a:solidFill>
          </a:ln>
        </p:spPr>
        <p:txBody>
          <a:bodyPr wrap="square" rtlCol="0">
            <a:spAutoFit/>
          </a:bodyPr>
          <a:lstStyle/>
          <a:p>
            <a:r>
              <a:rPr lang="en-GB" sz="3200" b="1"/>
              <a:t>WHAT could you say?</a:t>
            </a:r>
          </a:p>
          <a:p>
            <a:r>
              <a:rPr lang="en-GB" sz="3200" b="1"/>
              <a:t>HOW would you say it?</a:t>
            </a:r>
          </a:p>
          <a:p>
            <a:r>
              <a:rPr lang="en-GB" sz="3200" b="1"/>
              <a:t>WHY use those ideas?</a:t>
            </a:r>
          </a:p>
        </p:txBody>
      </p:sp>
      <p:pic>
        <p:nvPicPr>
          <p:cNvPr id="5" name="Content Placeholder 7">
            <a:extLst>
              <a:ext uri="{FF2B5EF4-FFF2-40B4-BE49-F238E27FC236}">
                <a16:creationId xmlns:a16="http://schemas.microsoft.com/office/drawing/2014/main" id="{757088ED-FCD9-41E3-B099-F5DE37A266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53073" y="125276"/>
            <a:ext cx="2498522" cy="959849"/>
          </a:xfrm>
          <a:prstGeom prst="rect">
            <a:avLst/>
          </a:prstGeom>
        </p:spPr>
      </p:pic>
    </p:spTree>
    <p:extLst>
      <p:ext uri="{BB962C8B-B14F-4D97-AF65-F5344CB8AC3E}">
        <p14:creationId xmlns:p14="http://schemas.microsoft.com/office/powerpoint/2010/main" val="7505398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CAACD-B4C7-4C74-B37D-166DC5DCAE5A}"/>
              </a:ext>
            </a:extLst>
          </p:cNvPr>
          <p:cNvSpPr>
            <a:spLocks noGrp="1"/>
          </p:cNvSpPr>
          <p:nvPr>
            <p:ph type="ctrTitle"/>
          </p:nvPr>
        </p:nvSpPr>
        <p:spPr>
          <a:xfrm>
            <a:off x="984250" y="2246169"/>
            <a:ext cx="10039349" cy="2233542"/>
          </a:xfrm>
        </p:spPr>
        <p:txBody>
          <a:bodyPr/>
          <a:lstStyle/>
          <a:p>
            <a:r>
              <a:rPr lang="en-GB"/>
              <a:t>Why is the Earth getting warmer?</a:t>
            </a:r>
          </a:p>
        </p:txBody>
      </p:sp>
    </p:spTree>
    <p:extLst>
      <p:ext uri="{BB962C8B-B14F-4D97-AF65-F5344CB8AC3E}">
        <p14:creationId xmlns:p14="http://schemas.microsoft.com/office/powerpoint/2010/main" val="27965132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9AB2C-50E7-4AB1-AE2C-D5B91527D5BA}"/>
              </a:ext>
            </a:extLst>
          </p:cNvPr>
          <p:cNvSpPr>
            <a:spLocks noGrp="1"/>
          </p:cNvSpPr>
          <p:nvPr>
            <p:ph type="title"/>
          </p:nvPr>
        </p:nvSpPr>
        <p:spPr>
          <a:xfrm>
            <a:off x="408214" y="198000"/>
            <a:ext cx="10945586" cy="887125"/>
          </a:xfrm>
        </p:spPr>
        <p:txBody>
          <a:bodyPr/>
          <a:lstStyle/>
          <a:p>
            <a:r>
              <a:rPr lang="en-GB"/>
              <a:t>The Climate Classroom </a:t>
            </a:r>
          </a:p>
        </p:txBody>
      </p:sp>
      <p:sp>
        <p:nvSpPr>
          <p:cNvPr id="3" name="Content Placeholder 2">
            <a:extLst>
              <a:ext uri="{FF2B5EF4-FFF2-40B4-BE49-F238E27FC236}">
                <a16:creationId xmlns:a16="http://schemas.microsoft.com/office/drawing/2014/main" id="{AFF781D4-DDEF-4BAC-9355-18AE58B38E7E}"/>
              </a:ext>
            </a:extLst>
          </p:cNvPr>
          <p:cNvSpPr>
            <a:spLocks noGrp="1"/>
          </p:cNvSpPr>
          <p:nvPr>
            <p:ph idx="4294967295"/>
          </p:nvPr>
        </p:nvSpPr>
        <p:spPr>
          <a:xfrm>
            <a:off x="605116" y="1457325"/>
            <a:ext cx="10748683" cy="5035550"/>
          </a:xfrm>
        </p:spPr>
        <p:txBody>
          <a:bodyPr>
            <a:normAutofit/>
          </a:bodyPr>
          <a:lstStyle/>
          <a:p>
            <a:r>
              <a:rPr lang="en-GB"/>
              <a:t>At the end of this course we are expecting you to communicate with others in a ‘Climate Classroom’</a:t>
            </a:r>
          </a:p>
          <a:p>
            <a:endParaRPr lang="en-GB"/>
          </a:p>
          <a:p>
            <a:r>
              <a:rPr lang="en-GB"/>
              <a:t>This could be staff meeting, parents event/evening, STEM event, in a public space, after school</a:t>
            </a:r>
          </a:p>
          <a:p>
            <a:endParaRPr lang="en-GB"/>
          </a:p>
          <a:p>
            <a:pPr lvl="1"/>
            <a:r>
              <a:rPr lang="en-GB" sz="2800"/>
              <a:t>Activities</a:t>
            </a:r>
          </a:p>
          <a:p>
            <a:pPr lvl="1"/>
            <a:r>
              <a:rPr lang="en-GB" sz="2800"/>
              <a:t>Presentations/projects </a:t>
            </a:r>
          </a:p>
          <a:p>
            <a:pPr lvl="1"/>
            <a:r>
              <a:rPr lang="en-GB" sz="2800"/>
              <a:t>Leaflets </a:t>
            </a:r>
          </a:p>
          <a:p>
            <a:pPr lvl="1"/>
            <a:r>
              <a:rPr lang="en-GB" sz="2800"/>
              <a:t>Flyers </a:t>
            </a:r>
          </a:p>
          <a:p>
            <a:pPr lvl="1"/>
            <a:r>
              <a:rPr lang="en-GB" sz="2800"/>
              <a:t>Pledge wa</a:t>
            </a:r>
            <a:r>
              <a:rPr lang="en-GB"/>
              <a:t>ll</a:t>
            </a:r>
          </a:p>
          <a:p>
            <a:endParaRPr lang="en-GB"/>
          </a:p>
        </p:txBody>
      </p:sp>
      <p:sp>
        <p:nvSpPr>
          <p:cNvPr id="4" name="TextBox 3">
            <a:extLst>
              <a:ext uri="{FF2B5EF4-FFF2-40B4-BE49-F238E27FC236}">
                <a16:creationId xmlns:a16="http://schemas.microsoft.com/office/drawing/2014/main" id="{71F16EEA-2554-4135-9236-825C80D1191D}"/>
              </a:ext>
            </a:extLst>
          </p:cNvPr>
          <p:cNvSpPr txBox="1"/>
          <p:nvPr/>
        </p:nvSpPr>
        <p:spPr>
          <a:xfrm>
            <a:off x="7952015" y="4097422"/>
            <a:ext cx="3634869" cy="2246769"/>
          </a:xfrm>
          <a:prstGeom prst="rect">
            <a:avLst/>
          </a:prstGeom>
          <a:noFill/>
          <a:ln w="9525">
            <a:solidFill>
              <a:schemeClr val="tx1"/>
            </a:solidFill>
          </a:ln>
        </p:spPr>
        <p:txBody>
          <a:bodyPr wrap="square" rtlCol="0">
            <a:spAutoFit/>
          </a:bodyPr>
          <a:lstStyle/>
          <a:p>
            <a:pPr algn="ctr"/>
            <a:r>
              <a:rPr lang="en-GB" sz="2800" b="1"/>
              <a:t>You have 40 minutes to design and make an activity which will be presented back to the group </a:t>
            </a:r>
          </a:p>
        </p:txBody>
      </p:sp>
    </p:spTree>
    <p:extLst>
      <p:ext uri="{BB962C8B-B14F-4D97-AF65-F5344CB8AC3E}">
        <p14:creationId xmlns:p14="http://schemas.microsoft.com/office/powerpoint/2010/main" val="312081941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85850" y="868680"/>
            <a:ext cx="10039349" cy="5079612"/>
          </a:xfrm>
        </p:spPr>
        <p:txBody>
          <a:bodyPr/>
          <a:lstStyle/>
          <a:p>
            <a:r>
              <a:rPr lang="en-GB"/>
              <a:t>Your Final Take Home Feelings / Messages</a:t>
            </a:r>
          </a:p>
        </p:txBody>
      </p:sp>
    </p:spTree>
    <p:extLst>
      <p:ext uri="{BB962C8B-B14F-4D97-AF65-F5344CB8AC3E}">
        <p14:creationId xmlns:p14="http://schemas.microsoft.com/office/powerpoint/2010/main" val="130782142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A25A7-5373-4AAA-B3A1-E85CF17BF0AE}"/>
              </a:ext>
            </a:extLst>
          </p:cNvPr>
          <p:cNvSpPr>
            <a:spLocks noGrp="1"/>
          </p:cNvSpPr>
          <p:nvPr>
            <p:ph type="title"/>
          </p:nvPr>
        </p:nvSpPr>
        <p:spPr/>
        <p:txBody>
          <a:bodyPr/>
          <a:lstStyle/>
          <a:p>
            <a:r>
              <a:rPr lang="en-GB" dirty="0">
                <a:cs typeface="Calibri Light"/>
              </a:rPr>
              <a:t>Find Out More</a:t>
            </a:r>
            <a:endParaRPr lang="en-GB" b="1" dirty="0">
              <a:cs typeface="Calibri Light"/>
            </a:endParaRPr>
          </a:p>
        </p:txBody>
      </p:sp>
      <p:sp>
        <p:nvSpPr>
          <p:cNvPr id="5" name="Content Placeholder 4">
            <a:extLst>
              <a:ext uri="{FF2B5EF4-FFF2-40B4-BE49-F238E27FC236}">
                <a16:creationId xmlns:a16="http://schemas.microsoft.com/office/drawing/2014/main" id="{0AAEFE1A-C827-45D7-A2E4-626AB16B19F3}"/>
              </a:ext>
            </a:extLst>
          </p:cNvPr>
          <p:cNvSpPr>
            <a:spLocks noGrp="1"/>
          </p:cNvSpPr>
          <p:nvPr>
            <p:ph idx="1"/>
          </p:nvPr>
        </p:nvSpPr>
        <p:spPr>
          <a:xfrm>
            <a:off x="838200" y="1541128"/>
            <a:ext cx="10515600" cy="5034875"/>
          </a:xfrm>
        </p:spPr>
        <p:txBody>
          <a:bodyPr>
            <a:normAutofit fontScale="92500" lnSpcReduction="10000"/>
          </a:bodyPr>
          <a:lstStyle/>
          <a:p>
            <a:r>
              <a:rPr lang="en-GB" dirty="0">
                <a:hlinkClick r:id="rId2"/>
              </a:rPr>
              <a:t>Climate Library reading list </a:t>
            </a:r>
            <a:endParaRPr lang="en-GB" dirty="0"/>
          </a:p>
          <a:p>
            <a:endParaRPr lang="en-GB" dirty="0"/>
          </a:p>
          <a:p>
            <a:pPr>
              <a:lnSpc>
                <a:spcPct val="120000"/>
              </a:lnSpc>
            </a:pPr>
            <a:r>
              <a:rPr lang="en-GB" dirty="0" err="1">
                <a:hlinkClick r:id="rId3"/>
              </a:rPr>
              <a:t>Skeptical</a:t>
            </a:r>
            <a:r>
              <a:rPr lang="en-GB" dirty="0">
                <a:hlinkClick r:id="rId3"/>
              </a:rPr>
              <a:t> Science</a:t>
            </a:r>
            <a:r>
              <a:rPr lang="en-GB" dirty="0"/>
              <a:t> - This website presents the broader picture of climate change by explaining the peer reviewed scientific literature.</a:t>
            </a:r>
          </a:p>
          <a:p>
            <a:endParaRPr lang="en-GB" dirty="0"/>
          </a:p>
          <a:p>
            <a:r>
              <a:rPr lang="en-GB" dirty="0">
                <a:hlinkClick r:id="rId4"/>
              </a:rPr>
              <a:t>Young People's Trust For the Environment</a:t>
            </a:r>
            <a:r>
              <a:rPr lang="en-GB" dirty="0"/>
              <a:t> - resources that help to teach children about the importance of looking after our environment and the need to develop and live by sustainable methods.</a:t>
            </a:r>
          </a:p>
          <a:p>
            <a:endParaRPr lang="en-GB" dirty="0"/>
          </a:p>
          <a:p>
            <a:r>
              <a:rPr lang="en-GB" dirty="0">
                <a:hlinkClick r:id="rId5"/>
              </a:rPr>
              <a:t>NASA Climate Kids</a:t>
            </a:r>
            <a:r>
              <a:rPr lang="en-GB" dirty="0"/>
              <a:t>  - tells the story of our changing planet through the eyes of the NASA missions studying Earth. The site is full of games, activities and articles that make climate science accessible and engaging.</a:t>
            </a:r>
          </a:p>
          <a:p>
            <a:endParaRPr lang="en-GB" dirty="0"/>
          </a:p>
          <a:p>
            <a:endParaRPr lang="en-GB" dirty="0"/>
          </a:p>
        </p:txBody>
      </p:sp>
    </p:spTree>
    <p:extLst>
      <p:ext uri="{BB962C8B-B14F-4D97-AF65-F5344CB8AC3E}">
        <p14:creationId xmlns:p14="http://schemas.microsoft.com/office/powerpoint/2010/main" val="2616504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a:t>The Greenhouse Effect</a:t>
            </a:r>
          </a:p>
        </p:txBody>
      </p:sp>
      <p:sp>
        <p:nvSpPr>
          <p:cNvPr id="5" name="Rounded Rectangle 4"/>
          <p:cNvSpPr/>
          <p:nvPr/>
        </p:nvSpPr>
        <p:spPr>
          <a:xfrm>
            <a:off x="295087" y="1726281"/>
            <a:ext cx="10515599" cy="792088"/>
          </a:xfrm>
          <a:prstGeom prst="roundRect">
            <a:avLst>
              <a:gd name="adj" fmla="val 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457200" indent="-457200">
              <a:buFont typeface="+mj-lt"/>
              <a:buAutoNum type="arabicPeriod"/>
            </a:pPr>
            <a:r>
              <a:rPr lang="en-GB" sz="2400" b="1" dirty="0">
                <a:solidFill>
                  <a:schemeClr val="tx1"/>
                </a:solidFill>
                <a:latin typeface="Calibri" panose="020F0502020204030204" pitchFamily="34" charset="0"/>
              </a:rPr>
              <a:t>Sort the statements into the order they happen</a:t>
            </a:r>
          </a:p>
          <a:p>
            <a:pPr marL="457200" indent="-457200">
              <a:buFont typeface="+mj-lt"/>
              <a:buAutoNum type="arabicPeriod"/>
            </a:pPr>
            <a:r>
              <a:rPr lang="en-GB" sz="2400" b="1" dirty="0">
                <a:solidFill>
                  <a:schemeClr val="tx1"/>
                </a:solidFill>
                <a:latin typeface="Calibri" panose="020F0502020204030204" pitchFamily="34" charset="0"/>
              </a:rPr>
              <a:t>Place them where you think they go on the diagram</a:t>
            </a:r>
          </a:p>
          <a:p>
            <a:pPr marL="457200" indent="-457200">
              <a:buFont typeface="+mj-lt"/>
              <a:buAutoNum type="arabicPeriod"/>
            </a:pPr>
            <a:r>
              <a:rPr lang="en-GB" sz="2400" b="1" dirty="0">
                <a:solidFill>
                  <a:schemeClr val="tx1"/>
                </a:solidFill>
                <a:latin typeface="Calibri"/>
                <a:cs typeface="Calibri"/>
              </a:rPr>
              <a:t>More greenhouse gases are being added to our atmosphere (more on this soon). What effect will this have on our planet and why?</a:t>
            </a:r>
          </a:p>
        </p:txBody>
      </p:sp>
      <p:pic>
        <p:nvPicPr>
          <p:cNvPr id="7" name="Picture 6">
            <a:extLst>
              <a:ext uri="{FF2B5EF4-FFF2-40B4-BE49-F238E27FC236}">
                <a16:creationId xmlns:a16="http://schemas.microsoft.com/office/drawing/2014/main" id="{5B5EA502-0CC0-4F9A-A3F7-E68952F06E69}"/>
              </a:ext>
            </a:extLst>
          </p:cNvPr>
          <p:cNvPicPr>
            <a:picLocks noChangeAspect="1"/>
          </p:cNvPicPr>
          <p:nvPr/>
        </p:nvPicPr>
        <p:blipFill>
          <a:blip r:embed="rId3"/>
          <a:stretch>
            <a:fillRect/>
          </a:stretch>
        </p:blipFill>
        <p:spPr>
          <a:xfrm>
            <a:off x="421697" y="3123028"/>
            <a:ext cx="4994633" cy="3536972"/>
          </a:xfrm>
          <a:prstGeom prst="rect">
            <a:avLst/>
          </a:prstGeom>
        </p:spPr>
      </p:pic>
      <p:pic>
        <p:nvPicPr>
          <p:cNvPr id="6" name="Picture 5">
            <a:extLst>
              <a:ext uri="{FF2B5EF4-FFF2-40B4-BE49-F238E27FC236}">
                <a16:creationId xmlns:a16="http://schemas.microsoft.com/office/drawing/2014/main" id="{E0DF175F-460F-435A-B181-C58F406C14EB}"/>
              </a:ext>
            </a:extLst>
          </p:cNvPr>
          <p:cNvPicPr>
            <a:picLocks noChangeAspect="1"/>
          </p:cNvPicPr>
          <p:nvPr/>
        </p:nvPicPr>
        <p:blipFill>
          <a:blip r:embed="rId4"/>
          <a:stretch>
            <a:fillRect/>
          </a:stretch>
        </p:blipFill>
        <p:spPr>
          <a:xfrm>
            <a:off x="5622293" y="3727938"/>
            <a:ext cx="6246484" cy="2208627"/>
          </a:xfrm>
          <a:prstGeom prst="rect">
            <a:avLst/>
          </a:prstGeom>
        </p:spPr>
      </p:pic>
    </p:spTree>
    <p:extLst>
      <p:ext uri="{BB962C8B-B14F-4D97-AF65-F5344CB8AC3E}">
        <p14:creationId xmlns:p14="http://schemas.microsoft.com/office/powerpoint/2010/main" val="8037716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The Greenhouse Effect</a:t>
            </a:r>
          </a:p>
        </p:txBody>
      </p:sp>
      <p:pic>
        <p:nvPicPr>
          <p:cNvPr id="7" name="Picture 6">
            <a:extLst>
              <a:ext uri="{FF2B5EF4-FFF2-40B4-BE49-F238E27FC236}">
                <a16:creationId xmlns:a16="http://schemas.microsoft.com/office/drawing/2014/main" id="{5B5EA502-0CC0-4F9A-A3F7-E68952F06E69}"/>
              </a:ext>
            </a:extLst>
          </p:cNvPr>
          <p:cNvPicPr>
            <a:picLocks noChangeAspect="1"/>
          </p:cNvPicPr>
          <p:nvPr/>
        </p:nvPicPr>
        <p:blipFill>
          <a:blip r:embed="rId3"/>
          <a:stretch>
            <a:fillRect/>
          </a:stretch>
        </p:blipFill>
        <p:spPr>
          <a:xfrm>
            <a:off x="2054653" y="1431397"/>
            <a:ext cx="7146657" cy="5060938"/>
          </a:xfrm>
          <a:prstGeom prst="rect">
            <a:avLst/>
          </a:prstGeom>
        </p:spPr>
      </p:pic>
      <p:sp>
        <p:nvSpPr>
          <p:cNvPr id="10" name="TextBox 9">
            <a:extLst>
              <a:ext uri="{FF2B5EF4-FFF2-40B4-BE49-F238E27FC236}">
                <a16:creationId xmlns:a16="http://schemas.microsoft.com/office/drawing/2014/main" id="{B4CBDC45-18C6-4835-BBA9-13A9AB4D6DC8}"/>
              </a:ext>
            </a:extLst>
          </p:cNvPr>
          <p:cNvSpPr txBox="1"/>
          <p:nvPr/>
        </p:nvSpPr>
        <p:spPr>
          <a:xfrm>
            <a:off x="115191" y="2799006"/>
            <a:ext cx="3345462" cy="646331"/>
          </a:xfrm>
          <a:prstGeom prst="rect">
            <a:avLst/>
          </a:prstGeom>
          <a:solidFill>
            <a:schemeClr val="bg1">
              <a:lumMod val="95000"/>
            </a:schemeClr>
          </a:solidFill>
        </p:spPr>
        <p:txBody>
          <a:bodyPr wrap="square" rtlCol="0">
            <a:spAutoFit/>
          </a:bodyPr>
          <a:lstStyle/>
          <a:p>
            <a:r>
              <a:rPr lang="en-GB" dirty="0"/>
              <a:t>Solar radiation (sunlight) passes through space to earth</a:t>
            </a:r>
          </a:p>
        </p:txBody>
      </p:sp>
      <p:sp>
        <p:nvSpPr>
          <p:cNvPr id="12" name="TextBox 11">
            <a:extLst>
              <a:ext uri="{FF2B5EF4-FFF2-40B4-BE49-F238E27FC236}">
                <a16:creationId xmlns:a16="http://schemas.microsoft.com/office/drawing/2014/main" id="{D90FF5BC-4DCE-4187-AF24-05ED91C67D0B}"/>
              </a:ext>
            </a:extLst>
          </p:cNvPr>
          <p:cNvSpPr txBox="1"/>
          <p:nvPr/>
        </p:nvSpPr>
        <p:spPr>
          <a:xfrm>
            <a:off x="5992969" y="4936925"/>
            <a:ext cx="4487461" cy="646331"/>
          </a:xfrm>
          <a:prstGeom prst="rect">
            <a:avLst/>
          </a:prstGeom>
          <a:solidFill>
            <a:schemeClr val="bg1">
              <a:lumMod val="95000"/>
            </a:schemeClr>
          </a:solidFill>
        </p:spPr>
        <p:txBody>
          <a:bodyPr wrap="square" rtlCol="0">
            <a:spAutoFit/>
          </a:bodyPr>
          <a:lstStyle/>
          <a:p>
            <a:r>
              <a:rPr lang="en-GB" dirty="0"/>
              <a:t>Some heat is trapped by greenhouses gases in our atmosphere keeping our planet warm</a:t>
            </a:r>
            <a:endParaRPr lang="en-GB" sz="2000" dirty="0"/>
          </a:p>
        </p:txBody>
      </p:sp>
      <p:sp>
        <p:nvSpPr>
          <p:cNvPr id="13" name="TextBox 12">
            <a:extLst>
              <a:ext uri="{FF2B5EF4-FFF2-40B4-BE49-F238E27FC236}">
                <a16:creationId xmlns:a16="http://schemas.microsoft.com/office/drawing/2014/main" id="{4AD8B2D4-8789-4433-BE2D-3E383DA10EE1}"/>
              </a:ext>
            </a:extLst>
          </p:cNvPr>
          <p:cNvSpPr txBox="1"/>
          <p:nvPr/>
        </p:nvSpPr>
        <p:spPr>
          <a:xfrm>
            <a:off x="6579295" y="1837689"/>
            <a:ext cx="3057074" cy="646331"/>
          </a:xfrm>
          <a:prstGeom prst="rect">
            <a:avLst/>
          </a:prstGeom>
          <a:solidFill>
            <a:schemeClr val="bg1">
              <a:lumMod val="95000"/>
            </a:schemeClr>
          </a:solidFill>
        </p:spPr>
        <p:txBody>
          <a:bodyPr wrap="square" rtlCol="0">
            <a:spAutoFit/>
          </a:bodyPr>
          <a:lstStyle/>
          <a:p>
            <a:r>
              <a:rPr lang="en-GB" dirty="0"/>
              <a:t>Some heat passes through our atmosphere into space</a:t>
            </a:r>
            <a:endParaRPr lang="en-GB" sz="2000" dirty="0"/>
          </a:p>
        </p:txBody>
      </p:sp>
      <p:sp>
        <p:nvSpPr>
          <p:cNvPr id="14" name="TextBox 13">
            <a:extLst>
              <a:ext uri="{FF2B5EF4-FFF2-40B4-BE49-F238E27FC236}">
                <a16:creationId xmlns:a16="http://schemas.microsoft.com/office/drawing/2014/main" id="{49E34452-5059-4227-8AAF-793FCBA2BC56}"/>
              </a:ext>
            </a:extLst>
          </p:cNvPr>
          <p:cNvSpPr txBox="1"/>
          <p:nvPr/>
        </p:nvSpPr>
        <p:spPr>
          <a:xfrm>
            <a:off x="2990690" y="4842491"/>
            <a:ext cx="2917721" cy="646331"/>
          </a:xfrm>
          <a:prstGeom prst="rect">
            <a:avLst/>
          </a:prstGeom>
          <a:solidFill>
            <a:schemeClr val="bg1">
              <a:lumMod val="95000"/>
            </a:schemeClr>
          </a:solidFill>
        </p:spPr>
        <p:txBody>
          <a:bodyPr wrap="square" rtlCol="0">
            <a:spAutoFit/>
          </a:bodyPr>
          <a:lstStyle/>
          <a:p>
            <a:r>
              <a:rPr lang="en-GB" dirty="0"/>
              <a:t>Infrared radiation (heat) is given off by the earth</a:t>
            </a:r>
          </a:p>
        </p:txBody>
      </p:sp>
      <p:sp>
        <p:nvSpPr>
          <p:cNvPr id="15" name="TextBox 14">
            <a:extLst>
              <a:ext uri="{FF2B5EF4-FFF2-40B4-BE49-F238E27FC236}">
                <a16:creationId xmlns:a16="http://schemas.microsoft.com/office/drawing/2014/main" id="{9768F1E8-5D9D-4D79-94C0-98D587BE09D4}"/>
              </a:ext>
            </a:extLst>
          </p:cNvPr>
          <p:cNvSpPr txBox="1"/>
          <p:nvPr/>
        </p:nvSpPr>
        <p:spPr>
          <a:xfrm>
            <a:off x="3613053" y="1237525"/>
            <a:ext cx="2590799" cy="1200329"/>
          </a:xfrm>
          <a:prstGeom prst="rect">
            <a:avLst/>
          </a:prstGeom>
          <a:solidFill>
            <a:schemeClr val="bg1">
              <a:lumMod val="95000"/>
            </a:schemeClr>
          </a:solidFill>
        </p:spPr>
        <p:txBody>
          <a:bodyPr wrap="square" rtlCol="0">
            <a:spAutoFit/>
          </a:bodyPr>
          <a:lstStyle/>
          <a:p>
            <a:r>
              <a:rPr lang="en-GB" dirty="0"/>
              <a:t>Some solar radiation is reflected back into space by clouds or the earth’s atmosphere</a:t>
            </a:r>
            <a:endParaRPr lang="en-GB" sz="2000" dirty="0"/>
          </a:p>
        </p:txBody>
      </p:sp>
      <p:sp>
        <p:nvSpPr>
          <p:cNvPr id="19" name="TextBox 18">
            <a:extLst>
              <a:ext uri="{FF2B5EF4-FFF2-40B4-BE49-F238E27FC236}">
                <a16:creationId xmlns:a16="http://schemas.microsoft.com/office/drawing/2014/main" id="{867CE0FA-8B1D-43BC-AA49-06800B57C74D}"/>
              </a:ext>
            </a:extLst>
          </p:cNvPr>
          <p:cNvSpPr txBox="1"/>
          <p:nvPr/>
        </p:nvSpPr>
        <p:spPr>
          <a:xfrm>
            <a:off x="1007731" y="6039876"/>
            <a:ext cx="3965917" cy="646331"/>
          </a:xfrm>
          <a:prstGeom prst="rect">
            <a:avLst/>
          </a:prstGeom>
          <a:solidFill>
            <a:schemeClr val="bg1">
              <a:lumMod val="95000"/>
            </a:schemeClr>
          </a:solidFill>
        </p:spPr>
        <p:txBody>
          <a:bodyPr wrap="square" rtlCol="0">
            <a:spAutoFit/>
          </a:bodyPr>
          <a:lstStyle/>
          <a:p>
            <a:r>
              <a:rPr lang="en-GB" dirty="0"/>
              <a:t>Some solar radiation passes through our atmosphere and heats up the earth</a:t>
            </a:r>
            <a:endParaRPr lang="en-GB" sz="2000" dirty="0"/>
          </a:p>
        </p:txBody>
      </p:sp>
    </p:spTree>
    <p:extLst>
      <p:ext uri="{BB962C8B-B14F-4D97-AF65-F5344CB8AC3E}">
        <p14:creationId xmlns:p14="http://schemas.microsoft.com/office/powerpoint/2010/main" val="1976470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P spid="15"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The Enhanced Greenhouse Effect</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5621" y="1547445"/>
            <a:ext cx="6481073" cy="4939842"/>
          </a:xfrm>
          <a:prstGeom prst="rect">
            <a:avLst/>
          </a:prstGeom>
        </p:spPr>
      </p:pic>
      <p:sp>
        <p:nvSpPr>
          <p:cNvPr id="13" name="TextBox 12"/>
          <p:cNvSpPr txBox="1"/>
          <p:nvPr/>
        </p:nvSpPr>
        <p:spPr>
          <a:xfrm>
            <a:off x="7143221" y="1662879"/>
            <a:ext cx="4350084" cy="3539430"/>
          </a:xfrm>
          <a:prstGeom prst="rect">
            <a:avLst/>
          </a:prstGeom>
          <a:noFill/>
        </p:spPr>
        <p:txBody>
          <a:bodyPr wrap="square" rtlCol="0">
            <a:spAutoFit/>
          </a:bodyPr>
          <a:lstStyle/>
          <a:p>
            <a:pPr marL="457200" indent="-457200">
              <a:buFont typeface="Arial" panose="020B0604020202020204" pitchFamily="34" charset="0"/>
              <a:buChar char="•"/>
              <a:tabLst>
                <a:tab pos="1524000" algn="r"/>
                <a:tab pos="1701800" algn="ctr"/>
                <a:tab pos="1879600" algn="l"/>
              </a:tabLst>
            </a:pPr>
            <a:r>
              <a:rPr lang="en-GB" sz="2800" dirty="0">
                <a:latin typeface="Calibri" panose="020F0502020204030204" pitchFamily="34" charset="0"/>
              </a:rPr>
              <a:t>More Greenhouse Gases in our atmosphere means more heat is trapped, making the earth warmer</a:t>
            </a:r>
          </a:p>
          <a:p>
            <a:pPr>
              <a:tabLst>
                <a:tab pos="1524000" algn="r"/>
                <a:tab pos="1701800" algn="ctr"/>
                <a:tab pos="1879600" algn="l"/>
              </a:tabLst>
            </a:pPr>
            <a:endParaRPr lang="en-GB" sz="2800" dirty="0">
              <a:latin typeface="Calibri" panose="020F0502020204030204" pitchFamily="34" charset="0"/>
            </a:endParaRPr>
          </a:p>
          <a:p>
            <a:pPr marL="457200" indent="-457200">
              <a:buFont typeface="Arial" panose="020B0604020202020204" pitchFamily="34" charset="0"/>
              <a:buChar char="•"/>
              <a:tabLst>
                <a:tab pos="1524000" algn="r"/>
                <a:tab pos="1701800" algn="ctr"/>
                <a:tab pos="1879600" algn="l"/>
              </a:tabLst>
            </a:pPr>
            <a:r>
              <a:rPr lang="en-GB" sz="2800" dirty="0">
                <a:latin typeface="Calibri" panose="020F0502020204030204" pitchFamily="34" charset="0"/>
              </a:rPr>
              <a:t>Just like putting an extra layer of clothes on makes you warmer</a:t>
            </a:r>
          </a:p>
        </p:txBody>
      </p:sp>
      <p:pic>
        <p:nvPicPr>
          <p:cNvPr id="5" name="Content Placeholder 7">
            <a:extLst>
              <a:ext uri="{FF2B5EF4-FFF2-40B4-BE49-F238E27FC236}">
                <a16:creationId xmlns:a16="http://schemas.microsoft.com/office/drawing/2014/main" id="{98AF3123-F591-4951-8D42-7C58820E8D3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53073" y="125276"/>
            <a:ext cx="2498522" cy="959849"/>
          </a:xfrm>
          <a:prstGeom prst="rect">
            <a:avLst/>
          </a:prstGeom>
        </p:spPr>
      </p:pic>
    </p:spTree>
    <p:extLst>
      <p:ext uri="{BB962C8B-B14F-4D97-AF65-F5344CB8AC3E}">
        <p14:creationId xmlns:p14="http://schemas.microsoft.com/office/powerpoint/2010/main" val="25078677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Greenhouse Gases and their Potency</a:t>
            </a:r>
          </a:p>
        </p:txBody>
      </p:sp>
      <p:sp>
        <p:nvSpPr>
          <p:cNvPr id="4" name="TextBox 3"/>
          <p:cNvSpPr txBox="1"/>
          <p:nvPr/>
        </p:nvSpPr>
        <p:spPr>
          <a:xfrm>
            <a:off x="1121845" y="1656000"/>
            <a:ext cx="2648290" cy="1077218"/>
          </a:xfrm>
          <a:prstGeom prst="rect">
            <a:avLst/>
          </a:prstGeom>
          <a:noFill/>
        </p:spPr>
        <p:txBody>
          <a:bodyPr wrap="none" rtlCol="0">
            <a:spAutoFit/>
          </a:bodyPr>
          <a:lstStyle/>
          <a:p>
            <a:pPr algn="ctr"/>
            <a:r>
              <a:rPr lang="en-GB" sz="3200">
                <a:solidFill>
                  <a:schemeClr val="tx1"/>
                </a:solidFill>
              </a:rPr>
              <a:t>carbon dioxide</a:t>
            </a:r>
          </a:p>
          <a:p>
            <a:pPr algn="ctr"/>
            <a:r>
              <a:rPr lang="en-GB" sz="3200">
                <a:solidFill>
                  <a:schemeClr val="tx1"/>
                </a:solidFill>
              </a:rPr>
              <a:t>CO</a:t>
            </a:r>
            <a:r>
              <a:rPr lang="en-GB" sz="3200" baseline="-25000">
                <a:solidFill>
                  <a:schemeClr val="tx1"/>
                </a:solidFill>
              </a:rPr>
              <a:t>2</a:t>
            </a:r>
            <a:r>
              <a:rPr lang="en-GB" sz="3200">
                <a:solidFill>
                  <a:schemeClr val="tx1"/>
                </a:solidFill>
              </a:rPr>
              <a:t> </a:t>
            </a:r>
          </a:p>
        </p:txBody>
      </p:sp>
      <p:sp>
        <p:nvSpPr>
          <p:cNvPr id="5" name="TextBox 4"/>
          <p:cNvSpPr txBox="1"/>
          <p:nvPr/>
        </p:nvSpPr>
        <p:spPr>
          <a:xfrm>
            <a:off x="9222890" y="1656000"/>
            <a:ext cx="1642181" cy="1077218"/>
          </a:xfrm>
          <a:prstGeom prst="rect">
            <a:avLst/>
          </a:prstGeom>
          <a:noFill/>
        </p:spPr>
        <p:txBody>
          <a:bodyPr wrap="none" rtlCol="0">
            <a:spAutoFit/>
          </a:bodyPr>
          <a:lstStyle/>
          <a:p>
            <a:pPr algn="ctr"/>
            <a:r>
              <a:rPr lang="en-GB" sz="3200">
                <a:solidFill>
                  <a:schemeClr val="tx1"/>
                </a:solidFill>
              </a:rPr>
              <a:t>F gases</a:t>
            </a:r>
          </a:p>
          <a:p>
            <a:pPr algn="ctr"/>
            <a:r>
              <a:rPr lang="en-GB" sz="3200">
                <a:solidFill>
                  <a:schemeClr val="tx1"/>
                </a:solidFill>
              </a:rPr>
              <a:t>(various)</a:t>
            </a:r>
          </a:p>
        </p:txBody>
      </p:sp>
      <p:sp>
        <p:nvSpPr>
          <p:cNvPr id="6" name="TextBox 5"/>
          <p:cNvSpPr txBox="1"/>
          <p:nvPr/>
        </p:nvSpPr>
        <p:spPr>
          <a:xfrm>
            <a:off x="4024760" y="1656000"/>
            <a:ext cx="1686104" cy="1077218"/>
          </a:xfrm>
          <a:prstGeom prst="rect">
            <a:avLst/>
          </a:prstGeom>
          <a:noFill/>
        </p:spPr>
        <p:txBody>
          <a:bodyPr wrap="none" rtlCol="0">
            <a:spAutoFit/>
          </a:bodyPr>
          <a:lstStyle/>
          <a:p>
            <a:pPr algn="ctr"/>
            <a:r>
              <a:rPr lang="en-GB" sz="3200">
                <a:solidFill>
                  <a:schemeClr val="tx1"/>
                </a:solidFill>
              </a:rPr>
              <a:t>methane</a:t>
            </a:r>
          </a:p>
          <a:p>
            <a:pPr algn="ctr"/>
            <a:r>
              <a:rPr lang="en-GB" sz="3200">
                <a:solidFill>
                  <a:schemeClr val="tx1"/>
                </a:solidFill>
              </a:rPr>
              <a:t>CH</a:t>
            </a:r>
            <a:r>
              <a:rPr lang="en-GB" sz="3200" baseline="-25000">
                <a:solidFill>
                  <a:schemeClr val="tx1"/>
                </a:solidFill>
              </a:rPr>
              <a:t>4</a:t>
            </a:r>
          </a:p>
        </p:txBody>
      </p:sp>
      <p:sp>
        <p:nvSpPr>
          <p:cNvPr id="7" name="TextBox 6"/>
          <p:cNvSpPr txBox="1"/>
          <p:nvPr/>
        </p:nvSpPr>
        <p:spPr>
          <a:xfrm>
            <a:off x="6133639" y="1656000"/>
            <a:ext cx="2356544" cy="1077218"/>
          </a:xfrm>
          <a:prstGeom prst="rect">
            <a:avLst/>
          </a:prstGeom>
          <a:noFill/>
        </p:spPr>
        <p:txBody>
          <a:bodyPr wrap="none" rtlCol="0">
            <a:spAutoFit/>
          </a:bodyPr>
          <a:lstStyle/>
          <a:p>
            <a:pPr algn="ctr"/>
            <a:r>
              <a:rPr lang="en-GB" sz="3200">
                <a:solidFill>
                  <a:schemeClr val="tx1"/>
                </a:solidFill>
              </a:rPr>
              <a:t>nitrous oxide</a:t>
            </a:r>
          </a:p>
          <a:p>
            <a:pPr algn="ctr"/>
            <a:r>
              <a:rPr lang="en-GB" sz="3200">
                <a:solidFill>
                  <a:schemeClr val="tx1"/>
                </a:solidFill>
              </a:rPr>
              <a:t>N</a:t>
            </a:r>
            <a:r>
              <a:rPr lang="en-GB" sz="3200" baseline="-25000">
                <a:solidFill>
                  <a:schemeClr val="tx1"/>
                </a:solidFill>
              </a:rPr>
              <a:t>2</a:t>
            </a:r>
            <a:r>
              <a:rPr lang="en-GB" sz="3200">
                <a:solidFill>
                  <a:schemeClr val="tx1"/>
                </a:solidFill>
              </a:rPr>
              <a:t>O</a:t>
            </a:r>
          </a:p>
        </p:txBody>
      </p:sp>
      <p:sp>
        <p:nvSpPr>
          <p:cNvPr id="8" name="TextBox 7"/>
          <p:cNvSpPr txBox="1"/>
          <p:nvPr/>
        </p:nvSpPr>
        <p:spPr>
          <a:xfrm>
            <a:off x="2266598" y="4550127"/>
            <a:ext cx="393056" cy="584775"/>
          </a:xfrm>
          <a:prstGeom prst="rect">
            <a:avLst/>
          </a:prstGeom>
          <a:noFill/>
        </p:spPr>
        <p:txBody>
          <a:bodyPr wrap="none" rtlCol="0">
            <a:spAutoFit/>
          </a:bodyPr>
          <a:lstStyle/>
          <a:p>
            <a:pPr algn="ctr"/>
            <a:r>
              <a:rPr lang="en-GB" sz="3200" b="1">
                <a:solidFill>
                  <a:schemeClr val="tx1"/>
                </a:solidFill>
              </a:rPr>
              <a:t>1</a:t>
            </a:r>
          </a:p>
        </p:txBody>
      </p:sp>
      <p:sp>
        <p:nvSpPr>
          <p:cNvPr id="9" name="TextBox 8"/>
          <p:cNvSpPr txBox="1"/>
          <p:nvPr/>
        </p:nvSpPr>
        <p:spPr>
          <a:xfrm>
            <a:off x="4596657" y="4550127"/>
            <a:ext cx="601447" cy="584775"/>
          </a:xfrm>
          <a:prstGeom prst="rect">
            <a:avLst/>
          </a:prstGeom>
          <a:noFill/>
        </p:spPr>
        <p:txBody>
          <a:bodyPr wrap="none" rtlCol="0">
            <a:spAutoFit/>
          </a:bodyPr>
          <a:lstStyle/>
          <a:p>
            <a:pPr algn="ctr"/>
            <a:r>
              <a:rPr lang="en-GB" sz="3200" b="1">
                <a:solidFill>
                  <a:schemeClr val="tx1"/>
                </a:solidFill>
              </a:rPr>
              <a:t>28</a:t>
            </a:r>
          </a:p>
        </p:txBody>
      </p:sp>
      <p:sp>
        <p:nvSpPr>
          <p:cNvPr id="10" name="TextBox 9"/>
          <p:cNvSpPr txBox="1"/>
          <p:nvPr/>
        </p:nvSpPr>
        <p:spPr>
          <a:xfrm>
            <a:off x="6907324" y="4550127"/>
            <a:ext cx="809838" cy="584775"/>
          </a:xfrm>
          <a:prstGeom prst="rect">
            <a:avLst/>
          </a:prstGeom>
          <a:noFill/>
        </p:spPr>
        <p:txBody>
          <a:bodyPr wrap="none" rtlCol="0">
            <a:spAutoFit/>
          </a:bodyPr>
          <a:lstStyle/>
          <a:p>
            <a:pPr algn="ctr"/>
            <a:r>
              <a:rPr lang="en-GB" sz="3200" b="1">
                <a:solidFill>
                  <a:schemeClr val="tx1"/>
                </a:solidFill>
              </a:rPr>
              <a:t>265</a:t>
            </a:r>
          </a:p>
        </p:txBody>
      </p:sp>
      <p:sp>
        <p:nvSpPr>
          <p:cNvPr id="11" name="TextBox 10"/>
          <p:cNvSpPr txBox="1"/>
          <p:nvPr/>
        </p:nvSpPr>
        <p:spPr>
          <a:xfrm>
            <a:off x="8969719" y="4550127"/>
            <a:ext cx="2201245" cy="584775"/>
          </a:xfrm>
          <a:prstGeom prst="rect">
            <a:avLst/>
          </a:prstGeom>
          <a:noFill/>
        </p:spPr>
        <p:txBody>
          <a:bodyPr wrap="none" rtlCol="0">
            <a:spAutoFit/>
          </a:bodyPr>
          <a:lstStyle/>
          <a:p>
            <a:pPr algn="ctr"/>
            <a:r>
              <a:rPr lang="en-GB" sz="3200" b="1">
                <a:solidFill>
                  <a:schemeClr val="tx1"/>
                </a:solidFill>
              </a:rPr>
              <a:t>10s-10,000s</a:t>
            </a:r>
          </a:p>
        </p:txBody>
      </p:sp>
      <p:sp>
        <p:nvSpPr>
          <p:cNvPr id="12" name="TextBox 11"/>
          <p:cNvSpPr txBox="1"/>
          <p:nvPr/>
        </p:nvSpPr>
        <p:spPr>
          <a:xfrm>
            <a:off x="280277" y="5700321"/>
            <a:ext cx="11715067" cy="646331"/>
          </a:xfrm>
          <a:prstGeom prst="rect">
            <a:avLst/>
          </a:prstGeom>
          <a:noFill/>
        </p:spPr>
        <p:txBody>
          <a:bodyPr wrap="none" rtlCol="0">
            <a:spAutoFit/>
          </a:bodyPr>
          <a:lstStyle/>
          <a:p>
            <a:pPr algn="ctr"/>
            <a:r>
              <a:rPr lang="en-GB" sz="3600" b="1"/>
              <a:t>mass x Global Warming Potential </a:t>
            </a:r>
            <a:r>
              <a:rPr lang="en-GB" sz="3600" b="1">
                <a:sym typeface="Wingdings" pitchFamily="2" charset="2"/>
              </a:rPr>
              <a:t> common currency tCO</a:t>
            </a:r>
            <a:r>
              <a:rPr lang="en-GB" sz="3600" b="1" baseline="-25000">
                <a:sym typeface="Wingdings" pitchFamily="2" charset="2"/>
              </a:rPr>
              <a:t>2</a:t>
            </a:r>
            <a:r>
              <a:rPr lang="en-GB" sz="3600" b="1">
                <a:sym typeface="Wingdings" pitchFamily="2" charset="2"/>
              </a:rPr>
              <a:t>e</a:t>
            </a:r>
            <a:endParaRPr lang="en-GB" sz="3600" b="1"/>
          </a:p>
        </p:txBody>
      </p:sp>
      <p:pic>
        <p:nvPicPr>
          <p:cNvPr id="13" name="Picture 9"/>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253706" y="3042828"/>
            <a:ext cx="1236663" cy="134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CO2.bmp"/>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36479" y="3203925"/>
            <a:ext cx="1584000" cy="1039500"/>
          </a:xfrm>
          <a:prstGeom prst="rect">
            <a:avLst/>
          </a:prstGeom>
        </p:spPr>
      </p:pic>
      <p:pic>
        <p:nvPicPr>
          <p:cNvPr id="15" name="Picture 14" descr="N2O.png"/>
          <p:cNvPicPr>
            <a:picLocks/>
          </p:cNvPicPr>
          <p:nvPr/>
        </p:nvPicPr>
        <p:blipFill>
          <a:blip r:embed="rId5">
            <a:extLst>
              <a:ext uri="{28A0092B-C50C-407E-A947-70E740481C1C}">
                <a14:useLocalDpi xmlns:a14="http://schemas.microsoft.com/office/drawing/2010/main"/>
              </a:ext>
            </a:extLst>
          </a:blip>
          <a:stretch>
            <a:fillRect/>
          </a:stretch>
        </p:blipFill>
        <p:spPr>
          <a:xfrm>
            <a:off x="6605588" y="3285592"/>
            <a:ext cx="1428750" cy="885825"/>
          </a:xfrm>
          <a:prstGeom prst="rect">
            <a:avLst/>
          </a:prstGeom>
        </p:spPr>
      </p:pic>
      <p:pic>
        <p:nvPicPr>
          <p:cNvPr id="16" name="Picture 8"/>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10046635" y="3086469"/>
            <a:ext cx="1355725"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681621" y="3086469"/>
            <a:ext cx="1236240" cy="1346400"/>
          </a:xfrm>
          <a:prstGeom prst="rect">
            <a:avLst/>
          </a:prstGeom>
        </p:spPr>
      </p:pic>
      <p:pic>
        <p:nvPicPr>
          <p:cNvPr id="18" name="Content Placeholder 7">
            <a:extLst>
              <a:ext uri="{FF2B5EF4-FFF2-40B4-BE49-F238E27FC236}">
                <a16:creationId xmlns:a16="http://schemas.microsoft.com/office/drawing/2014/main" id="{AF3D3EDC-A1C5-4FCD-A63E-69FC66C32B1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553073" y="125276"/>
            <a:ext cx="2498522" cy="959849"/>
          </a:xfrm>
          <a:prstGeom prst="rect">
            <a:avLst/>
          </a:prstGeom>
        </p:spPr>
      </p:pic>
    </p:spTree>
    <p:extLst>
      <p:ext uri="{BB962C8B-B14F-4D97-AF65-F5344CB8AC3E}">
        <p14:creationId xmlns:p14="http://schemas.microsoft.com/office/powerpoint/2010/main" val="2227249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89A19-FF28-4703-BF8D-CB55F09CF903}"/>
              </a:ext>
            </a:extLst>
          </p:cNvPr>
          <p:cNvSpPr>
            <a:spLocks noGrp="1"/>
          </p:cNvSpPr>
          <p:nvPr>
            <p:ph type="title"/>
          </p:nvPr>
        </p:nvSpPr>
        <p:spPr>
          <a:xfrm>
            <a:off x="159734" y="198000"/>
            <a:ext cx="9174766" cy="887125"/>
          </a:xfrm>
        </p:spPr>
        <p:txBody>
          <a:bodyPr>
            <a:normAutofit fontScale="90000"/>
          </a:bodyPr>
          <a:lstStyle/>
          <a:p>
            <a:r>
              <a:rPr lang="en-GB" dirty="0"/>
              <a:t>Current contribution of Greenhouse Gases (2015)</a:t>
            </a:r>
          </a:p>
        </p:txBody>
      </p:sp>
      <p:sp>
        <p:nvSpPr>
          <p:cNvPr id="3" name="Content Placeholder 2">
            <a:extLst>
              <a:ext uri="{FF2B5EF4-FFF2-40B4-BE49-F238E27FC236}">
                <a16:creationId xmlns:a16="http://schemas.microsoft.com/office/drawing/2014/main" id="{A76D19A6-2F51-4B1E-BC70-3124866E2527}"/>
              </a:ext>
            </a:extLst>
          </p:cNvPr>
          <p:cNvSpPr>
            <a:spLocks noGrp="1"/>
          </p:cNvSpPr>
          <p:nvPr>
            <p:ph idx="1"/>
          </p:nvPr>
        </p:nvSpPr>
        <p:spPr>
          <a:xfrm>
            <a:off x="513348" y="1778682"/>
            <a:ext cx="4205408" cy="2970871"/>
          </a:xfrm>
        </p:spPr>
        <p:txBody>
          <a:bodyPr>
            <a:normAutofit/>
          </a:bodyPr>
          <a:lstStyle/>
          <a:p>
            <a:r>
              <a:rPr lang="en-GB" dirty="0"/>
              <a:t>Carbon dioxide has the greatest contribution at present</a:t>
            </a:r>
          </a:p>
          <a:p>
            <a:endParaRPr lang="en-GB" sz="2000" dirty="0"/>
          </a:p>
          <a:p>
            <a:r>
              <a:rPr lang="en-GB" dirty="0"/>
              <a:t>Methane second largest</a:t>
            </a:r>
          </a:p>
        </p:txBody>
      </p:sp>
      <p:pic>
        <p:nvPicPr>
          <p:cNvPr id="1026" name="Picture 2">
            <a:extLst>
              <a:ext uri="{FF2B5EF4-FFF2-40B4-BE49-F238E27FC236}">
                <a16:creationId xmlns:a16="http://schemas.microsoft.com/office/drawing/2014/main" id="{E2442D10-9CB5-4402-B678-7B52AD5DDB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511" r="29138"/>
          <a:stretch/>
        </p:blipFill>
        <p:spPr bwMode="auto">
          <a:xfrm>
            <a:off x="5664970" y="1509761"/>
            <a:ext cx="5317067" cy="5283584"/>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7">
            <a:extLst>
              <a:ext uri="{FF2B5EF4-FFF2-40B4-BE49-F238E27FC236}">
                <a16:creationId xmlns:a16="http://schemas.microsoft.com/office/drawing/2014/main" id="{9985EEA2-28EB-4579-AB0F-45BE25BF69B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53073" y="125276"/>
            <a:ext cx="2498522" cy="959849"/>
          </a:xfrm>
          <a:prstGeom prst="rect">
            <a:avLst/>
          </a:prstGeom>
        </p:spPr>
      </p:pic>
    </p:spTree>
    <p:extLst>
      <p:ext uri="{BB962C8B-B14F-4D97-AF65-F5344CB8AC3E}">
        <p14:creationId xmlns:p14="http://schemas.microsoft.com/office/powerpoint/2010/main" val="13245201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Which activity releases which GHG?</a:t>
            </a:r>
          </a:p>
        </p:txBody>
      </p:sp>
      <p:sp>
        <p:nvSpPr>
          <p:cNvPr id="3" name="Content Placeholder 2"/>
          <p:cNvSpPr>
            <a:spLocks noGrp="1"/>
          </p:cNvSpPr>
          <p:nvPr>
            <p:ph idx="1"/>
          </p:nvPr>
        </p:nvSpPr>
        <p:spPr/>
        <p:txBody>
          <a:bodyPr/>
          <a:lstStyle/>
          <a:p>
            <a:r>
              <a:rPr lang="en-GB"/>
              <a:t>Match the greenhouse gases with their sources!</a:t>
            </a:r>
          </a:p>
        </p:txBody>
      </p:sp>
      <p:pic>
        <p:nvPicPr>
          <p:cNvPr id="4" name="Picture 9"/>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286957" y="2095398"/>
            <a:ext cx="1236663" cy="134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O2.bmp"/>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69730" y="2256495"/>
            <a:ext cx="1584000" cy="1039500"/>
          </a:xfrm>
          <a:prstGeom prst="rect">
            <a:avLst/>
          </a:prstGeom>
        </p:spPr>
      </p:pic>
      <p:pic>
        <p:nvPicPr>
          <p:cNvPr id="6" name="Picture 5" descr="N2O.png"/>
          <p:cNvPicPr>
            <a:picLocks/>
          </p:cNvPicPr>
          <p:nvPr/>
        </p:nvPicPr>
        <p:blipFill>
          <a:blip r:embed="rId5">
            <a:extLst>
              <a:ext uri="{28A0092B-C50C-407E-A947-70E740481C1C}">
                <a14:useLocalDpi xmlns:a14="http://schemas.microsoft.com/office/drawing/2010/main"/>
              </a:ext>
            </a:extLst>
          </a:blip>
          <a:stretch>
            <a:fillRect/>
          </a:stretch>
        </p:blipFill>
        <p:spPr>
          <a:xfrm>
            <a:off x="6638839" y="2338162"/>
            <a:ext cx="1428750" cy="885825"/>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90000" y="4974516"/>
            <a:ext cx="10152000" cy="1508476"/>
          </a:xfrm>
          <a:prstGeom prst="rect">
            <a:avLst/>
          </a:prstGeom>
        </p:spPr>
      </p:pic>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90000" y="3480026"/>
            <a:ext cx="10152000" cy="1502118"/>
          </a:xfrm>
          <a:prstGeom prst="rect">
            <a:avLst/>
          </a:prstGeom>
        </p:spPr>
      </p:pic>
      <p:pic>
        <p:nvPicPr>
          <p:cNvPr id="10" name="Picture 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291069" y="2103045"/>
            <a:ext cx="1236240" cy="1346400"/>
          </a:xfrm>
          <a:prstGeom prst="rect">
            <a:avLst/>
          </a:prstGeom>
        </p:spPr>
      </p:pic>
      <p:pic>
        <p:nvPicPr>
          <p:cNvPr id="11" name="Content Placeholder 7">
            <a:extLst>
              <a:ext uri="{FF2B5EF4-FFF2-40B4-BE49-F238E27FC236}">
                <a16:creationId xmlns:a16="http://schemas.microsoft.com/office/drawing/2014/main" id="{5F14FCA0-7606-43E0-BABD-3346CA33386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553073" y="125276"/>
            <a:ext cx="2498522" cy="959849"/>
          </a:xfrm>
          <a:prstGeom prst="rect">
            <a:avLst/>
          </a:prstGeom>
        </p:spPr>
      </p:pic>
    </p:spTree>
    <p:extLst>
      <p:ext uri="{BB962C8B-B14F-4D97-AF65-F5344CB8AC3E}">
        <p14:creationId xmlns:p14="http://schemas.microsoft.com/office/powerpoint/2010/main" val="7164809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Summary</a:t>
            </a:r>
          </a:p>
        </p:txBody>
      </p:sp>
      <p:pic>
        <p:nvPicPr>
          <p:cNvPr id="3" name="Picture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1874" y="2766841"/>
            <a:ext cx="1072793" cy="1166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CO2.bmp"/>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0796" y="1590988"/>
            <a:ext cx="1374104" cy="901756"/>
          </a:xfrm>
          <a:prstGeom prst="rect">
            <a:avLst/>
          </a:prstGeom>
        </p:spPr>
      </p:pic>
      <p:pic>
        <p:nvPicPr>
          <p:cNvPr id="5" name="Picture 4" descr="N2O.png"/>
          <p:cNvPicPr>
            <a:picLocks/>
          </p:cNvPicPr>
          <p:nvPr/>
        </p:nvPicPr>
        <p:blipFill>
          <a:blip r:embed="rId5" cstate="email">
            <a:extLst>
              <a:ext uri="{28A0092B-C50C-407E-A947-70E740481C1C}">
                <a14:useLocalDpi xmlns:a14="http://schemas.microsoft.com/office/drawing/2010/main"/>
              </a:ext>
            </a:extLst>
          </a:blip>
          <a:stretch>
            <a:fillRect/>
          </a:stretch>
        </p:blipFill>
        <p:spPr>
          <a:xfrm>
            <a:off x="511642" y="4265120"/>
            <a:ext cx="1313258" cy="792760"/>
          </a:xfrm>
          <a:prstGeom prst="rect">
            <a:avLst/>
          </a:prstGeom>
        </p:spPr>
      </p:pic>
      <p:pic>
        <p:nvPicPr>
          <p:cNvPr id="6" name="Picture 8"/>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566689" y="5382777"/>
            <a:ext cx="1176078" cy="1167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016289" y="1753912"/>
            <a:ext cx="1009544" cy="584775"/>
          </a:xfrm>
          <a:prstGeom prst="rect">
            <a:avLst/>
          </a:prstGeom>
          <a:noFill/>
        </p:spPr>
        <p:txBody>
          <a:bodyPr wrap="square" rtlCol="0">
            <a:spAutoFit/>
          </a:bodyPr>
          <a:lstStyle/>
          <a:p>
            <a:pPr algn="ctr"/>
            <a:r>
              <a:rPr lang="en-GB" sz="3200">
                <a:solidFill>
                  <a:srgbClr val="0D0C0B"/>
                </a:solidFill>
                <a:latin typeface="Calibri" panose="020F0502020204030204" pitchFamily="34" charset="0"/>
                <a:cs typeface="Calibri" panose="020F0502020204030204" pitchFamily="34" charset="0"/>
              </a:rPr>
              <a:t>CO</a:t>
            </a:r>
            <a:r>
              <a:rPr lang="en-GB" sz="3200" baseline="-25000">
                <a:solidFill>
                  <a:srgbClr val="0D0C0B"/>
                </a:solidFill>
                <a:latin typeface="Calibri" panose="020F0502020204030204" pitchFamily="34" charset="0"/>
                <a:cs typeface="Calibri" panose="020F0502020204030204" pitchFamily="34" charset="0"/>
              </a:rPr>
              <a:t>2</a:t>
            </a:r>
            <a:r>
              <a:rPr lang="en-GB" sz="3200">
                <a:solidFill>
                  <a:srgbClr val="0D0C0B"/>
                </a:solidFill>
                <a:latin typeface="Calibri" panose="020F0502020204030204" pitchFamily="34" charset="0"/>
                <a:cs typeface="Calibri" panose="020F0502020204030204" pitchFamily="34" charset="0"/>
              </a:rPr>
              <a:t> </a:t>
            </a:r>
          </a:p>
        </p:txBody>
      </p:sp>
      <p:sp>
        <p:nvSpPr>
          <p:cNvPr id="8" name="TextBox 7"/>
          <p:cNvSpPr txBox="1"/>
          <p:nvPr/>
        </p:nvSpPr>
        <p:spPr>
          <a:xfrm>
            <a:off x="1867330" y="5553888"/>
            <a:ext cx="1294293" cy="890115"/>
          </a:xfrm>
          <a:prstGeom prst="rect">
            <a:avLst/>
          </a:prstGeom>
          <a:noFill/>
        </p:spPr>
        <p:txBody>
          <a:bodyPr wrap="square" rtlCol="0">
            <a:spAutoFit/>
          </a:bodyPr>
          <a:lstStyle/>
          <a:p>
            <a:pPr algn="ctr">
              <a:lnSpc>
                <a:spcPct val="80000"/>
              </a:lnSpc>
            </a:pPr>
            <a:r>
              <a:rPr lang="en-GB" sz="3200">
                <a:solidFill>
                  <a:srgbClr val="0D0C0B"/>
                </a:solidFill>
                <a:latin typeface="Calibri" panose="020F0502020204030204" pitchFamily="34" charset="0"/>
                <a:cs typeface="Calibri" panose="020F0502020204030204" pitchFamily="34" charset="0"/>
              </a:rPr>
              <a:t>F</a:t>
            </a:r>
          </a:p>
          <a:p>
            <a:pPr algn="ctr">
              <a:lnSpc>
                <a:spcPct val="80000"/>
              </a:lnSpc>
            </a:pPr>
            <a:r>
              <a:rPr lang="en-GB" sz="3200">
                <a:solidFill>
                  <a:srgbClr val="0D0C0B"/>
                </a:solidFill>
                <a:latin typeface="Calibri" panose="020F0502020204030204" pitchFamily="34" charset="0"/>
                <a:cs typeface="Calibri" panose="020F0502020204030204" pitchFamily="34" charset="0"/>
              </a:rPr>
              <a:t>gases</a:t>
            </a:r>
          </a:p>
        </p:txBody>
      </p:sp>
      <p:sp>
        <p:nvSpPr>
          <p:cNvPr id="9" name="TextBox 8"/>
          <p:cNvSpPr txBox="1"/>
          <p:nvPr/>
        </p:nvSpPr>
        <p:spPr>
          <a:xfrm>
            <a:off x="2003121" y="3045441"/>
            <a:ext cx="1022712" cy="584775"/>
          </a:xfrm>
          <a:prstGeom prst="rect">
            <a:avLst/>
          </a:prstGeom>
          <a:noFill/>
        </p:spPr>
        <p:txBody>
          <a:bodyPr wrap="square" rtlCol="0">
            <a:spAutoFit/>
          </a:bodyPr>
          <a:lstStyle/>
          <a:p>
            <a:pPr algn="ctr"/>
            <a:r>
              <a:rPr lang="en-GB" sz="3200">
                <a:solidFill>
                  <a:srgbClr val="0D0C0B"/>
                </a:solidFill>
                <a:latin typeface="Calibri" panose="020F0502020204030204" pitchFamily="34" charset="0"/>
                <a:cs typeface="Calibri" panose="020F0502020204030204" pitchFamily="34" charset="0"/>
              </a:rPr>
              <a:t>CH</a:t>
            </a:r>
            <a:r>
              <a:rPr lang="en-GB" sz="3200" baseline="-25000">
                <a:solidFill>
                  <a:srgbClr val="0D0C0B"/>
                </a:solidFill>
                <a:latin typeface="Calibri" panose="020F0502020204030204" pitchFamily="34" charset="0"/>
                <a:cs typeface="Calibri" panose="020F0502020204030204" pitchFamily="34" charset="0"/>
              </a:rPr>
              <a:t>4</a:t>
            </a:r>
          </a:p>
        </p:txBody>
      </p:sp>
      <p:sp>
        <p:nvSpPr>
          <p:cNvPr id="10" name="TextBox 9"/>
          <p:cNvSpPr txBox="1"/>
          <p:nvPr/>
        </p:nvSpPr>
        <p:spPr>
          <a:xfrm>
            <a:off x="2010393" y="4371504"/>
            <a:ext cx="1015440" cy="584775"/>
          </a:xfrm>
          <a:prstGeom prst="rect">
            <a:avLst/>
          </a:prstGeom>
          <a:noFill/>
        </p:spPr>
        <p:txBody>
          <a:bodyPr wrap="square" rtlCol="0">
            <a:spAutoFit/>
          </a:bodyPr>
          <a:lstStyle/>
          <a:p>
            <a:pPr algn="ctr"/>
            <a:r>
              <a:rPr lang="en-GB" sz="3200">
                <a:solidFill>
                  <a:srgbClr val="0D0C0B"/>
                </a:solidFill>
                <a:latin typeface="Calibri" panose="020F0502020204030204" pitchFamily="34" charset="0"/>
                <a:cs typeface="Calibri" panose="020F0502020204030204" pitchFamily="34" charset="0"/>
              </a:rPr>
              <a:t>N</a:t>
            </a:r>
            <a:r>
              <a:rPr lang="en-GB" sz="3200" baseline="-25000">
                <a:solidFill>
                  <a:srgbClr val="0D0C0B"/>
                </a:solidFill>
                <a:latin typeface="Calibri" panose="020F0502020204030204" pitchFamily="34" charset="0"/>
                <a:cs typeface="Calibri" panose="020F0502020204030204" pitchFamily="34" charset="0"/>
              </a:rPr>
              <a:t>2</a:t>
            </a:r>
            <a:r>
              <a:rPr lang="en-GB" sz="3200">
                <a:solidFill>
                  <a:srgbClr val="0D0C0B"/>
                </a:solidFill>
                <a:latin typeface="Calibri" panose="020F0502020204030204" pitchFamily="34" charset="0"/>
                <a:cs typeface="Calibri" panose="020F0502020204030204" pitchFamily="34" charset="0"/>
              </a:rPr>
              <a:t>O</a:t>
            </a:r>
          </a:p>
        </p:txBody>
      </p:sp>
      <p:pic>
        <p:nvPicPr>
          <p:cNvPr id="11" name="Picture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708000" y="1512000"/>
            <a:ext cx="6166598" cy="1063024"/>
          </a:xfrm>
          <a:prstGeom prst="rect">
            <a:avLst/>
          </a:prstGeom>
        </p:spPr>
      </p:pic>
      <p:pic>
        <p:nvPicPr>
          <p:cNvPr id="12" name="Picture 1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708000" y="2808000"/>
            <a:ext cx="2416925" cy="1063024"/>
          </a:xfrm>
          <a:prstGeom prst="rect">
            <a:avLst/>
          </a:prstGeom>
        </p:spPr>
      </p:pic>
      <p:pic>
        <p:nvPicPr>
          <p:cNvPr id="13" name="Picture 1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708000" y="4104000"/>
            <a:ext cx="1168798" cy="1063024"/>
          </a:xfrm>
          <a:prstGeom prst="rect">
            <a:avLst/>
          </a:prstGeom>
        </p:spPr>
      </p:pic>
      <p:pic>
        <p:nvPicPr>
          <p:cNvPr id="14" name="Picture 13"/>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708000" y="5400000"/>
            <a:ext cx="2416925" cy="1063024"/>
          </a:xfrm>
          <a:prstGeom prst="rect">
            <a:avLst/>
          </a:prstGeom>
        </p:spPr>
      </p:pic>
      <p:pic>
        <p:nvPicPr>
          <p:cNvPr id="15" name="Content Placeholder 7">
            <a:extLst>
              <a:ext uri="{FF2B5EF4-FFF2-40B4-BE49-F238E27FC236}">
                <a16:creationId xmlns:a16="http://schemas.microsoft.com/office/drawing/2014/main" id="{55EEB797-5AE1-4AFA-875D-EDE554D121B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553073" y="125276"/>
            <a:ext cx="2498522" cy="959849"/>
          </a:xfrm>
          <a:prstGeom prst="rect">
            <a:avLst/>
          </a:prstGeom>
        </p:spPr>
      </p:pic>
    </p:spTree>
    <p:extLst>
      <p:ext uri="{BB962C8B-B14F-4D97-AF65-F5344CB8AC3E}">
        <p14:creationId xmlns:p14="http://schemas.microsoft.com/office/powerpoint/2010/main" val="205596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a:t>House Keeping</a:t>
            </a:r>
          </a:p>
        </p:txBody>
      </p:sp>
      <p:pic>
        <p:nvPicPr>
          <p:cNvPr id="8" name="Picture 4"/>
          <p:cNvPicPr>
            <a:picLocks noChangeAspect="1"/>
          </p:cNvPicPr>
          <p:nvPr/>
        </p:nvPicPr>
        <p:blipFill>
          <a:blip r:embed="rId3" cstate="email">
            <a:grayscl/>
            <a:biLevel thresh="50000"/>
            <a:extLst>
              <a:ext uri="{28A0092B-C50C-407E-A947-70E740481C1C}">
                <a14:useLocalDpi xmlns:a14="http://schemas.microsoft.com/office/drawing/2010/main"/>
              </a:ext>
            </a:extLst>
          </a:blip>
          <a:srcRect/>
          <a:stretch>
            <a:fillRect/>
          </a:stretch>
        </p:blipFill>
        <p:spPr bwMode="auto">
          <a:xfrm>
            <a:off x="4126574" y="2722480"/>
            <a:ext cx="1980000" cy="19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81835" y="2745366"/>
            <a:ext cx="2561944" cy="19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89369" y="2728620"/>
            <a:ext cx="1630404" cy="1980000"/>
          </a:xfrm>
          <a:prstGeom prst="rect">
            <a:avLst/>
          </a:prstGeom>
        </p:spPr>
      </p:pic>
      <p:pic>
        <p:nvPicPr>
          <p:cNvPr id="11" name="Content Placeholder 5"/>
          <p:cNvPicPr>
            <a:picLocks noGrp="1" noChangeAspect="1"/>
          </p:cNvPicPr>
          <p:nvPr>
            <p:ph idx="1"/>
          </p:nvPr>
        </p:nvPicPr>
        <p:blipFill>
          <a:blip r:embed="rId6" cstate="email">
            <a:extLst>
              <a:ext uri="{28A0092B-C50C-407E-A947-70E740481C1C}">
                <a14:useLocalDpi xmlns:a14="http://schemas.microsoft.com/office/drawing/2010/main"/>
              </a:ext>
            </a:extLst>
          </a:blip>
          <a:stretch>
            <a:fillRect/>
          </a:stretch>
        </p:blipFill>
        <p:spPr>
          <a:xfrm>
            <a:off x="9300576" y="2745366"/>
            <a:ext cx="1980000" cy="1980000"/>
          </a:xfrm>
        </p:spPr>
      </p:pic>
    </p:spTree>
    <p:extLst>
      <p:ext uri="{BB962C8B-B14F-4D97-AF65-F5344CB8AC3E}">
        <p14:creationId xmlns:p14="http://schemas.microsoft.com/office/powerpoint/2010/main" val="23402588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Carbon Footprints</a:t>
            </a:r>
          </a:p>
        </p:txBody>
      </p:sp>
    </p:spTree>
    <p:extLst>
      <p:ext uri="{BB962C8B-B14F-4D97-AF65-F5344CB8AC3E}">
        <p14:creationId xmlns:p14="http://schemas.microsoft.com/office/powerpoint/2010/main" val="5683517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What is a Carbon Footprint?</a:t>
            </a:r>
          </a:p>
        </p:txBody>
      </p:sp>
      <p:sp>
        <p:nvSpPr>
          <p:cNvPr id="3" name="Content Placeholder 2"/>
          <p:cNvSpPr>
            <a:spLocks noGrp="1"/>
          </p:cNvSpPr>
          <p:nvPr>
            <p:ph idx="1"/>
          </p:nvPr>
        </p:nvSpPr>
        <p:spPr>
          <a:xfrm>
            <a:off x="838200" y="1458000"/>
            <a:ext cx="7092142" cy="5034875"/>
          </a:xfrm>
        </p:spPr>
        <p:txBody>
          <a:bodyPr anchor="ctr">
            <a:normAutofit/>
          </a:bodyPr>
          <a:lstStyle/>
          <a:p>
            <a:pPr>
              <a:lnSpc>
                <a:spcPct val="100000"/>
              </a:lnSpc>
              <a:spcAft>
                <a:spcPts val="1800"/>
              </a:spcAft>
            </a:pPr>
            <a:r>
              <a:rPr lang="en-GB" altLang="en-US" sz="3200">
                <a:cs typeface="Arial" panose="020B0604020202020204" pitchFamily="34" charset="0"/>
              </a:rPr>
              <a:t>A measure of the amount of </a:t>
            </a:r>
            <a:r>
              <a:rPr lang="en-GB" altLang="en-US" sz="3200" b="1">
                <a:cs typeface="Arial" panose="020B0604020202020204" pitchFamily="34" charset="0"/>
              </a:rPr>
              <a:t>greenhouse gases </a:t>
            </a:r>
            <a:r>
              <a:rPr lang="en-GB" altLang="en-US" sz="3200">
                <a:cs typeface="Arial" panose="020B0604020202020204" pitchFamily="34" charset="0"/>
              </a:rPr>
              <a:t>released to the atmosphere as a result of our activities.</a:t>
            </a:r>
          </a:p>
          <a:p>
            <a:pPr>
              <a:lnSpc>
                <a:spcPct val="100000"/>
              </a:lnSpc>
              <a:spcAft>
                <a:spcPts val="1800"/>
              </a:spcAft>
            </a:pPr>
            <a:r>
              <a:rPr lang="en-GB" altLang="en-US" sz="3200">
                <a:cs typeface="Arial" panose="020B0604020202020204" pitchFamily="34" charset="0"/>
              </a:rPr>
              <a:t>We can calculate the carbon footprint of anything – countries, cities, organisations, individuals, projects, products…  </a:t>
            </a: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721728" y="1851362"/>
            <a:ext cx="2632072" cy="4204623"/>
          </a:xfrm>
          <a:prstGeom prst="rect">
            <a:avLst/>
          </a:prstGeom>
        </p:spPr>
      </p:pic>
      <p:pic>
        <p:nvPicPr>
          <p:cNvPr id="5" name="Content Placeholder 7">
            <a:extLst>
              <a:ext uri="{FF2B5EF4-FFF2-40B4-BE49-F238E27FC236}">
                <a16:creationId xmlns:a16="http://schemas.microsoft.com/office/drawing/2014/main" id="{976344D3-D1A8-4F3F-97E3-67E6A882B93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53073" y="125276"/>
            <a:ext cx="2498522" cy="959849"/>
          </a:xfrm>
          <a:prstGeom prst="rect">
            <a:avLst/>
          </a:prstGeom>
        </p:spPr>
      </p:pic>
    </p:spTree>
    <p:extLst>
      <p:ext uri="{BB962C8B-B14F-4D97-AF65-F5344CB8AC3E}">
        <p14:creationId xmlns:p14="http://schemas.microsoft.com/office/powerpoint/2010/main" val="8486201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4766" y="3714750"/>
            <a:ext cx="10676312" cy="2233542"/>
          </a:xfrm>
        </p:spPr>
        <p:txBody>
          <a:bodyPr>
            <a:normAutofit/>
          </a:bodyPr>
          <a:lstStyle/>
          <a:p>
            <a:r>
              <a:rPr lang="en-GB"/>
              <a:t>International Carbon Footprints &amp; Vulnerability to Climate Change</a:t>
            </a:r>
          </a:p>
        </p:txBody>
      </p:sp>
    </p:spTree>
    <p:extLst>
      <p:ext uri="{BB962C8B-B14F-4D97-AF65-F5344CB8AC3E}">
        <p14:creationId xmlns:p14="http://schemas.microsoft.com/office/powerpoint/2010/main" val="326883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726" y="223872"/>
            <a:ext cx="10515600" cy="887125"/>
          </a:xfrm>
        </p:spPr>
        <p:txBody>
          <a:bodyPr/>
          <a:lstStyle/>
          <a:p>
            <a:r>
              <a:rPr lang="en-GB"/>
              <a:t>International footprints &amp; vulnerability</a:t>
            </a:r>
          </a:p>
        </p:txBody>
      </p:sp>
      <p:sp>
        <p:nvSpPr>
          <p:cNvPr id="3" name="Content Placeholder 2"/>
          <p:cNvSpPr>
            <a:spLocks noGrp="1"/>
          </p:cNvSpPr>
          <p:nvPr>
            <p:ph idx="1"/>
          </p:nvPr>
        </p:nvSpPr>
        <p:spPr>
          <a:xfrm>
            <a:off x="838200" y="1458001"/>
            <a:ext cx="5800595" cy="4091030"/>
          </a:xfrm>
        </p:spPr>
        <p:txBody>
          <a:bodyPr anchor="ctr">
            <a:normAutofit/>
          </a:bodyPr>
          <a:lstStyle/>
          <a:p>
            <a:pPr>
              <a:lnSpc>
                <a:spcPct val="100000"/>
              </a:lnSpc>
              <a:spcAft>
                <a:spcPts val="1800"/>
              </a:spcAft>
            </a:pPr>
            <a:r>
              <a:rPr lang="en-GB" altLang="en-US" sz="3200" b="1" u="sng">
                <a:cs typeface="Arial" panose="020B0604020202020204" pitchFamily="34" charset="0"/>
              </a:rPr>
              <a:t>Production</a:t>
            </a:r>
            <a:r>
              <a:rPr lang="en-GB" altLang="en-US" sz="3200" b="1">
                <a:cs typeface="Arial" panose="020B0604020202020204" pitchFamily="34" charset="0"/>
              </a:rPr>
              <a:t> based footprints</a:t>
            </a:r>
          </a:p>
          <a:p>
            <a:pPr>
              <a:lnSpc>
                <a:spcPct val="100000"/>
              </a:lnSpc>
              <a:spcAft>
                <a:spcPts val="1800"/>
              </a:spcAft>
            </a:pPr>
            <a:r>
              <a:rPr lang="en-GB" altLang="en-US" sz="3200">
                <a:cs typeface="Arial" panose="020B0604020202020204" pitchFamily="34" charset="0"/>
              </a:rPr>
              <a:t>Line up from the countries from the one with the highest footprint to the one with the lowest footprint  </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38795" y="1699449"/>
            <a:ext cx="2351416" cy="3600000"/>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31192" y="1699449"/>
            <a:ext cx="2351416" cy="3600000"/>
          </a:xfrm>
          <a:prstGeom prst="rect">
            <a:avLst/>
          </a:prstGeom>
        </p:spPr>
      </p:pic>
      <p:sp>
        <p:nvSpPr>
          <p:cNvPr id="8" name="Rectangle 7"/>
          <p:cNvSpPr/>
          <p:nvPr/>
        </p:nvSpPr>
        <p:spPr>
          <a:xfrm>
            <a:off x="864296" y="5549031"/>
            <a:ext cx="10860066" cy="776613"/>
          </a:xfrm>
          <a:prstGeom prst="rect">
            <a:avLst/>
          </a:prstGeom>
          <a:solidFill>
            <a:srgbClr val="8E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t>Data freely available from </a:t>
            </a:r>
            <a:r>
              <a:rPr lang="en-GB" sz="2800" b="1"/>
              <a:t>cait.wri.org</a:t>
            </a:r>
            <a:r>
              <a:rPr lang="en-GB" sz="2800"/>
              <a:t> &amp; </a:t>
            </a:r>
            <a:r>
              <a:rPr lang="en-GB" sz="2800" b="1"/>
              <a:t>www.climatewatchdata.org </a:t>
            </a:r>
          </a:p>
        </p:txBody>
      </p:sp>
      <p:pic>
        <p:nvPicPr>
          <p:cNvPr id="9" name="Content Placeholder 7">
            <a:extLst>
              <a:ext uri="{FF2B5EF4-FFF2-40B4-BE49-F238E27FC236}">
                <a16:creationId xmlns:a16="http://schemas.microsoft.com/office/drawing/2014/main" id="{8C802A92-F9FD-4E6B-9AD4-87ABDFA966A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53073" y="125276"/>
            <a:ext cx="2498522" cy="959849"/>
          </a:xfrm>
          <a:prstGeom prst="rect">
            <a:avLst/>
          </a:prstGeom>
        </p:spPr>
      </p:pic>
    </p:spTree>
    <p:extLst>
      <p:ext uri="{BB962C8B-B14F-4D97-AF65-F5344CB8AC3E}">
        <p14:creationId xmlns:p14="http://schemas.microsoft.com/office/powerpoint/2010/main" val="23384693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t>National Carbon Footprints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086142" y="2592000"/>
            <a:ext cx="2330115" cy="3618118"/>
          </a:xfrm>
        </p:spPr>
      </p:pic>
      <p:sp>
        <p:nvSpPr>
          <p:cNvPr id="5" name="TextBox 4"/>
          <p:cNvSpPr txBox="1"/>
          <p:nvPr/>
        </p:nvSpPr>
        <p:spPr>
          <a:xfrm>
            <a:off x="1841672" y="1584000"/>
            <a:ext cx="2802819" cy="523220"/>
          </a:xfrm>
          <a:prstGeom prst="rect">
            <a:avLst/>
          </a:prstGeom>
          <a:noFill/>
        </p:spPr>
        <p:txBody>
          <a:bodyPr wrap="none" rtlCol="0">
            <a:spAutoFit/>
          </a:bodyPr>
          <a:lstStyle/>
          <a:p>
            <a:r>
              <a:rPr lang="en-GB" sz="2800" b="1"/>
              <a:t>Production Based</a:t>
            </a:r>
          </a:p>
        </p:txBody>
      </p:sp>
      <p:sp>
        <p:nvSpPr>
          <p:cNvPr id="6" name="TextBox 5"/>
          <p:cNvSpPr txBox="1"/>
          <p:nvPr/>
        </p:nvSpPr>
        <p:spPr>
          <a:xfrm>
            <a:off x="7334240" y="1584000"/>
            <a:ext cx="3153620" cy="523220"/>
          </a:xfrm>
          <a:prstGeom prst="rect">
            <a:avLst/>
          </a:prstGeom>
          <a:noFill/>
        </p:spPr>
        <p:txBody>
          <a:bodyPr wrap="none" rtlCol="0">
            <a:spAutoFit/>
          </a:bodyPr>
          <a:lstStyle/>
          <a:p>
            <a:r>
              <a:rPr lang="en-GB" sz="2800" b="1"/>
              <a:t>Consumption Based</a:t>
            </a:r>
          </a:p>
        </p:txBody>
      </p:sp>
      <p:sp>
        <p:nvSpPr>
          <p:cNvPr id="7" name="TextBox 6"/>
          <p:cNvSpPr txBox="1"/>
          <p:nvPr/>
        </p:nvSpPr>
        <p:spPr>
          <a:xfrm>
            <a:off x="884611" y="2016000"/>
            <a:ext cx="4710777" cy="400110"/>
          </a:xfrm>
          <a:prstGeom prst="rect">
            <a:avLst/>
          </a:prstGeom>
          <a:noFill/>
        </p:spPr>
        <p:txBody>
          <a:bodyPr wrap="none" rtlCol="0">
            <a:spAutoFit/>
          </a:bodyPr>
          <a:lstStyle/>
          <a:p>
            <a:pPr algn="ctr"/>
            <a:r>
              <a:rPr lang="en-GB" sz="2000" i="1"/>
              <a:t>GHG emissions within national boundaries</a:t>
            </a:r>
          </a:p>
        </p:txBody>
      </p:sp>
      <p:pic>
        <p:nvPicPr>
          <p:cNvPr id="8" name="Content Placeholder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91340" y="2592000"/>
            <a:ext cx="2330115" cy="3618118"/>
          </a:xfrm>
          <a:prstGeom prst="rect">
            <a:avLst/>
          </a:prstGeom>
        </p:spPr>
      </p:pic>
      <p:sp>
        <p:nvSpPr>
          <p:cNvPr id="9" name="TextBox 8"/>
          <p:cNvSpPr txBox="1"/>
          <p:nvPr/>
        </p:nvSpPr>
        <p:spPr>
          <a:xfrm>
            <a:off x="7072344" y="2016000"/>
            <a:ext cx="3723712" cy="400110"/>
          </a:xfrm>
          <a:prstGeom prst="rect">
            <a:avLst/>
          </a:prstGeom>
          <a:noFill/>
        </p:spPr>
        <p:txBody>
          <a:bodyPr wrap="none" rtlCol="0">
            <a:spAutoFit/>
          </a:bodyPr>
          <a:lstStyle/>
          <a:p>
            <a:pPr algn="ctr"/>
            <a:r>
              <a:rPr lang="en-GB" sz="2000" i="1"/>
              <a:t>Accounts for the balance of trade</a:t>
            </a:r>
          </a:p>
        </p:txBody>
      </p:sp>
      <p:sp>
        <p:nvSpPr>
          <p:cNvPr id="10" name="TextBox 9"/>
          <p:cNvSpPr txBox="1"/>
          <p:nvPr/>
        </p:nvSpPr>
        <p:spPr>
          <a:xfrm>
            <a:off x="9652400" y="3149600"/>
            <a:ext cx="1467068" cy="584775"/>
          </a:xfrm>
          <a:prstGeom prst="rect">
            <a:avLst/>
          </a:prstGeom>
          <a:noFill/>
        </p:spPr>
        <p:txBody>
          <a:bodyPr wrap="none" rtlCol="0">
            <a:spAutoFit/>
          </a:bodyPr>
          <a:lstStyle/>
          <a:p>
            <a:r>
              <a:rPr lang="en-GB" sz="3200" b="1">
                <a:solidFill>
                  <a:srgbClr val="8CBF3C"/>
                </a:solidFill>
              </a:rPr>
              <a:t>Exports</a:t>
            </a:r>
          </a:p>
        </p:txBody>
      </p:sp>
      <p:sp>
        <p:nvSpPr>
          <p:cNvPr id="11" name="TextBox 10"/>
          <p:cNvSpPr txBox="1"/>
          <p:nvPr/>
        </p:nvSpPr>
        <p:spPr>
          <a:xfrm>
            <a:off x="9652400" y="4081424"/>
            <a:ext cx="1519968" cy="584775"/>
          </a:xfrm>
          <a:prstGeom prst="rect">
            <a:avLst/>
          </a:prstGeom>
          <a:noFill/>
        </p:spPr>
        <p:txBody>
          <a:bodyPr wrap="none" rtlCol="0">
            <a:spAutoFit/>
          </a:bodyPr>
          <a:lstStyle/>
          <a:p>
            <a:r>
              <a:rPr lang="en-GB" sz="3200" b="1">
                <a:solidFill>
                  <a:srgbClr val="8CBF3C"/>
                </a:solidFill>
              </a:rPr>
              <a:t>Imports</a:t>
            </a:r>
          </a:p>
        </p:txBody>
      </p:sp>
      <p:sp>
        <p:nvSpPr>
          <p:cNvPr id="12" name="TextBox 11"/>
          <p:cNvSpPr txBox="1"/>
          <p:nvPr/>
        </p:nvSpPr>
        <p:spPr>
          <a:xfrm>
            <a:off x="9134746" y="3858096"/>
            <a:ext cx="567784" cy="1015663"/>
          </a:xfrm>
          <a:prstGeom prst="rect">
            <a:avLst/>
          </a:prstGeom>
          <a:noFill/>
        </p:spPr>
        <p:txBody>
          <a:bodyPr wrap="none" rtlCol="0">
            <a:spAutoFit/>
          </a:bodyPr>
          <a:lstStyle/>
          <a:p>
            <a:pPr algn="ctr"/>
            <a:r>
              <a:rPr lang="en-GB" sz="6000" b="1"/>
              <a:t>+</a:t>
            </a:r>
          </a:p>
        </p:txBody>
      </p:sp>
      <p:sp>
        <p:nvSpPr>
          <p:cNvPr id="13" name="TextBox 12"/>
          <p:cNvSpPr txBox="1"/>
          <p:nvPr/>
        </p:nvSpPr>
        <p:spPr>
          <a:xfrm>
            <a:off x="9219669" y="2883785"/>
            <a:ext cx="420308" cy="1015663"/>
          </a:xfrm>
          <a:prstGeom prst="rect">
            <a:avLst/>
          </a:prstGeom>
          <a:noFill/>
        </p:spPr>
        <p:txBody>
          <a:bodyPr wrap="none" rtlCol="0">
            <a:spAutoFit/>
          </a:bodyPr>
          <a:lstStyle/>
          <a:p>
            <a:pPr algn="ctr"/>
            <a:r>
              <a:rPr lang="en-GB" sz="6000" b="1"/>
              <a:t>-</a:t>
            </a:r>
          </a:p>
        </p:txBody>
      </p:sp>
      <p:sp>
        <p:nvSpPr>
          <p:cNvPr id="14" name="Rectangle 13"/>
          <p:cNvSpPr/>
          <p:nvPr/>
        </p:nvSpPr>
        <p:spPr>
          <a:xfrm>
            <a:off x="720000" y="1512000"/>
            <a:ext cx="5040000" cy="5040313"/>
          </a:xfrm>
          <a:prstGeom prst="rect">
            <a:avLst/>
          </a:prstGeom>
          <a:noFill/>
          <a:ln w="38100">
            <a:solidFill>
              <a:srgbClr val="8CBF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6408000" y="1512000"/>
            <a:ext cx="5040000" cy="5040313"/>
          </a:xfrm>
          <a:prstGeom prst="rect">
            <a:avLst/>
          </a:prstGeom>
          <a:noFill/>
          <a:ln w="38100">
            <a:solidFill>
              <a:srgbClr val="8CBF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94D75C65-D183-4922-BFA9-94EC9AECAAC6}"/>
              </a:ext>
            </a:extLst>
          </p:cNvPr>
          <p:cNvSpPr txBox="1"/>
          <p:nvPr/>
        </p:nvSpPr>
        <p:spPr>
          <a:xfrm rot="20910763">
            <a:off x="9723344" y="5648014"/>
            <a:ext cx="1899799" cy="40011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GB" sz="2000"/>
              <a:t>UK: 13.2 Tonnes</a:t>
            </a:r>
          </a:p>
        </p:txBody>
      </p:sp>
      <p:sp>
        <p:nvSpPr>
          <p:cNvPr id="16" name="TextBox 15">
            <a:extLst>
              <a:ext uri="{FF2B5EF4-FFF2-40B4-BE49-F238E27FC236}">
                <a16:creationId xmlns:a16="http://schemas.microsoft.com/office/drawing/2014/main" id="{1A71184B-80B5-4D8F-B3F3-961B8EC629E7}"/>
              </a:ext>
            </a:extLst>
          </p:cNvPr>
          <p:cNvSpPr txBox="1"/>
          <p:nvPr/>
        </p:nvSpPr>
        <p:spPr>
          <a:xfrm rot="20910763">
            <a:off x="4049698" y="5955218"/>
            <a:ext cx="1899799" cy="40011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GB" sz="2000"/>
              <a:t>UK: 7.8 Tonnes</a:t>
            </a:r>
          </a:p>
        </p:txBody>
      </p:sp>
      <p:pic>
        <p:nvPicPr>
          <p:cNvPr id="17" name="Content Placeholder 7">
            <a:extLst>
              <a:ext uri="{FF2B5EF4-FFF2-40B4-BE49-F238E27FC236}">
                <a16:creationId xmlns:a16="http://schemas.microsoft.com/office/drawing/2014/main" id="{B516D8F7-CE45-4733-BEEF-E325A8D1FE1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53073" y="125276"/>
            <a:ext cx="2498522" cy="959849"/>
          </a:xfrm>
          <a:prstGeom prst="rect">
            <a:avLst/>
          </a:prstGeom>
        </p:spPr>
      </p:pic>
    </p:spTree>
    <p:extLst>
      <p:ext uri="{BB962C8B-B14F-4D97-AF65-F5344CB8AC3E}">
        <p14:creationId xmlns:p14="http://schemas.microsoft.com/office/powerpoint/2010/main" val="37280094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AC3BA-FA84-4EBC-9915-F8687A27FE24}"/>
              </a:ext>
            </a:extLst>
          </p:cNvPr>
          <p:cNvSpPr>
            <a:spLocks noGrp="1"/>
          </p:cNvSpPr>
          <p:nvPr>
            <p:ph type="title"/>
          </p:nvPr>
        </p:nvSpPr>
        <p:spPr/>
        <p:txBody>
          <a:bodyPr/>
          <a:lstStyle/>
          <a:p>
            <a:r>
              <a:rPr lang="en-GB" dirty="0"/>
              <a:t>Climate Change and Leicester</a:t>
            </a:r>
          </a:p>
        </p:txBody>
      </p:sp>
      <p:sp>
        <p:nvSpPr>
          <p:cNvPr id="3" name="Content Placeholder 2">
            <a:extLst>
              <a:ext uri="{FF2B5EF4-FFF2-40B4-BE49-F238E27FC236}">
                <a16:creationId xmlns:a16="http://schemas.microsoft.com/office/drawing/2014/main" id="{D00D97AF-F534-456A-9747-B30DA64C9A9B}"/>
              </a:ext>
            </a:extLst>
          </p:cNvPr>
          <p:cNvSpPr>
            <a:spLocks noGrp="1"/>
          </p:cNvSpPr>
          <p:nvPr>
            <p:ph idx="1"/>
          </p:nvPr>
        </p:nvSpPr>
        <p:spPr>
          <a:xfrm>
            <a:off x="838199" y="1943775"/>
            <a:ext cx="10515600" cy="5034875"/>
          </a:xfrm>
        </p:spPr>
        <p:txBody>
          <a:bodyPr/>
          <a:lstStyle/>
          <a:p>
            <a:r>
              <a:rPr lang="en-GB" dirty="0">
                <a:hlinkClick r:id="rId2"/>
              </a:rPr>
              <a:t>What will climate change look like near me?</a:t>
            </a:r>
            <a:endParaRPr lang="en-GB" dirty="0"/>
          </a:p>
          <a:p>
            <a:endParaRPr lang="en-GB" dirty="0"/>
          </a:p>
          <a:p>
            <a:endParaRPr lang="en-GB" dirty="0"/>
          </a:p>
        </p:txBody>
      </p:sp>
      <p:grpSp>
        <p:nvGrpSpPr>
          <p:cNvPr id="6" name="Group 5">
            <a:extLst>
              <a:ext uri="{FF2B5EF4-FFF2-40B4-BE49-F238E27FC236}">
                <a16:creationId xmlns:a16="http://schemas.microsoft.com/office/drawing/2014/main" id="{C3824D09-FA9C-45F0-B1DB-F0FB4877828F}"/>
              </a:ext>
            </a:extLst>
          </p:cNvPr>
          <p:cNvGrpSpPr/>
          <p:nvPr/>
        </p:nvGrpSpPr>
        <p:grpSpPr>
          <a:xfrm>
            <a:off x="2142836" y="2534179"/>
            <a:ext cx="7906327" cy="3158779"/>
            <a:chOff x="2142836" y="2534179"/>
            <a:chExt cx="7906327" cy="3158779"/>
          </a:xfrm>
        </p:grpSpPr>
        <p:pic>
          <p:nvPicPr>
            <p:cNvPr id="4" name="Picture 3">
              <a:extLst>
                <a:ext uri="{FF2B5EF4-FFF2-40B4-BE49-F238E27FC236}">
                  <a16:creationId xmlns:a16="http://schemas.microsoft.com/office/drawing/2014/main" id="{093B7E5D-42E2-4B6F-B6CC-5A39DDDBF4ED}"/>
                </a:ext>
              </a:extLst>
            </p:cNvPr>
            <p:cNvPicPr>
              <a:picLocks noChangeAspect="1"/>
            </p:cNvPicPr>
            <p:nvPr/>
          </p:nvPicPr>
          <p:blipFill>
            <a:blip r:embed="rId3"/>
            <a:stretch>
              <a:fillRect/>
            </a:stretch>
          </p:blipFill>
          <p:spPr>
            <a:xfrm>
              <a:off x="2142836" y="2534179"/>
              <a:ext cx="7906327" cy="2882515"/>
            </a:xfrm>
            <a:prstGeom prst="rect">
              <a:avLst/>
            </a:prstGeom>
          </p:spPr>
        </p:pic>
        <p:pic>
          <p:nvPicPr>
            <p:cNvPr id="5" name="Picture 4">
              <a:extLst>
                <a:ext uri="{FF2B5EF4-FFF2-40B4-BE49-F238E27FC236}">
                  <a16:creationId xmlns:a16="http://schemas.microsoft.com/office/drawing/2014/main" id="{6362EBF3-9B16-4FF9-A711-5191BB95B414}"/>
                </a:ext>
              </a:extLst>
            </p:cNvPr>
            <p:cNvPicPr>
              <a:picLocks noChangeAspect="1"/>
            </p:cNvPicPr>
            <p:nvPr/>
          </p:nvPicPr>
          <p:blipFill>
            <a:blip r:embed="rId4"/>
            <a:stretch>
              <a:fillRect/>
            </a:stretch>
          </p:blipFill>
          <p:spPr>
            <a:xfrm>
              <a:off x="3018994" y="5416694"/>
              <a:ext cx="6154009" cy="276264"/>
            </a:xfrm>
            <a:prstGeom prst="rect">
              <a:avLst/>
            </a:prstGeom>
          </p:spPr>
        </p:pic>
      </p:grpSp>
    </p:spTree>
    <p:extLst>
      <p:ext uri="{BB962C8B-B14F-4D97-AF65-F5344CB8AC3E}">
        <p14:creationId xmlns:p14="http://schemas.microsoft.com/office/powerpoint/2010/main" val="12681833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4E295-259D-4CDE-9DA6-8AA09EA172D6}"/>
              </a:ext>
            </a:extLst>
          </p:cNvPr>
          <p:cNvSpPr>
            <a:spLocks noGrp="1"/>
          </p:cNvSpPr>
          <p:nvPr>
            <p:ph type="title"/>
          </p:nvPr>
        </p:nvSpPr>
        <p:spPr/>
        <p:txBody>
          <a:bodyPr/>
          <a:lstStyle/>
          <a:p>
            <a:r>
              <a:rPr lang="en-GB" dirty="0"/>
              <a:t>Climate Change and Leicester</a:t>
            </a:r>
          </a:p>
        </p:txBody>
      </p:sp>
      <p:sp>
        <p:nvSpPr>
          <p:cNvPr id="3" name="Content Placeholder 2">
            <a:extLst>
              <a:ext uri="{FF2B5EF4-FFF2-40B4-BE49-F238E27FC236}">
                <a16:creationId xmlns:a16="http://schemas.microsoft.com/office/drawing/2014/main" id="{B985C8D4-CEA2-4A8A-A753-4BF18B0DFCD1}"/>
              </a:ext>
            </a:extLst>
          </p:cNvPr>
          <p:cNvSpPr>
            <a:spLocks noGrp="1"/>
          </p:cNvSpPr>
          <p:nvPr>
            <p:ph idx="1"/>
          </p:nvPr>
        </p:nvSpPr>
        <p:spPr>
          <a:xfrm>
            <a:off x="838200" y="2078182"/>
            <a:ext cx="10515600" cy="4008293"/>
          </a:xfrm>
        </p:spPr>
        <p:txBody>
          <a:bodyPr>
            <a:normAutofit/>
          </a:bodyPr>
          <a:lstStyle/>
          <a:p>
            <a:r>
              <a:rPr lang="en-GB" dirty="0"/>
              <a:t>As the world warms, the UK is likely to have hotter, drier summers and warmer, wetter winters, according to the Met Office.</a:t>
            </a:r>
          </a:p>
          <a:p>
            <a:r>
              <a:rPr lang="en-GB" dirty="0"/>
              <a:t>Extreme weather events such as heatwaves and heavy downpours could become more frequent and more intense.</a:t>
            </a:r>
          </a:p>
        </p:txBody>
      </p:sp>
    </p:spTree>
    <p:extLst>
      <p:ext uri="{BB962C8B-B14F-4D97-AF65-F5344CB8AC3E}">
        <p14:creationId xmlns:p14="http://schemas.microsoft.com/office/powerpoint/2010/main" val="33519532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60FE1-3055-4C90-85BA-B09A9066E249}"/>
              </a:ext>
            </a:extLst>
          </p:cNvPr>
          <p:cNvSpPr>
            <a:spLocks noGrp="1"/>
          </p:cNvSpPr>
          <p:nvPr>
            <p:ph type="title"/>
          </p:nvPr>
        </p:nvSpPr>
        <p:spPr/>
        <p:txBody>
          <a:bodyPr/>
          <a:lstStyle/>
          <a:p>
            <a:r>
              <a:rPr lang="en-GB" dirty="0"/>
              <a:t>Climate Change and Leicester</a:t>
            </a:r>
          </a:p>
        </p:txBody>
      </p:sp>
      <p:sp>
        <p:nvSpPr>
          <p:cNvPr id="3" name="Content Placeholder 2">
            <a:extLst>
              <a:ext uri="{FF2B5EF4-FFF2-40B4-BE49-F238E27FC236}">
                <a16:creationId xmlns:a16="http://schemas.microsoft.com/office/drawing/2014/main" id="{0E63E928-4C75-4810-9924-70D36E23CC8A}"/>
              </a:ext>
            </a:extLst>
          </p:cNvPr>
          <p:cNvSpPr>
            <a:spLocks noGrp="1"/>
          </p:cNvSpPr>
          <p:nvPr>
            <p:ph idx="1"/>
          </p:nvPr>
        </p:nvSpPr>
        <p:spPr/>
        <p:txBody>
          <a:bodyPr/>
          <a:lstStyle/>
          <a:p>
            <a:r>
              <a:rPr lang="en-GB" dirty="0"/>
              <a:t>Agriculture </a:t>
            </a:r>
          </a:p>
          <a:p>
            <a:pPr lvl="1"/>
            <a:r>
              <a:rPr lang="en-GB" dirty="0"/>
              <a:t>Wet winters prevent plants from developing healthy roots and a hot dry summer stunts their growth.</a:t>
            </a:r>
          </a:p>
          <a:p>
            <a:pPr lvl="1"/>
            <a:r>
              <a:rPr lang="en-GB" dirty="0"/>
              <a:t>The Met Office projects rainy winters, which keep the soil wet into spring, and dry summers of infrequent rainfall will become the norm.</a:t>
            </a:r>
          </a:p>
          <a:p>
            <a:r>
              <a:rPr lang="en-GB" dirty="0"/>
              <a:t>Floods</a:t>
            </a:r>
          </a:p>
          <a:p>
            <a:pPr lvl="1"/>
            <a:r>
              <a:rPr lang="en-GB" dirty="0"/>
              <a:t>Summer rain is likely to become less frequent but could be heavier. Without regular rainfall, the ground has a harder time absorbing water when it finally does come, leading to a greater risk of flash flooding.</a:t>
            </a:r>
          </a:p>
          <a:p>
            <a:pPr lvl="1"/>
            <a:r>
              <a:rPr lang="en-GB" dirty="0"/>
              <a:t>Floods will likely become a staple of warming winters as well.</a:t>
            </a:r>
          </a:p>
          <a:p>
            <a:endParaRPr lang="en-GB" dirty="0"/>
          </a:p>
        </p:txBody>
      </p:sp>
    </p:spTree>
    <p:extLst>
      <p:ext uri="{BB962C8B-B14F-4D97-AF65-F5344CB8AC3E}">
        <p14:creationId xmlns:p14="http://schemas.microsoft.com/office/powerpoint/2010/main" val="13708200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E253C-05A4-4636-BFA3-15CF43186ED3}"/>
              </a:ext>
            </a:extLst>
          </p:cNvPr>
          <p:cNvSpPr>
            <a:spLocks noGrp="1"/>
          </p:cNvSpPr>
          <p:nvPr>
            <p:ph type="title"/>
          </p:nvPr>
        </p:nvSpPr>
        <p:spPr/>
        <p:txBody>
          <a:bodyPr/>
          <a:lstStyle/>
          <a:p>
            <a:r>
              <a:rPr lang="en-GB" dirty="0"/>
              <a:t>Climate Change and Leicester</a:t>
            </a:r>
          </a:p>
        </p:txBody>
      </p:sp>
      <p:sp>
        <p:nvSpPr>
          <p:cNvPr id="3" name="Content Placeholder 2">
            <a:extLst>
              <a:ext uri="{FF2B5EF4-FFF2-40B4-BE49-F238E27FC236}">
                <a16:creationId xmlns:a16="http://schemas.microsoft.com/office/drawing/2014/main" id="{F3F3D080-F3F5-48D2-82A1-4A44065588B5}"/>
              </a:ext>
            </a:extLst>
          </p:cNvPr>
          <p:cNvSpPr>
            <a:spLocks noGrp="1"/>
          </p:cNvSpPr>
          <p:nvPr>
            <p:ph idx="1"/>
          </p:nvPr>
        </p:nvSpPr>
        <p:spPr/>
        <p:txBody>
          <a:bodyPr/>
          <a:lstStyle/>
          <a:p>
            <a:r>
              <a:rPr lang="en-GB" dirty="0">
                <a:highlight>
                  <a:srgbClr val="FFFF00"/>
                </a:highlight>
              </a:rPr>
              <a:t>Images of flooding</a:t>
            </a:r>
          </a:p>
        </p:txBody>
      </p:sp>
    </p:spTree>
    <p:extLst>
      <p:ext uri="{BB962C8B-B14F-4D97-AF65-F5344CB8AC3E}">
        <p14:creationId xmlns:p14="http://schemas.microsoft.com/office/powerpoint/2010/main" val="29990429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A1FBC-D68D-4CD4-8B2E-3793B9D3DF26}"/>
              </a:ext>
            </a:extLst>
          </p:cNvPr>
          <p:cNvSpPr>
            <a:spLocks noGrp="1"/>
          </p:cNvSpPr>
          <p:nvPr>
            <p:ph type="title"/>
          </p:nvPr>
        </p:nvSpPr>
        <p:spPr/>
        <p:txBody>
          <a:bodyPr>
            <a:normAutofit fontScale="90000"/>
          </a:bodyPr>
          <a:lstStyle/>
          <a:p>
            <a:r>
              <a:rPr lang="en-GB"/>
              <a:t>The impact of Climate Change how do we respond?</a:t>
            </a:r>
          </a:p>
        </p:txBody>
      </p:sp>
      <p:sp>
        <p:nvSpPr>
          <p:cNvPr id="3" name="Content Placeholder 2">
            <a:extLst>
              <a:ext uri="{FF2B5EF4-FFF2-40B4-BE49-F238E27FC236}">
                <a16:creationId xmlns:a16="http://schemas.microsoft.com/office/drawing/2014/main" id="{11C61554-90E2-4F4A-9F77-E7EBF22228C4}"/>
              </a:ext>
            </a:extLst>
          </p:cNvPr>
          <p:cNvSpPr>
            <a:spLocks noGrp="1"/>
          </p:cNvSpPr>
          <p:nvPr>
            <p:ph idx="1"/>
          </p:nvPr>
        </p:nvSpPr>
        <p:spPr/>
        <p:txBody>
          <a:bodyPr/>
          <a:lstStyle/>
          <a:p>
            <a:endParaRPr lang="en-GB"/>
          </a:p>
        </p:txBody>
      </p:sp>
      <p:pic>
        <p:nvPicPr>
          <p:cNvPr id="4" name="Picture 3">
            <a:hlinkClick r:id="rId3"/>
            <a:extLst>
              <a:ext uri="{FF2B5EF4-FFF2-40B4-BE49-F238E27FC236}">
                <a16:creationId xmlns:a16="http://schemas.microsoft.com/office/drawing/2014/main" id="{1BE504DD-0CD7-4244-B72C-D2BAC4FE551B}"/>
              </a:ext>
            </a:extLst>
          </p:cNvPr>
          <p:cNvPicPr>
            <a:picLocks noChangeAspect="1"/>
          </p:cNvPicPr>
          <p:nvPr/>
        </p:nvPicPr>
        <p:blipFill>
          <a:blip r:embed="rId4"/>
          <a:stretch>
            <a:fillRect/>
          </a:stretch>
        </p:blipFill>
        <p:spPr>
          <a:xfrm>
            <a:off x="1550596" y="1446413"/>
            <a:ext cx="8887631" cy="5046462"/>
          </a:xfrm>
          <a:prstGeom prst="rect">
            <a:avLst/>
          </a:prstGeom>
        </p:spPr>
      </p:pic>
    </p:spTree>
    <p:extLst>
      <p:ext uri="{BB962C8B-B14F-4D97-AF65-F5344CB8AC3E}">
        <p14:creationId xmlns:p14="http://schemas.microsoft.com/office/powerpoint/2010/main" val="3897757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Aims for today</a:t>
            </a:r>
          </a:p>
        </p:txBody>
      </p:sp>
      <p:sp>
        <p:nvSpPr>
          <p:cNvPr id="3" name="Content Placeholder 2"/>
          <p:cNvSpPr>
            <a:spLocks noGrp="1"/>
          </p:cNvSpPr>
          <p:nvPr>
            <p:ph idx="1"/>
          </p:nvPr>
        </p:nvSpPr>
        <p:spPr/>
        <p:txBody>
          <a:bodyPr/>
          <a:lstStyle/>
          <a:p>
            <a:pPr defTabSz="1071563">
              <a:lnSpc>
                <a:spcPct val="100000"/>
              </a:lnSpc>
              <a:spcBef>
                <a:spcPts val="1200"/>
              </a:spcBef>
            </a:pPr>
            <a:endParaRPr lang="en-GB"/>
          </a:p>
          <a:p>
            <a:pPr defTabSz="1071563">
              <a:lnSpc>
                <a:spcPct val="100000"/>
              </a:lnSpc>
              <a:spcBef>
                <a:spcPts val="1200"/>
              </a:spcBef>
            </a:pPr>
            <a:endParaRPr lang="en-GB"/>
          </a:p>
          <a:p>
            <a:pPr defTabSz="1071563">
              <a:lnSpc>
                <a:spcPct val="100000"/>
              </a:lnSpc>
              <a:spcBef>
                <a:spcPts val="1200"/>
              </a:spcBef>
            </a:pPr>
            <a:endParaRPr lang="en-GB"/>
          </a:p>
        </p:txBody>
      </p:sp>
      <p:sp>
        <p:nvSpPr>
          <p:cNvPr id="5" name="Content Placeholder 2">
            <a:extLst>
              <a:ext uri="{FF2B5EF4-FFF2-40B4-BE49-F238E27FC236}">
                <a16:creationId xmlns:a16="http://schemas.microsoft.com/office/drawing/2014/main" id="{487249F5-D58F-434A-B61B-CE23F9831F37}"/>
              </a:ext>
            </a:extLst>
          </p:cNvPr>
          <p:cNvSpPr txBox="1">
            <a:spLocks/>
          </p:cNvSpPr>
          <p:nvPr/>
        </p:nvSpPr>
        <p:spPr>
          <a:xfrm>
            <a:off x="838200" y="1648536"/>
            <a:ext cx="9631166" cy="46538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F6B0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F6B00"/>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F6B00"/>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F6B00"/>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F6B00"/>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600" dirty="0"/>
              <a:t>You will feel more empowered to act on climate change, at school and in own life through</a:t>
            </a:r>
          </a:p>
          <a:p>
            <a:pPr lvl="1"/>
            <a:r>
              <a:rPr lang="en-GB" sz="3200" dirty="0"/>
              <a:t>Knowledge – understanding more</a:t>
            </a:r>
          </a:p>
          <a:p>
            <a:pPr lvl="1"/>
            <a:r>
              <a:rPr lang="en-GB" sz="3200" dirty="0"/>
              <a:t>Motivation – want to make change</a:t>
            </a:r>
          </a:p>
          <a:p>
            <a:pPr lvl="1"/>
            <a:r>
              <a:rPr lang="en-GB" sz="3200" dirty="0"/>
              <a:t>Shared ideas with others </a:t>
            </a:r>
          </a:p>
          <a:p>
            <a:r>
              <a:rPr lang="en-GB" sz="3600" dirty="0"/>
              <a:t>Create actions which are</a:t>
            </a:r>
          </a:p>
          <a:p>
            <a:pPr lvl="1"/>
            <a:r>
              <a:rPr lang="en-GB" sz="3200" dirty="0"/>
              <a:t>Meaningful</a:t>
            </a:r>
          </a:p>
          <a:p>
            <a:pPr lvl="1"/>
            <a:r>
              <a:rPr lang="en-GB" sz="3200" dirty="0"/>
              <a:t>Achievable </a:t>
            </a:r>
          </a:p>
          <a:p>
            <a:endParaRPr lang="en-GB" sz="3600" dirty="0"/>
          </a:p>
        </p:txBody>
      </p:sp>
    </p:spTree>
    <p:extLst>
      <p:ext uri="{BB962C8B-B14F-4D97-AF65-F5344CB8AC3E}">
        <p14:creationId xmlns:p14="http://schemas.microsoft.com/office/powerpoint/2010/main" val="29842386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A1FBC-D68D-4CD4-8B2E-3793B9D3DF26}"/>
              </a:ext>
            </a:extLst>
          </p:cNvPr>
          <p:cNvSpPr>
            <a:spLocks noGrp="1"/>
          </p:cNvSpPr>
          <p:nvPr>
            <p:ph type="title"/>
          </p:nvPr>
        </p:nvSpPr>
        <p:spPr/>
        <p:txBody>
          <a:bodyPr>
            <a:normAutofit fontScale="90000"/>
          </a:bodyPr>
          <a:lstStyle/>
          <a:p>
            <a:r>
              <a:rPr lang="en-GB"/>
              <a:t>The impact of Climate Change how do we respond?</a:t>
            </a:r>
          </a:p>
        </p:txBody>
      </p:sp>
      <p:sp>
        <p:nvSpPr>
          <p:cNvPr id="3" name="Content Placeholder 2">
            <a:extLst>
              <a:ext uri="{FF2B5EF4-FFF2-40B4-BE49-F238E27FC236}">
                <a16:creationId xmlns:a16="http://schemas.microsoft.com/office/drawing/2014/main" id="{11C61554-90E2-4F4A-9F77-E7EBF22228C4}"/>
              </a:ext>
            </a:extLst>
          </p:cNvPr>
          <p:cNvSpPr>
            <a:spLocks noGrp="1"/>
          </p:cNvSpPr>
          <p:nvPr>
            <p:ph idx="1"/>
          </p:nvPr>
        </p:nvSpPr>
        <p:spPr/>
        <p:txBody>
          <a:bodyPr/>
          <a:lstStyle/>
          <a:p>
            <a:endParaRPr lang="en-GB"/>
          </a:p>
        </p:txBody>
      </p:sp>
      <p:pic>
        <p:nvPicPr>
          <p:cNvPr id="5" name="Picture 4">
            <a:hlinkClick r:id="rId3"/>
            <a:extLst>
              <a:ext uri="{FF2B5EF4-FFF2-40B4-BE49-F238E27FC236}">
                <a16:creationId xmlns:a16="http://schemas.microsoft.com/office/drawing/2014/main" id="{65A8CDD0-EA79-42E1-BE7F-E8A83CE0D7FE}"/>
              </a:ext>
            </a:extLst>
          </p:cNvPr>
          <p:cNvPicPr>
            <a:picLocks noChangeAspect="1"/>
          </p:cNvPicPr>
          <p:nvPr/>
        </p:nvPicPr>
        <p:blipFill>
          <a:blip r:embed="rId4"/>
          <a:stretch>
            <a:fillRect/>
          </a:stretch>
        </p:blipFill>
        <p:spPr>
          <a:xfrm>
            <a:off x="1462600" y="1361291"/>
            <a:ext cx="9266800" cy="5298709"/>
          </a:xfrm>
          <a:prstGeom prst="rect">
            <a:avLst/>
          </a:prstGeom>
        </p:spPr>
      </p:pic>
    </p:spTree>
    <p:extLst>
      <p:ext uri="{BB962C8B-B14F-4D97-AF65-F5344CB8AC3E}">
        <p14:creationId xmlns:p14="http://schemas.microsoft.com/office/powerpoint/2010/main" val="17183076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0C402-18C5-47DF-AF11-61E31B6B9EAE}"/>
              </a:ext>
            </a:extLst>
          </p:cNvPr>
          <p:cNvSpPr>
            <a:spLocks noGrp="1"/>
          </p:cNvSpPr>
          <p:nvPr>
            <p:ph type="ctrTitle"/>
          </p:nvPr>
        </p:nvSpPr>
        <p:spPr/>
        <p:txBody>
          <a:bodyPr>
            <a:normAutofit/>
          </a:bodyPr>
          <a:lstStyle/>
          <a:p>
            <a:r>
              <a:rPr lang="en-GB" sz="8000"/>
              <a:t>BREAK</a:t>
            </a:r>
          </a:p>
        </p:txBody>
      </p:sp>
    </p:spTree>
    <p:extLst>
      <p:ext uri="{BB962C8B-B14F-4D97-AF65-F5344CB8AC3E}">
        <p14:creationId xmlns:p14="http://schemas.microsoft.com/office/powerpoint/2010/main" val="7470806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t>Your Footprint </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GB" dirty="0"/>
              <a:t>Try to calculate your own footprint – and check out the top tips for how to reduce it. Record your answers on the worksheet</a:t>
            </a:r>
          </a:p>
          <a:p>
            <a:endParaRPr lang="en-GB"/>
          </a:p>
        </p:txBody>
      </p:sp>
      <p:sp>
        <p:nvSpPr>
          <p:cNvPr id="4" name="Rectangle 3"/>
          <p:cNvSpPr/>
          <p:nvPr/>
        </p:nvSpPr>
        <p:spPr>
          <a:xfrm>
            <a:off x="2388293" y="2846539"/>
            <a:ext cx="7415409" cy="1164921"/>
          </a:xfrm>
          <a:prstGeom prst="rect">
            <a:avLst/>
          </a:prstGeom>
          <a:solidFill>
            <a:srgbClr val="8E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hlinkClick r:id="rId3"/>
              </a:rPr>
              <a:t>https://footprint.wwf.org.uk</a:t>
            </a:r>
            <a:endParaRPr lang="en-GB" sz="3600"/>
          </a:p>
        </p:txBody>
      </p:sp>
      <p:sp>
        <p:nvSpPr>
          <p:cNvPr id="5" name="Rectangle 4"/>
          <p:cNvSpPr/>
          <p:nvPr/>
        </p:nvSpPr>
        <p:spPr>
          <a:xfrm>
            <a:off x="211665" y="4696690"/>
            <a:ext cx="11768667" cy="1978629"/>
          </a:xfrm>
          <a:prstGeom prst="rect">
            <a:avLst/>
          </a:prstGeom>
          <a:solidFill>
            <a:srgbClr val="8E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u="sng"/>
              <a:t>Other calculators offering more detail:</a:t>
            </a:r>
          </a:p>
          <a:p>
            <a:pPr algn="ctr"/>
            <a:r>
              <a:rPr lang="en-GB" sz="2800">
                <a:hlinkClick r:id="rId4"/>
              </a:rPr>
              <a:t>https://www.carbon-cap.com/climate-solutions-/carbon-footprint-calculator</a:t>
            </a:r>
            <a:endParaRPr lang="en-GB" sz="2800"/>
          </a:p>
          <a:p>
            <a:pPr algn="ctr"/>
            <a:r>
              <a:rPr lang="en-GB" sz="2800">
                <a:hlinkClick r:id="rId5"/>
              </a:rPr>
              <a:t>https://www.resurgence.org/resources/carbon-calculator.html</a:t>
            </a:r>
            <a:endParaRPr lang="en-GB" sz="2800"/>
          </a:p>
          <a:p>
            <a:pPr algn="ctr"/>
            <a:endParaRPr lang="en-GB" sz="3600"/>
          </a:p>
        </p:txBody>
      </p:sp>
      <p:sp>
        <p:nvSpPr>
          <p:cNvPr id="7" name="Title 1"/>
          <p:cNvSpPr txBox="1">
            <a:spLocks/>
          </p:cNvSpPr>
          <p:nvPr/>
        </p:nvSpPr>
        <p:spPr>
          <a:xfrm>
            <a:off x="4533398" y="-362926"/>
            <a:ext cx="10039349" cy="22335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endParaRPr lang="en-GB"/>
          </a:p>
        </p:txBody>
      </p:sp>
    </p:spTree>
    <p:extLst>
      <p:ext uri="{BB962C8B-B14F-4D97-AF65-F5344CB8AC3E}">
        <p14:creationId xmlns:p14="http://schemas.microsoft.com/office/powerpoint/2010/main" val="919786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4766" y="3714750"/>
            <a:ext cx="10676312" cy="2233542"/>
          </a:xfrm>
        </p:spPr>
        <p:txBody>
          <a:bodyPr>
            <a:normAutofit/>
          </a:bodyPr>
          <a:lstStyle/>
          <a:p>
            <a:r>
              <a:rPr lang="en-GB"/>
              <a:t>Visualising the UK </a:t>
            </a:r>
            <a:br>
              <a:rPr lang="en-GB"/>
            </a:br>
            <a:r>
              <a:rPr lang="en-GB"/>
              <a:t>consumption based footprint</a:t>
            </a:r>
          </a:p>
        </p:txBody>
      </p:sp>
    </p:spTree>
    <p:extLst>
      <p:ext uri="{BB962C8B-B14F-4D97-AF65-F5344CB8AC3E}">
        <p14:creationId xmlns:p14="http://schemas.microsoft.com/office/powerpoint/2010/main" val="2285736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Visualising Carbon</a:t>
            </a:r>
          </a:p>
        </p:txBody>
      </p:sp>
      <p:sp>
        <p:nvSpPr>
          <p:cNvPr id="10" name="Content Placeholder 9"/>
          <p:cNvSpPr>
            <a:spLocks noGrp="1"/>
          </p:cNvSpPr>
          <p:nvPr>
            <p:ph idx="1"/>
          </p:nvPr>
        </p:nvSpPr>
        <p:spPr>
          <a:xfrm>
            <a:off x="838200" y="2283500"/>
            <a:ext cx="3971289" cy="3022267"/>
          </a:xfrm>
        </p:spPr>
        <p:txBody>
          <a:bodyPr anchor="ctr">
            <a:normAutofit/>
          </a:bodyPr>
          <a:lstStyle/>
          <a:p>
            <a:pPr marL="0" indent="0" algn="ctr">
              <a:buNone/>
            </a:pPr>
            <a:r>
              <a:rPr lang="en-GB" sz="3200" b="1"/>
              <a:t>1 tonne of CO</a:t>
            </a:r>
            <a:r>
              <a:rPr lang="en-GB" sz="3200" b="1" baseline="-25000"/>
              <a:t>2</a:t>
            </a:r>
          </a:p>
          <a:p>
            <a:pPr marL="0" indent="0" algn="ctr">
              <a:buNone/>
            </a:pPr>
            <a:r>
              <a:rPr lang="en-GB" sz="3200"/>
              <a:t>would fill up</a:t>
            </a:r>
          </a:p>
          <a:p>
            <a:pPr marL="0" indent="0" algn="ctr">
              <a:buNone/>
            </a:pPr>
            <a:r>
              <a:rPr lang="en-GB" sz="3200" b="1"/>
              <a:t>5 double decker buses</a:t>
            </a:r>
          </a:p>
        </p:txBody>
      </p:sp>
      <p:sp>
        <p:nvSpPr>
          <p:cNvPr id="3" name="TextBox 2"/>
          <p:cNvSpPr txBox="1"/>
          <p:nvPr/>
        </p:nvSpPr>
        <p:spPr>
          <a:xfrm>
            <a:off x="8043676" y="3094112"/>
            <a:ext cx="648072" cy="973138"/>
          </a:xfrm>
          <a:prstGeom prst="rect">
            <a:avLst/>
          </a:prstGeom>
          <a:noFill/>
        </p:spPr>
        <p:txBody>
          <a:bodyPr lIns="36000" tIns="36000" rIns="36000" b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a:ln>
                  <a:noFill/>
                </a:ln>
                <a:solidFill>
                  <a:prstClr val="black"/>
                </a:solidFill>
                <a:effectLst/>
                <a:uLnTx/>
                <a:uFillTx/>
                <a:latin typeface="Calibri Light" panose="020F0302020204030204"/>
                <a:ea typeface="+mn-ea"/>
                <a:cs typeface="+mn-cs"/>
              </a:rPr>
              <a:t>=</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27993" y="1797968"/>
            <a:ext cx="1462131" cy="4480119"/>
          </a:xfrm>
          <a:prstGeom prst="rect">
            <a:avLst/>
          </a:prstGeom>
        </p:spPr>
      </p:pic>
      <p:grpSp>
        <p:nvGrpSpPr>
          <p:cNvPr id="5" name="Group 4"/>
          <p:cNvGrpSpPr/>
          <p:nvPr/>
        </p:nvGrpSpPr>
        <p:grpSpPr>
          <a:xfrm>
            <a:off x="5510213" y="2446040"/>
            <a:ext cx="2304256" cy="2315607"/>
            <a:chOff x="2592190" y="1772816"/>
            <a:chExt cx="2304256" cy="2315607"/>
          </a:xfrm>
        </p:grpSpPr>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592190" y="1772816"/>
              <a:ext cx="2304256" cy="2315607"/>
            </a:xfrm>
            <a:prstGeom prst="rect">
              <a:avLst/>
            </a:prstGeom>
          </p:spPr>
        </p:pic>
        <p:sp>
          <p:nvSpPr>
            <p:cNvPr id="7" name="TextBox 6"/>
            <p:cNvSpPr txBox="1"/>
            <p:nvPr/>
          </p:nvSpPr>
          <p:spPr>
            <a:xfrm>
              <a:off x="2995062" y="2852936"/>
              <a:ext cx="1516762"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Light" panose="020F0302020204030204"/>
                  <a:ea typeface="+mn-ea"/>
                  <a:cs typeface="+mn-cs"/>
                </a:rPr>
                <a:t>1 tonne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Light" panose="020F0302020204030204"/>
                  <a:ea typeface="+mn-ea"/>
                  <a:cs typeface="+mn-cs"/>
                </a:rPr>
                <a:t>CO</a:t>
              </a:r>
              <a:r>
                <a:rPr kumimoji="0" lang="en-GB" sz="2800" b="0" i="0" u="none" strike="noStrike" kern="1200" cap="none" spc="0" normalizeH="0" baseline="-25000" noProof="0">
                  <a:ln>
                    <a:noFill/>
                  </a:ln>
                  <a:solidFill>
                    <a:prstClr val="white"/>
                  </a:solidFill>
                  <a:effectLst/>
                  <a:uLnTx/>
                  <a:uFillTx/>
                  <a:latin typeface="Calibri Light" panose="020F0302020204030204"/>
                  <a:ea typeface="+mn-ea"/>
                  <a:cs typeface="+mn-cs"/>
                </a:rPr>
                <a:t>2</a:t>
              </a:r>
            </a:p>
          </p:txBody>
        </p:sp>
      </p:grpSp>
      <p:pic>
        <p:nvPicPr>
          <p:cNvPr id="9" name="Content Placeholder 7">
            <a:extLst>
              <a:ext uri="{FF2B5EF4-FFF2-40B4-BE49-F238E27FC236}">
                <a16:creationId xmlns:a16="http://schemas.microsoft.com/office/drawing/2014/main" id="{40582DF3-831B-404B-BEF4-DFFBF0C597B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53073" y="125276"/>
            <a:ext cx="2498522" cy="959849"/>
          </a:xfrm>
          <a:prstGeom prst="rect">
            <a:avLst/>
          </a:prstGeom>
        </p:spPr>
      </p:pic>
    </p:spTree>
    <p:extLst>
      <p:ext uri="{BB962C8B-B14F-4D97-AF65-F5344CB8AC3E}">
        <p14:creationId xmlns:p14="http://schemas.microsoft.com/office/powerpoint/2010/main" val="31844655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Average UK Footprint (13.2 tCO</a:t>
            </a:r>
            <a:r>
              <a:rPr lang="en-GB" baseline="-25000"/>
              <a:t>2</a:t>
            </a:r>
            <a:r>
              <a:rPr lang="en-GB"/>
              <a:t>e)</a:t>
            </a:r>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80001" y="1656000"/>
            <a:ext cx="10026001" cy="517857"/>
          </a:xfrm>
          <a:prstGeom prst="rect">
            <a:avLst/>
          </a:prstGeom>
        </p:spPr>
      </p:pic>
      <p:pic>
        <p:nvPicPr>
          <p:cNvPr id="4" name="Content Placeholder 7">
            <a:extLst>
              <a:ext uri="{FF2B5EF4-FFF2-40B4-BE49-F238E27FC236}">
                <a16:creationId xmlns:a16="http://schemas.microsoft.com/office/drawing/2014/main" id="{704C15F9-0755-4A74-99E8-DB78F0F38D5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53073" y="125276"/>
            <a:ext cx="2498522" cy="959849"/>
          </a:xfrm>
          <a:prstGeom prst="rect">
            <a:avLst/>
          </a:prstGeom>
        </p:spPr>
      </p:pic>
    </p:spTree>
    <p:extLst>
      <p:ext uri="{BB962C8B-B14F-4D97-AF65-F5344CB8AC3E}">
        <p14:creationId xmlns:p14="http://schemas.microsoft.com/office/powerpoint/2010/main" val="1033659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Average UK Footprint (13.2 tCO</a:t>
            </a:r>
            <a:r>
              <a:rPr lang="en-GB" baseline="-25000"/>
              <a:t>2</a:t>
            </a:r>
            <a:r>
              <a:rPr lang="en-GB"/>
              <a:t>e)</a:t>
            </a: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0000" y="1656000"/>
            <a:ext cx="1863000" cy="4752000"/>
          </a:xfrm>
          <a:prstGeom prst="rect">
            <a:avLst/>
          </a:prstGeom>
        </p:spPr>
      </p:pic>
      <p:sp>
        <p:nvSpPr>
          <p:cNvPr id="3" name="Rectangle 2">
            <a:extLst>
              <a:ext uri="{FF2B5EF4-FFF2-40B4-BE49-F238E27FC236}">
                <a16:creationId xmlns:a16="http://schemas.microsoft.com/office/drawing/2014/main" id="{8E35858D-9968-48DE-91F8-FB53E1E9703A}"/>
              </a:ext>
            </a:extLst>
          </p:cNvPr>
          <p:cNvSpPr/>
          <p:nvPr/>
        </p:nvSpPr>
        <p:spPr>
          <a:xfrm rot="342339">
            <a:off x="626618" y="6258163"/>
            <a:ext cx="672323"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n-GB"/>
              <a:t>2.4 t</a:t>
            </a:r>
          </a:p>
        </p:txBody>
      </p:sp>
      <p:pic>
        <p:nvPicPr>
          <p:cNvPr id="5" name="Content Placeholder 7">
            <a:extLst>
              <a:ext uri="{FF2B5EF4-FFF2-40B4-BE49-F238E27FC236}">
                <a16:creationId xmlns:a16="http://schemas.microsoft.com/office/drawing/2014/main" id="{2077BC3E-BD1D-41CB-A183-537493EC7B8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53073" y="125276"/>
            <a:ext cx="2498522" cy="959849"/>
          </a:xfrm>
          <a:prstGeom prst="rect">
            <a:avLst/>
          </a:prstGeom>
        </p:spPr>
      </p:pic>
    </p:spTree>
    <p:extLst>
      <p:ext uri="{BB962C8B-B14F-4D97-AF65-F5344CB8AC3E}">
        <p14:creationId xmlns:p14="http://schemas.microsoft.com/office/powerpoint/2010/main" val="15062679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Average UK Footprint (13.2 tCO</a:t>
            </a:r>
            <a:r>
              <a:rPr lang="en-GB" baseline="-25000"/>
              <a:t>2</a:t>
            </a:r>
            <a:r>
              <a:rPr lang="en-GB"/>
              <a:t>e)</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0000" y="1656000"/>
            <a:ext cx="4932000" cy="4752000"/>
          </a:xfrm>
          <a:prstGeom prst="rect">
            <a:avLst/>
          </a:prstGeom>
        </p:spPr>
      </p:pic>
      <p:sp>
        <p:nvSpPr>
          <p:cNvPr id="4" name="Rectangle 3">
            <a:extLst>
              <a:ext uri="{FF2B5EF4-FFF2-40B4-BE49-F238E27FC236}">
                <a16:creationId xmlns:a16="http://schemas.microsoft.com/office/drawing/2014/main" id="{5CD8D608-F044-4F56-908B-219F6905091E}"/>
              </a:ext>
            </a:extLst>
          </p:cNvPr>
          <p:cNvSpPr/>
          <p:nvPr/>
        </p:nvSpPr>
        <p:spPr>
          <a:xfrm rot="342339">
            <a:off x="3209839" y="6223333"/>
            <a:ext cx="672323"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n-GB"/>
              <a:t>3.5 t</a:t>
            </a:r>
          </a:p>
        </p:txBody>
      </p:sp>
      <p:pic>
        <p:nvPicPr>
          <p:cNvPr id="5" name="Content Placeholder 7">
            <a:extLst>
              <a:ext uri="{FF2B5EF4-FFF2-40B4-BE49-F238E27FC236}">
                <a16:creationId xmlns:a16="http://schemas.microsoft.com/office/drawing/2014/main" id="{9F39DF5B-3D03-4BEA-BF0C-0B0E6981396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53073" y="125276"/>
            <a:ext cx="2498522" cy="959849"/>
          </a:xfrm>
          <a:prstGeom prst="rect">
            <a:avLst/>
          </a:prstGeom>
        </p:spPr>
      </p:pic>
    </p:spTree>
    <p:extLst>
      <p:ext uri="{BB962C8B-B14F-4D97-AF65-F5344CB8AC3E}">
        <p14:creationId xmlns:p14="http://schemas.microsoft.com/office/powerpoint/2010/main" val="36916799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Average UK Footprint (13.2 tCO</a:t>
            </a:r>
            <a:r>
              <a:rPr lang="en-GB" baseline="-25000"/>
              <a:t>2</a:t>
            </a:r>
            <a:r>
              <a:rPr lang="en-GB"/>
              <a:t>e)</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0000" y="1656000"/>
            <a:ext cx="6966000" cy="4752000"/>
          </a:xfrm>
          <a:prstGeom prst="rect">
            <a:avLst/>
          </a:prstGeom>
        </p:spPr>
      </p:pic>
      <p:sp>
        <p:nvSpPr>
          <p:cNvPr id="4" name="Rectangle 3">
            <a:extLst>
              <a:ext uri="{FF2B5EF4-FFF2-40B4-BE49-F238E27FC236}">
                <a16:creationId xmlns:a16="http://schemas.microsoft.com/office/drawing/2014/main" id="{3047F5E7-8B84-4F5F-AA21-C8C9DFDCD3DA}"/>
              </a:ext>
            </a:extLst>
          </p:cNvPr>
          <p:cNvSpPr/>
          <p:nvPr/>
        </p:nvSpPr>
        <p:spPr>
          <a:xfrm rot="342339">
            <a:off x="5340763" y="6223333"/>
            <a:ext cx="672323"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n-GB"/>
              <a:t>3.7 t</a:t>
            </a:r>
          </a:p>
        </p:txBody>
      </p:sp>
      <p:pic>
        <p:nvPicPr>
          <p:cNvPr id="5" name="Content Placeholder 7">
            <a:extLst>
              <a:ext uri="{FF2B5EF4-FFF2-40B4-BE49-F238E27FC236}">
                <a16:creationId xmlns:a16="http://schemas.microsoft.com/office/drawing/2014/main" id="{66397821-7ABF-4F61-9F49-92BBAF50DEC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53073" y="125276"/>
            <a:ext cx="2498522" cy="959849"/>
          </a:xfrm>
          <a:prstGeom prst="rect">
            <a:avLst/>
          </a:prstGeom>
        </p:spPr>
      </p:pic>
    </p:spTree>
    <p:extLst>
      <p:ext uri="{BB962C8B-B14F-4D97-AF65-F5344CB8AC3E}">
        <p14:creationId xmlns:p14="http://schemas.microsoft.com/office/powerpoint/2010/main" val="26508942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Average UK Footprint (13.2 tCO</a:t>
            </a:r>
            <a:r>
              <a:rPr lang="en-GB" baseline="-25000"/>
              <a:t>2</a:t>
            </a:r>
            <a:r>
              <a:rPr lang="en-GB"/>
              <a:t>e)</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0000" y="1656000"/>
            <a:ext cx="7992000" cy="4752000"/>
          </a:xfrm>
          <a:prstGeom prst="rect">
            <a:avLst/>
          </a:prstGeom>
        </p:spPr>
      </p:pic>
      <p:sp>
        <p:nvSpPr>
          <p:cNvPr id="5" name="Rectangle 4">
            <a:extLst>
              <a:ext uri="{FF2B5EF4-FFF2-40B4-BE49-F238E27FC236}">
                <a16:creationId xmlns:a16="http://schemas.microsoft.com/office/drawing/2014/main" id="{C330818F-EABA-4CBC-A898-B0367249724A}"/>
              </a:ext>
            </a:extLst>
          </p:cNvPr>
          <p:cNvSpPr/>
          <p:nvPr/>
        </p:nvSpPr>
        <p:spPr>
          <a:xfrm rot="342339">
            <a:off x="7412205" y="6289850"/>
            <a:ext cx="1309765"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n-GB"/>
              <a:t>1 t (Goods)</a:t>
            </a:r>
          </a:p>
        </p:txBody>
      </p:sp>
      <p:pic>
        <p:nvPicPr>
          <p:cNvPr id="6" name="Content Placeholder 7">
            <a:extLst>
              <a:ext uri="{FF2B5EF4-FFF2-40B4-BE49-F238E27FC236}">
                <a16:creationId xmlns:a16="http://schemas.microsoft.com/office/drawing/2014/main" id="{6C817BE1-E9C5-4C71-8C19-86A82EAD46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53073" y="125276"/>
            <a:ext cx="2498522" cy="959849"/>
          </a:xfrm>
          <a:prstGeom prst="rect">
            <a:avLst/>
          </a:prstGeom>
        </p:spPr>
      </p:pic>
    </p:spTree>
    <p:extLst>
      <p:ext uri="{BB962C8B-B14F-4D97-AF65-F5344CB8AC3E}">
        <p14:creationId xmlns:p14="http://schemas.microsoft.com/office/powerpoint/2010/main" val="3478112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Introductions</a:t>
            </a: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91400" y="2147423"/>
            <a:ext cx="5409200" cy="3529477"/>
          </a:xfrm>
          <a:prstGeom prst="rect">
            <a:avLst/>
          </a:prstGeom>
        </p:spPr>
      </p:pic>
      <p:sp>
        <p:nvSpPr>
          <p:cNvPr id="5" name="Content Placeholder 4">
            <a:extLst>
              <a:ext uri="{FF2B5EF4-FFF2-40B4-BE49-F238E27FC236}">
                <a16:creationId xmlns:a16="http://schemas.microsoft.com/office/drawing/2014/main" id="{7CBE9512-9465-42EF-AFD4-E9FB25E08DAA}"/>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27441968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Average UK Footprint (13.2 tCO</a:t>
            </a:r>
            <a:r>
              <a:rPr lang="en-GB" baseline="-25000"/>
              <a:t>2</a:t>
            </a:r>
            <a:r>
              <a:rPr lang="en-GB"/>
              <a:t>e)</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0000" y="1656000"/>
            <a:ext cx="9009000" cy="4752000"/>
          </a:xfrm>
          <a:prstGeom prst="rect">
            <a:avLst/>
          </a:prstGeom>
        </p:spPr>
      </p:pic>
      <p:sp>
        <p:nvSpPr>
          <p:cNvPr id="4" name="Rectangle 3">
            <a:extLst>
              <a:ext uri="{FF2B5EF4-FFF2-40B4-BE49-F238E27FC236}">
                <a16:creationId xmlns:a16="http://schemas.microsoft.com/office/drawing/2014/main" id="{D15F85C3-414A-4A2D-9A76-B609872964AC}"/>
              </a:ext>
            </a:extLst>
          </p:cNvPr>
          <p:cNvSpPr/>
          <p:nvPr/>
        </p:nvSpPr>
        <p:spPr>
          <a:xfrm rot="342339">
            <a:off x="8648801" y="6086189"/>
            <a:ext cx="1411702" cy="643623"/>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n-GB"/>
              <a:t>1.9 t (Goods &amp; Services)</a:t>
            </a:r>
          </a:p>
        </p:txBody>
      </p:sp>
      <p:pic>
        <p:nvPicPr>
          <p:cNvPr id="5" name="Content Placeholder 7">
            <a:extLst>
              <a:ext uri="{FF2B5EF4-FFF2-40B4-BE49-F238E27FC236}">
                <a16:creationId xmlns:a16="http://schemas.microsoft.com/office/drawing/2014/main" id="{FA7EA776-056B-4C1C-9540-95BC579692E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53073" y="125276"/>
            <a:ext cx="2498522" cy="959849"/>
          </a:xfrm>
          <a:prstGeom prst="rect">
            <a:avLst/>
          </a:prstGeom>
        </p:spPr>
      </p:pic>
    </p:spTree>
    <p:extLst>
      <p:ext uri="{BB962C8B-B14F-4D97-AF65-F5344CB8AC3E}">
        <p14:creationId xmlns:p14="http://schemas.microsoft.com/office/powerpoint/2010/main" val="30189627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Average UK Footprint (13.2 tCO</a:t>
            </a:r>
            <a:r>
              <a:rPr lang="en-GB" baseline="-25000"/>
              <a:t>2</a:t>
            </a:r>
            <a:r>
              <a:rPr lang="en-GB"/>
              <a:t>e)</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0001" y="1656000"/>
            <a:ext cx="10026001" cy="4752000"/>
          </a:xfrm>
          <a:prstGeom prst="rect">
            <a:avLst/>
          </a:prstGeom>
        </p:spPr>
      </p:pic>
      <p:sp>
        <p:nvSpPr>
          <p:cNvPr id="4" name="Rectangle 3">
            <a:extLst>
              <a:ext uri="{FF2B5EF4-FFF2-40B4-BE49-F238E27FC236}">
                <a16:creationId xmlns:a16="http://schemas.microsoft.com/office/drawing/2014/main" id="{366DF7E4-D1CD-4012-97DE-2ED5AA84C6E0}"/>
              </a:ext>
            </a:extLst>
          </p:cNvPr>
          <p:cNvSpPr/>
          <p:nvPr/>
        </p:nvSpPr>
        <p:spPr>
          <a:xfrm rot="342339">
            <a:off x="9654256" y="6200729"/>
            <a:ext cx="855034"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n-GB"/>
              <a:t>1.7 t</a:t>
            </a:r>
          </a:p>
        </p:txBody>
      </p:sp>
      <p:pic>
        <p:nvPicPr>
          <p:cNvPr id="5" name="Content Placeholder 7">
            <a:extLst>
              <a:ext uri="{FF2B5EF4-FFF2-40B4-BE49-F238E27FC236}">
                <a16:creationId xmlns:a16="http://schemas.microsoft.com/office/drawing/2014/main" id="{4EF9B845-A4E8-475B-8DE7-CCE54D7CF9C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53073" y="125276"/>
            <a:ext cx="2498522" cy="959849"/>
          </a:xfrm>
          <a:prstGeom prst="rect">
            <a:avLst/>
          </a:prstGeom>
        </p:spPr>
      </p:pic>
    </p:spTree>
    <p:extLst>
      <p:ext uri="{BB962C8B-B14F-4D97-AF65-F5344CB8AC3E}">
        <p14:creationId xmlns:p14="http://schemas.microsoft.com/office/powerpoint/2010/main" val="4811023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Average UK Footprint (13.2 tCO</a:t>
            </a:r>
            <a:r>
              <a:rPr lang="en-GB" baseline="-25000"/>
              <a:t>2</a:t>
            </a:r>
            <a:r>
              <a:rPr lang="en-GB"/>
              <a:t>e)</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0001" y="1656000"/>
            <a:ext cx="10026001" cy="4752000"/>
          </a:xfrm>
          <a:prstGeom prst="rect">
            <a:avLst/>
          </a:prstGeom>
        </p:spPr>
      </p:pic>
      <p:sp>
        <p:nvSpPr>
          <p:cNvPr id="4" name="Rectangle 3">
            <a:extLst>
              <a:ext uri="{FF2B5EF4-FFF2-40B4-BE49-F238E27FC236}">
                <a16:creationId xmlns:a16="http://schemas.microsoft.com/office/drawing/2014/main" id="{366DF7E4-D1CD-4012-97DE-2ED5AA84C6E0}"/>
              </a:ext>
            </a:extLst>
          </p:cNvPr>
          <p:cNvSpPr/>
          <p:nvPr/>
        </p:nvSpPr>
        <p:spPr>
          <a:xfrm rot="342339">
            <a:off x="9654256" y="6062230"/>
            <a:ext cx="855034" cy="646331"/>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n-GB"/>
              <a:t>1.7 t / 12.9%</a:t>
            </a:r>
          </a:p>
        </p:txBody>
      </p:sp>
      <p:sp>
        <p:nvSpPr>
          <p:cNvPr id="5" name="Rectangle 4">
            <a:extLst>
              <a:ext uri="{FF2B5EF4-FFF2-40B4-BE49-F238E27FC236}">
                <a16:creationId xmlns:a16="http://schemas.microsoft.com/office/drawing/2014/main" id="{2F9AB0FA-4693-4509-9049-817053964C5B}"/>
              </a:ext>
            </a:extLst>
          </p:cNvPr>
          <p:cNvSpPr/>
          <p:nvPr/>
        </p:nvSpPr>
        <p:spPr>
          <a:xfrm rot="342339">
            <a:off x="8265644" y="6144630"/>
            <a:ext cx="818136" cy="646331"/>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n-GB"/>
              <a:t>1.9 t / 14.4%</a:t>
            </a:r>
          </a:p>
        </p:txBody>
      </p:sp>
      <p:sp>
        <p:nvSpPr>
          <p:cNvPr id="6" name="Rectangle 5">
            <a:extLst>
              <a:ext uri="{FF2B5EF4-FFF2-40B4-BE49-F238E27FC236}">
                <a16:creationId xmlns:a16="http://schemas.microsoft.com/office/drawing/2014/main" id="{34DBEFAA-4193-4E7B-B72C-2DDDCE69C9B2}"/>
              </a:ext>
            </a:extLst>
          </p:cNvPr>
          <p:cNvSpPr/>
          <p:nvPr/>
        </p:nvSpPr>
        <p:spPr>
          <a:xfrm rot="342339">
            <a:off x="6109126" y="6147516"/>
            <a:ext cx="901831" cy="646331"/>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n-GB"/>
              <a:t>3.7 t / 28.0%</a:t>
            </a:r>
          </a:p>
        </p:txBody>
      </p:sp>
      <p:sp>
        <p:nvSpPr>
          <p:cNvPr id="7" name="Rectangle 6">
            <a:extLst>
              <a:ext uri="{FF2B5EF4-FFF2-40B4-BE49-F238E27FC236}">
                <a16:creationId xmlns:a16="http://schemas.microsoft.com/office/drawing/2014/main" id="{684B9942-C4A4-484D-BBB4-0EF053C25D72}"/>
              </a:ext>
            </a:extLst>
          </p:cNvPr>
          <p:cNvSpPr/>
          <p:nvPr/>
        </p:nvSpPr>
        <p:spPr>
          <a:xfrm rot="342339">
            <a:off x="4130191" y="6127186"/>
            <a:ext cx="823610" cy="646331"/>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n-GB"/>
              <a:t>3.5 t / 26.5%</a:t>
            </a:r>
          </a:p>
        </p:txBody>
      </p:sp>
      <p:sp>
        <p:nvSpPr>
          <p:cNvPr id="8" name="Rectangle 7">
            <a:extLst>
              <a:ext uri="{FF2B5EF4-FFF2-40B4-BE49-F238E27FC236}">
                <a16:creationId xmlns:a16="http://schemas.microsoft.com/office/drawing/2014/main" id="{3591CEDB-66A1-4D5D-992F-922EDFE8B5BF}"/>
              </a:ext>
            </a:extLst>
          </p:cNvPr>
          <p:cNvSpPr/>
          <p:nvPr/>
        </p:nvSpPr>
        <p:spPr>
          <a:xfrm rot="342339">
            <a:off x="742885" y="6090458"/>
            <a:ext cx="1057488" cy="646331"/>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n-GB"/>
              <a:t>2.4 t / 18.2%</a:t>
            </a:r>
          </a:p>
        </p:txBody>
      </p:sp>
      <p:pic>
        <p:nvPicPr>
          <p:cNvPr id="9" name="Content Placeholder 7">
            <a:extLst>
              <a:ext uri="{FF2B5EF4-FFF2-40B4-BE49-F238E27FC236}">
                <a16:creationId xmlns:a16="http://schemas.microsoft.com/office/drawing/2014/main" id="{1F35CCCD-8F80-4758-A9E4-3BFB8EA4784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53073" y="125276"/>
            <a:ext cx="2498522" cy="959849"/>
          </a:xfrm>
          <a:prstGeom prst="rect">
            <a:avLst/>
          </a:prstGeom>
        </p:spPr>
      </p:pic>
    </p:spTree>
    <p:extLst>
      <p:ext uri="{BB962C8B-B14F-4D97-AF65-F5344CB8AC3E}">
        <p14:creationId xmlns:p14="http://schemas.microsoft.com/office/powerpoint/2010/main" val="25929570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a:t>Comparing consumption based footprints </a:t>
            </a:r>
            <a:br>
              <a:rPr lang="en-GB"/>
            </a:br>
            <a:r>
              <a:rPr lang="en-GB"/>
              <a:t>China 6.4: UK 13.2 tCO</a:t>
            </a:r>
            <a:r>
              <a:rPr lang="en-GB" baseline="-25000"/>
              <a:t>2</a:t>
            </a:r>
            <a:r>
              <a:rPr lang="en-GB"/>
              <a:t>e (2.1x)</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0000" y="1656000"/>
            <a:ext cx="10035000" cy="4752000"/>
          </a:xfrm>
          <a:prstGeom prst="rect">
            <a:avLst/>
          </a:prstGeom>
        </p:spPr>
      </p:pic>
      <p:sp>
        <p:nvSpPr>
          <p:cNvPr id="3" name="Rectangle 2">
            <a:extLst>
              <a:ext uri="{FF2B5EF4-FFF2-40B4-BE49-F238E27FC236}">
                <a16:creationId xmlns:a16="http://schemas.microsoft.com/office/drawing/2014/main" id="{9B662AC5-CEB8-4475-BB66-8D8A96887A8A}"/>
              </a:ext>
            </a:extLst>
          </p:cNvPr>
          <p:cNvSpPr/>
          <p:nvPr/>
        </p:nvSpPr>
        <p:spPr>
          <a:xfrm rot="21246376">
            <a:off x="8252426" y="5821625"/>
            <a:ext cx="3697807" cy="646331"/>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r>
              <a:rPr lang="en-GB"/>
              <a:t>China’s production based = 8.7 tCO2e</a:t>
            </a:r>
          </a:p>
          <a:p>
            <a:endParaRPr lang="en-GB"/>
          </a:p>
        </p:txBody>
      </p:sp>
      <p:pic>
        <p:nvPicPr>
          <p:cNvPr id="5" name="Content Placeholder 7">
            <a:extLst>
              <a:ext uri="{FF2B5EF4-FFF2-40B4-BE49-F238E27FC236}">
                <a16:creationId xmlns:a16="http://schemas.microsoft.com/office/drawing/2014/main" id="{0B1DD6AA-9540-47DB-A977-7114BDD9EAE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53073" y="125276"/>
            <a:ext cx="2498522" cy="959849"/>
          </a:xfrm>
          <a:prstGeom prst="rect">
            <a:avLst/>
          </a:prstGeom>
        </p:spPr>
      </p:pic>
      <p:pic>
        <p:nvPicPr>
          <p:cNvPr id="6" name="Content Placeholder 7">
            <a:extLst>
              <a:ext uri="{FF2B5EF4-FFF2-40B4-BE49-F238E27FC236}">
                <a16:creationId xmlns:a16="http://schemas.microsoft.com/office/drawing/2014/main" id="{11E82AAD-C212-44A8-95E9-89B73EBFE23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05473" y="277676"/>
            <a:ext cx="2498522" cy="959849"/>
          </a:xfrm>
          <a:prstGeom prst="rect">
            <a:avLst/>
          </a:prstGeom>
        </p:spPr>
      </p:pic>
    </p:spTree>
    <p:extLst>
      <p:ext uri="{BB962C8B-B14F-4D97-AF65-F5344CB8AC3E}">
        <p14:creationId xmlns:p14="http://schemas.microsoft.com/office/powerpoint/2010/main" val="2460622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a:t>Comparing consumption based footprints </a:t>
            </a:r>
            <a:br>
              <a:rPr lang="en-GB"/>
            </a:br>
            <a:r>
              <a:rPr lang="en-GB"/>
              <a:t>India 1.3: UK 13.2 tCO</a:t>
            </a:r>
            <a:r>
              <a:rPr lang="en-GB" baseline="-25000"/>
              <a:t>2</a:t>
            </a:r>
            <a:r>
              <a:rPr lang="en-GB"/>
              <a:t>e (10.2x)</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0000" y="1656000"/>
            <a:ext cx="10035000" cy="4752000"/>
          </a:xfrm>
          <a:prstGeom prst="rect">
            <a:avLst/>
          </a:prstGeom>
        </p:spPr>
      </p:pic>
      <p:sp>
        <p:nvSpPr>
          <p:cNvPr id="4" name="Rectangle 3">
            <a:extLst>
              <a:ext uri="{FF2B5EF4-FFF2-40B4-BE49-F238E27FC236}">
                <a16:creationId xmlns:a16="http://schemas.microsoft.com/office/drawing/2014/main" id="{8231F149-194D-4378-ACEF-5671DA371BB3}"/>
              </a:ext>
            </a:extLst>
          </p:cNvPr>
          <p:cNvSpPr/>
          <p:nvPr/>
        </p:nvSpPr>
        <p:spPr>
          <a:xfrm rot="20717029">
            <a:off x="8130051" y="5576676"/>
            <a:ext cx="3684983" cy="369332"/>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r>
              <a:rPr lang="en-GB"/>
              <a:t>India’s production based =  2.4 tCO2e</a:t>
            </a:r>
          </a:p>
        </p:txBody>
      </p:sp>
      <p:pic>
        <p:nvPicPr>
          <p:cNvPr id="5" name="Content Placeholder 7">
            <a:extLst>
              <a:ext uri="{FF2B5EF4-FFF2-40B4-BE49-F238E27FC236}">
                <a16:creationId xmlns:a16="http://schemas.microsoft.com/office/drawing/2014/main" id="{6FD0AAB9-3AC1-4EAD-931E-368E531DB09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53073" y="125276"/>
            <a:ext cx="2498522" cy="959849"/>
          </a:xfrm>
          <a:prstGeom prst="rect">
            <a:avLst/>
          </a:prstGeom>
        </p:spPr>
      </p:pic>
    </p:spTree>
    <p:extLst>
      <p:ext uri="{BB962C8B-B14F-4D97-AF65-F5344CB8AC3E}">
        <p14:creationId xmlns:p14="http://schemas.microsoft.com/office/powerpoint/2010/main" val="42771510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The Carbon Footprint of Food</a:t>
            </a:r>
          </a:p>
        </p:txBody>
      </p:sp>
      <p:sp>
        <p:nvSpPr>
          <p:cNvPr id="11" name="Content Placeholder 10"/>
          <p:cNvSpPr>
            <a:spLocks noGrp="1"/>
          </p:cNvSpPr>
          <p:nvPr>
            <p:ph idx="1"/>
          </p:nvPr>
        </p:nvSpPr>
        <p:spPr>
          <a:xfrm>
            <a:off x="838200" y="1458000"/>
            <a:ext cx="10515600" cy="1336201"/>
          </a:xfrm>
        </p:spPr>
        <p:txBody>
          <a:bodyPr>
            <a:normAutofit/>
          </a:bodyPr>
          <a:lstStyle/>
          <a:p>
            <a:r>
              <a:rPr lang="en-GB"/>
              <a:t>Put the food protein cards in order from the one with the highest footprint to the one with the lowest…(full life cycle emissions)</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46400" y="4529796"/>
            <a:ext cx="1846202" cy="1303202"/>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14400" y="4529796"/>
            <a:ext cx="1846202" cy="1303202"/>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79976" y="2657796"/>
            <a:ext cx="1846202" cy="1303202"/>
          </a:xfrm>
          <a:prstGeom prst="rect">
            <a:avLst/>
          </a:prstGeom>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510400" y="4529796"/>
            <a:ext cx="1846202" cy="1303202"/>
          </a:xfrm>
          <a:prstGeom prst="rect">
            <a:avLst/>
          </a:prstGeom>
        </p:spPr>
      </p:pic>
      <p:pic>
        <p:nvPicPr>
          <p:cNvPr id="7" name="Picture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510400" y="2657796"/>
            <a:ext cx="1846202" cy="1303202"/>
          </a:xfrm>
          <a:prstGeom prst="rect">
            <a:avLst/>
          </a:prstGeom>
        </p:spPr>
      </p:pic>
      <p:pic>
        <p:nvPicPr>
          <p:cNvPr id="8" name="Picture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814400" y="2655884"/>
            <a:ext cx="1846202" cy="1303202"/>
          </a:xfrm>
          <a:prstGeom prst="rect">
            <a:avLst/>
          </a:prstGeom>
        </p:spPr>
      </p:pic>
      <p:pic>
        <p:nvPicPr>
          <p:cNvPr id="9" name="Picture 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279976" y="4529796"/>
            <a:ext cx="1846202" cy="1303202"/>
          </a:xfrm>
          <a:prstGeom prst="rect">
            <a:avLst/>
          </a:prstGeom>
        </p:spPr>
      </p:pic>
      <p:pic>
        <p:nvPicPr>
          <p:cNvPr id="10" name="Picture 9"/>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046400" y="2655884"/>
            <a:ext cx="1846202" cy="1303202"/>
          </a:xfrm>
          <a:prstGeom prst="rect">
            <a:avLst/>
          </a:prstGeom>
        </p:spPr>
      </p:pic>
      <p:pic>
        <p:nvPicPr>
          <p:cNvPr id="12" name="Content Placeholder 7">
            <a:extLst>
              <a:ext uri="{FF2B5EF4-FFF2-40B4-BE49-F238E27FC236}">
                <a16:creationId xmlns:a16="http://schemas.microsoft.com/office/drawing/2014/main" id="{98FD1E6A-7BFC-43A8-9FF3-B5077D0E1E8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553073" y="125276"/>
            <a:ext cx="2498522" cy="959849"/>
          </a:xfrm>
          <a:prstGeom prst="rect">
            <a:avLst/>
          </a:prstGeom>
        </p:spPr>
      </p:pic>
    </p:spTree>
    <p:extLst>
      <p:ext uri="{BB962C8B-B14F-4D97-AF65-F5344CB8AC3E}">
        <p14:creationId xmlns:p14="http://schemas.microsoft.com/office/powerpoint/2010/main" val="35309240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The Carbon Footprint of Food</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14400" y="2645104"/>
            <a:ext cx="1846202" cy="1303202"/>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10400" y="2645104"/>
            <a:ext cx="1846202" cy="1303202"/>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46400" y="4517104"/>
            <a:ext cx="1846202" cy="1303202"/>
          </a:xfrm>
          <a:prstGeom prst="rect">
            <a:avLst/>
          </a:prstGeom>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24716" y="4517104"/>
            <a:ext cx="1846202" cy="1303202"/>
          </a:xfrm>
          <a:prstGeom prst="rect">
            <a:avLst/>
          </a:prstGeom>
        </p:spPr>
      </p:pic>
      <p:pic>
        <p:nvPicPr>
          <p:cNvPr id="7" name="Picture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046400" y="2645104"/>
            <a:ext cx="1846202" cy="1303202"/>
          </a:xfrm>
          <a:prstGeom prst="rect">
            <a:avLst/>
          </a:prstGeom>
        </p:spPr>
      </p:pic>
      <p:pic>
        <p:nvPicPr>
          <p:cNvPr id="8" name="Picture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278400" y="2645104"/>
            <a:ext cx="1846202" cy="1303202"/>
          </a:xfrm>
          <a:prstGeom prst="rect">
            <a:avLst/>
          </a:prstGeom>
        </p:spPr>
      </p:pic>
      <p:pic>
        <p:nvPicPr>
          <p:cNvPr id="9" name="Picture 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510400" y="4517104"/>
            <a:ext cx="1846202" cy="1303202"/>
          </a:xfrm>
          <a:prstGeom prst="rect">
            <a:avLst/>
          </a:prstGeom>
        </p:spPr>
      </p:pic>
      <p:pic>
        <p:nvPicPr>
          <p:cNvPr id="10" name="Picture 9"/>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278400" y="4517104"/>
            <a:ext cx="1846202" cy="1303202"/>
          </a:xfrm>
          <a:prstGeom prst="rect">
            <a:avLst/>
          </a:prstGeom>
        </p:spPr>
      </p:pic>
      <p:sp>
        <p:nvSpPr>
          <p:cNvPr id="11" name="TextBox 10"/>
          <p:cNvSpPr txBox="1"/>
          <p:nvPr/>
        </p:nvSpPr>
        <p:spPr>
          <a:xfrm>
            <a:off x="2281403" y="3991086"/>
            <a:ext cx="94609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10.5 kg</a:t>
            </a:r>
          </a:p>
        </p:txBody>
      </p:sp>
      <p:sp>
        <p:nvSpPr>
          <p:cNvPr id="12" name="TextBox 11"/>
          <p:cNvSpPr txBox="1"/>
          <p:nvPr/>
        </p:nvSpPr>
        <p:spPr>
          <a:xfrm>
            <a:off x="4589138" y="3993171"/>
            <a:ext cx="816249"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5.6 kg</a:t>
            </a:r>
          </a:p>
        </p:txBody>
      </p:sp>
      <p:sp>
        <p:nvSpPr>
          <p:cNvPr id="13" name="TextBox 12"/>
          <p:cNvSpPr txBox="1"/>
          <p:nvPr/>
        </p:nvSpPr>
        <p:spPr>
          <a:xfrm>
            <a:off x="6803693" y="3994121"/>
            <a:ext cx="816249"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2.3 kg</a:t>
            </a:r>
          </a:p>
        </p:txBody>
      </p:sp>
      <p:sp>
        <p:nvSpPr>
          <p:cNvPr id="14" name="TextBox 13"/>
          <p:cNvSpPr txBox="1"/>
          <p:nvPr/>
        </p:nvSpPr>
        <p:spPr>
          <a:xfrm>
            <a:off x="9041396" y="3993171"/>
            <a:ext cx="816249"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1.7 kg</a:t>
            </a:r>
          </a:p>
        </p:txBody>
      </p:sp>
      <p:sp>
        <p:nvSpPr>
          <p:cNvPr id="15" name="TextBox 14"/>
          <p:cNvSpPr txBox="1"/>
          <p:nvPr/>
        </p:nvSpPr>
        <p:spPr>
          <a:xfrm>
            <a:off x="2346326" y="5858832"/>
            <a:ext cx="816249"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1.5 kg</a:t>
            </a:r>
          </a:p>
        </p:txBody>
      </p:sp>
      <p:sp>
        <p:nvSpPr>
          <p:cNvPr id="16" name="TextBox 15"/>
          <p:cNvSpPr txBox="1"/>
          <p:nvPr/>
        </p:nvSpPr>
        <p:spPr>
          <a:xfrm>
            <a:off x="4570933" y="5858832"/>
            <a:ext cx="816249"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0.6 kg</a:t>
            </a:r>
          </a:p>
        </p:txBody>
      </p:sp>
      <p:sp>
        <p:nvSpPr>
          <p:cNvPr id="17" name="TextBox 16"/>
          <p:cNvSpPr txBox="1"/>
          <p:nvPr/>
        </p:nvSpPr>
        <p:spPr>
          <a:xfrm>
            <a:off x="6803693" y="5858206"/>
            <a:ext cx="816249"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0.3 kg</a:t>
            </a:r>
          </a:p>
        </p:txBody>
      </p:sp>
      <p:sp>
        <p:nvSpPr>
          <p:cNvPr id="18" name="TextBox 17"/>
          <p:cNvSpPr txBox="1"/>
          <p:nvPr/>
        </p:nvSpPr>
        <p:spPr>
          <a:xfrm>
            <a:off x="9033201" y="5856900"/>
            <a:ext cx="816249"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0.2 kg</a:t>
            </a:r>
          </a:p>
        </p:txBody>
      </p:sp>
      <p:sp>
        <p:nvSpPr>
          <p:cNvPr id="20" name="Content Placeholder 10"/>
          <p:cNvSpPr txBox="1">
            <a:spLocks/>
          </p:cNvSpPr>
          <p:nvPr/>
        </p:nvSpPr>
        <p:spPr>
          <a:xfrm>
            <a:off x="838200" y="1458000"/>
            <a:ext cx="10515600" cy="1336201"/>
          </a:xfrm>
          <a:prstGeom prst="rect">
            <a:avLst/>
          </a:prstGeom>
        </p:spPr>
        <p:txBody>
          <a:bodyPr>
            <a:normAutofit/>
          </a:bodyPr>
          <a:lstStyle>
            <a:lvl1pPr marL="228600" indent="-228600" algn="l" defTabSz="914400" rtl="0" eaLnBrk="1" latinLnBrk="0" hangingPunct="1">
              <a:lnSpc>
                <a:spcPct val="90000"/>
              </a:lnSpc>
              <a:spcBef>
                <a:spcPts val="1000"/>
              </a:spcBef>
              <a:buClr>
                <a:srgbClr val="8EC63F"/>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8EC63F"/>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8EC63F"/>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8EC63F"/>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8EC63F"/>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Put the food protein cards in order from the one with the highest footprint to the one with the lowest…(full life cycle emissions)</a:t>
            </a:r>
          </a:p>
        </p:txBody>
      </p:sp>
      <p:sp>
        <p:nvSpPr>
          <p:cNvPr id="19" name="TextBox 18"/>
          <p:cNvSpPr txBox="1"/>
          <p:nvPr/>
        </p:nvSpPr>
        <p:spPr>
          <a:xfrm>
            <a:off x="139510" y="6420604"/>
            <a:ext cx="10217092" cy="646331"/>
          </a:xfrm>
          <a:prstGeom prst="rect">
            <a:avLst/>
          </a:prstGeom>
          <a:noFill/>
        </p:spPr>
        <p:txBody>
          <a:bodyPr wrap="none" rtlCol="0">
            <a:spAutoFit/>
          </a:bodyPr>
          <a:lstStyle/>
          <a:p>
            <a:r>
              <a:rPr lang="en-GB"/>
              <a:t>Data Source: </a:t>
            </a:r>
            <a:r>
              <a:rPr lang="en-GB" err="1">
                <a:latin typeface="Calibri" panose="020F0502020204030204" pitchFamily="34" charset="0"/>
              </a:rPr>
              <a:t>Poore</a:t>
            </a:r>
            <a:r>
              <a:rPr lang="en-GB">
                <a:latin typeface="Calibri" panose="020F0502020204030204" pitchFamily="34" charset="0"/>
              </a:rPr>
              <a:t> &amp; </a:t>
            </a:r>
            <a:r>
              <a:rPr lang="en-GB" err="1">
                <a:latin typeface="Calibri" panose="020F0502020204030204" pitchFamily="34" charset="0"/>
              </a:rPr>
              <a:t>Nemecek</a:t>
            </a:r>
            <a:r>
              <a:rPr lang="en-GB">
                <a:latin typeface="Calibri" panose="020F0502020204030204" pitchFamily="34" charset="0"/>
              </a:rPr>
              <a:t> 2018 (Conversion to footprint per protein portion size &amp; graphics - R Dunk) </a:t>
            </a:r>
          </a:p>
          <a:p>
            <a:r>
              <a:rPr lang="en-GB"/>
              <a:t> </a:t>
            </a:r>
          </a:p>
        </p:txBody>
      </p:sp>
      <p:pic>
        <p:nvPicPr>
          <p:cNvPr id="21" name="Content Placeholder 7">
            <a:extLst>
              <a:ext uri="{FF2B5EF4-FFF2-40B4-BE49-F238E27FC236}">
                <a16:creationId xmlns:a16="http://schemas.microsoft.com/office/drawing/2014/main" id="{813393FD-A777-4EC1-AFD9-567E0DD39DF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553073" y="125276"/>
            <a:ext cx="2498522" cy="959849"/>
          </a:xfrm>
          <a:prstGeom prst="rect">
            <a:avLst/>
          </a:prstGeom>
        </p:spPr>
      </p:pic>
    </p:spTree>
    <p:extLst>
      <p:ext uri="{BB962C8B-B14F-4D97-AF65-F5344CB8AC3E}">
        <p14:creationId xmlns:p14="http://schemas.microsoft.com/office/powerpoint/2010/main" val="47226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The Carbon Footprint of Food</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9764" y="1987021"/>
            <a:ext cx="11447392" cy="2754312"/>
          </a:xfrm>
          <a:prstGeom prst="rect">
            <a:avLst/>
          </a:prstGeom>
        </p:spPr>
      </p:pic>
      <p:pic>
        <p:nvPicPr>
          <p:cNvPr id="4" name="Content Placeholder 7">
            <a:extLst>
              <a:ext uri="{FF2B5EF4-FFF2-40B4-BE49-F238E27FC236}">
                <a16:creationId xmlns:a16="http://schemas.microsoft.com/office/drawing/2014/main" id="{1BAA1500-15EF-4B90-85B9-6866C2B3275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53073" y="125276"/>
            <a:ext cx="2498522" cy="959849"/>
          </a:xfrm>
          <a:prstGeom prst="rect">
            <a:avLst/>
          </a:prstGeom>
        </p:spPr>
      </p:pic>
    </p:spTree>
    <p:extLst>
      <p:ext uri="{BB962C8B-B14F-4D97-AF65-F5344CB8AC3E}">
        <p14:creationId xmlns:p14="http://schemas.microsoft.com/office/powerpoint/2010/main" val="38185868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Travel</a:t>
            </a:r>
          </a:p>
        </p:txBody>
      </p:sp>
      <p:sp>
        <p:nvSpPr>
          <p:cNvPr id="3" name="TextBox 2">
            <a:extLst>
              <a:ext uri="{FF2B5EF4-FFF2-40B4-BE49-F238E27FC236}">
                <a16:creationId xmlns:a16="http://schemas.microsoft.com/office/drawing/2014/main" id="{1028D24B-8F75-4A67-AF18-F73329582736}"/>
              </a:ext>
            </a:extLst>
          </p:cNvPr>
          <p:cNvSpPr txBox="1"/>
          <p:nvPr/>
        </p:nvSpPr>
        <p:spPr>
          <a:xfrm>
            <a:off x="1011176" y="1668340"/>
            <a:ext cx="6281530" cy="3693319"/>
          </a:xfrm>
          <a:prstGeom prst="rect">
            <a:avLst/>
          </a:prstGeom>
          <a:noFill/>
        </p:spPr>
        <p:txBody>
          <a:bodyPr wrap="square" rtlCol="0">
            <a:spAutoFit/>
          </a:bodyPr>
          <a:lstStyle/>
          <a:p>
            <a:r>
              <a:rPr lang="en-GB"/>
              <a:t>One way trip to Glasgow </a:t>
            </a:r>
          </a:p>
          <a:p>
            <a:endParaRPr lang="en-GB"/>
          </a:p>
          <a:p>
            <a:r>
              <a:rPr lang="en-GB"/>
              <a:t>310 miles from the Centre of Leicester</a:t>
            </a:r>
          </a:p>
          <a:p>
            <a:endParaRPr lang="en-GB"/>
          </a:p>
          <a:p>
            <a:r>
              <a:rPr lang="en-GB"/>
              <a:t>What ways to travel? </a:t>
            </a:r>
          </a:p>
          <a:p>
            <a:endParaRPr lang="en-GB"/>
          </a:p>
          <a:p>
            <a:endParaRPr lang="en-GB"/>
          </a:p>
          <a:p>
            <a:pPr marL="285750" indent="-285750">
              <a:buFont typeface="Arial" panose="020B0604020202020204" pitchFamily="34" charset="0"/>
              <a:buChar char="•"/>
            </a:pPr>
            <a:r>
              <a:rPr lang="en-GB"/>
              <a:t>Motorbike</a:t>
            </a:r>
          </a:p>
          <a:p>
            <a:pPr marL="285750" indent="-285750">
              <a:buFont typeface="Arial" panose="020B0604020202020204" pitchFamily="34" charset="0"/>
              <a:buChar char="•"/>
            </a:pPr>
            <a:r>
              <a:rPr lang="en-GB"/>
              <a:t>Aeroplane (from East Midlands Airport to Glasgow Airport)</a:t>
            </a:r>
          </a:p>
          <a:p>
            <a:pPr marL="285750" indent="-285750">
              <a:buFont typeface="Arial" panose="020B0604020202020204" pitchFamily="34" charset="0"/>
              <a:buChar char="•"/>
            </a:pPr>
            <a:r>
              <a:rPr lang="en-GB"/>
              <a:t>Plug-in Hybrid</a:t>
            </a:r>
          </a:p>
          <a:p>
            <a:pPr marL="285750" indent="-285750">
              <a:buFont typeface="Arial" panose="020B0604020202020204" pitchFamily="34" charset="0"/>
              <a:buChar char="•"/>
            </a:pPr>
            <a:r>
              <a:rPr lang="en-GB"/>
              <a:t>Coach</a:t>
            </a:r>
          </a:p>
          <a:p>
            <a:pPr marL="285750" indent="-285750">
              <a:buFont typeface="Arial" panose="020B0604020202020204" pitchFamily="34" charset="0"/>
              <a:buChar char="•"/>
            </a:pPr>
            <a:r>
              <a:rPr lang="en-GB"/>
              <a:t>Average Petrol Car</a:t>
            </a:r>
          </a:p>
          <a:p>
            <a:pPr marL="285750" indent="-285750">
              <a:buFont typeface="Arial" panose="020B0604020202020204" pitchFamily="34" charset="0"/>
              <a:buChar char="•"/>
            </a:pPr>
            <a:r>
              <a:rPr lang="en-GB"/>
              <a:t>Train</a:t>
            </a:r>
          </a:p>
        </p:txBody>
      </p:sp>
      <p:pic>
        <p:nvPicPr>
          <p:cNvPr id="1026" name="Picture 2" descr="Airplane Flying Free Stock Photo - Public Domain Pictures">
            <a:extLst>
              <a:ext uri="{FF2B5EF4-FFF2-40B4-BE49-F238E27FC236}">
                <a16:creationId xmlns:a16="http://schemas.microsoft.com/office/drawing/2014/main" id="{508B907F-8633-4135-B4D3-30EAB8FDD5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2071" y="1403306"/>
            <a:ext cx="2118537" cy="14097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ach, Torquay coach station © Derek Harper cc-by-sa/2.0 ...">
            <a:extLst>
              <a:ext uri="{FF2B5EF4-FFF2-40B4-BE49-F238E27FC236}">
                <a16:creationId xmlns:a16="http://schemas.microsoft.com/office/drawing/2014/main" id="{919A1DC8-508F-45A3-A17F-31A739154C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8631" y="1565564"/>
            <a:ext cx="2241797" cy="14612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utomotive industry in Malaysia - Wikipedia">
            <a:extLst>
              <a:ext uri="{FF2B5EF4-FFF2-40B4-BE49-F238E27FC236}">
                <a16:creationId xmlns:a16="http://schemas.microsoft.com/office/drawing/2014/main" id="{6D819A68-1F68-4469-AC40-D3642840CD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11838" y="3209718"/>
            <a:ext cx="2149352" cy="149453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reen motorbike - Margaret Street, Birmingham - Ninja - Ka… | Flickr">
            <a:extLst>
              <a:ext uri="{FF2B5EF4-FFF2-40B4-BE49-F238E27FC236}">
                <a16:creationId xmlns:a16="http://schemas.microsoft.com/office/drawing/2014/main" id="{D1D2340C-7185-4213-B26B-AD7B729B66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4336" y="3233015"/>
            <a:ext cx="1995277" cy="149453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C7A51EDA-4A0E-4492-A7AC-02FEB3B503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92706" y="4933763"/>
            <a:ext cx="2118537" cy="140979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8EDA6E53-4BAB-4794-9EE8-C2BF0011B0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916" t="11303" r="20191" b="14804"/>
          <a:stretch/>
        </p:blipFill>
        <p:spPr bwMode="auto">
          <a:xfrm>
            <a:off x="9682920" y="5248657"/>
            <a:ext cx="2133944" cy="1402086"/>
          </a:xfrm>
          <a:prstGeom prst="rect">
            <a:avLst/>
          </a:prstGeom>
          <a:noFill/>
          <a:extLst>
            <a:ext uri="{909E8E84-426E-40DD-AFC4-6F175D3DCCD1}">
              <a14:hiddenFill xmlns:a14="http://schemas.microsoft.com/office/drawing/2010/main">
                <a:solidFill>
                  <a:srgbClr val="FFFFFF"/>
                </a:solidFill>
              </a14:hiddenFill>
            </a:ext>
          </a:extLst>
        </p:spPr>
      </p:pic>
      <p:pic>
        <p:nvPicPr>
          <p:cNvPr id="10" name="Content Placeholder 7">
            <a:extLst>
              <a:ext uri="{FF2B5EF4-FFF2-40B4-BE49-F238E27FC236}">
                <a16:creationId xmlns:a16="http://schemas.microsoft.com/office/drawing/2014/main" id="{29F444F3-5FC2-4831-9C58-EF0B0E43578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553073" y="125276"/>
            <a:ext cx="2498522" cy="959849"/>
          </a:xfrm>
          <a:prstGeom prst="rect">
            <a:avLst/>
          </a:prstGeom>
        </p:spPr>
      </p:pic>
    </p:spTree>
    <p:extLst>
      <p:ext uri="{BB962C8B-B14F-4D97-AF65-F5344CB8AC3E}">
        <p14:creationId xmlns:p14="http://schemas.microsoft.com/office/powerpoint/2010/main" val="1956946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3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Travel</a:t>
            </a:r>
          </a:p>
        </p:txBody>
      </p:sp>
      <p:sp>
        <p:nvSpPr>
          <p:cNvPr id="7" name="TextBox 6">
            <a:extLst>
              <a:ext uri="{FF2B5EF4-FFF2-40B4-BE49-F238E27FC236}">
                <a16:creationId xmlns:a16="http://schemas.microsoft.com/office/drawing/2014/main" id="{BC604193-9515-4311-B429-9855B5A7CBAE}"/>
              </a:ext>
            </a:extLst>
          </p:cNvPr>
          <p:cNvSpPr txBox="1"/>
          <p:nvPr/>
        </p:nvSpPr>
        <p:spPr>
          <a:xfrm>
            <a:off x="1011176" y="1668340"/>
            <a:ext cx="6281530" cy="2677656"/>
          </a:xfrm>
          <a:prstGeom prst="rect">
            <a:avLst/>
          </a:prstGeom>
          <a:noFill/>
        </p:spPr>
        <p:txBody>
          <a:bodyPr wrap="square" rtlCol="0">
            <a:spAutoFit/>
          </a:bodyPr>
          <a:lstStyle/>
          <a:p>
            <a:r>
              <a:rPr lang="en-GB" sz="2400" b="1"/>
              <a:t>Things to note:</a:t>
            </a:r>
          </a:p>
          <a:p>
            <a:endParaRPr lang="en-GB" sz="2400"/>
          </a:p>
          <a:p>
            <a:pPr marL="285750" indent="-285750">
              <a:buFont typeface="Arial" panose="020B0604020202020204" pitchFamily="34" charset="0"/>
              <a:buChar char="•"/>
            </a:pPr>
            <a:r>
              <a:rPr lang="en-GB" sz="2400"/>
              <a:t>Air travel / coach / bus / train is based on average occupancy of the vehicle</a:t>
            </a:r>
          </a:p>
          <a:p>
            <a:pPr marL="285750" indent="-285750">
              <a:buFont typeface="Arial" panose="020B0604020202020204" pitchFamily="34" charset="0"/>
              <a:buChar char="•"/>
            </a:pPr>
            <a:r>
              <a:rPr lang="en-GB" sz="2400"/>
              <a:t>Covers electric train not diesel</a:t>
            </a:r>
          </a:p>
          <a:p>
            <a:pPr marL="285750" indent="-285750">
              <a:buFont typeface="Arial" panose="020B0604020202020204" pitchFamily="34" charset="0"/>
              <a:buChar char="•"/>
            </a:pPr>
            <a:r>
              <a:rPr lang="en-GB" sz="2400"/>
              <a:t>Cars / motorbike the vehicle regardless of passenger number</a:t>
            </a:r>
          </a:p>
        </p:txBody>
      </p:sp>
      <p:pic>
        <p:nvPicPr>
          <p:cNvPr id="4" name="Content Placeholder 7">
            <a:extLst>
              <a:ext uri="{FF2B5EF4-FFF2-40B4-BE49-F238E27FC236}">
                <a16:creationId xmlns:a16="http://schemas.microsoft.com/office/drawing/2014/main" id="{E4B562E1-584F-4646-84A5-DC763AA8537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53073" y="125276"/>
            <a:ext cx="2498522" cy="959849"/>
          </a:xfrm>
          <a:prstGeom prst="rect">
            <a:avLst/>
          </a:prstGeom>
        </p:spPr>
      </p:pic>
    </p:spTree>
    <p:extLst>
      <p:ext uri="{BB962C8B-B14F-4D97-AF65-F5344CB8AC3E}">
        <p14:creationId xmlns:p14="http://schemas.microsoft.com/office/powerpoint/2010/main" val="2278268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Climate Action Bingo</a:t>
            </a:r>
          </a:p>
        </p:txBody>
      </p:sp>
      <p:sp>
        <p:nvSpPr>
          <p:cNvPr id="3" name="Content Placeholder 2"/>
          <p:cNvSpPr>
            <a:spLocks noGrp="1"/>
          </p:cNvSpPr>
          <p:nvPr>
            <p:ph idx="1"/>
          </p:nvPr>
        </p:nvSpPr>
        <p:spPr>
          <a:xfrm>
            <a:off x="838200" y="1344985"/>
            <a:ext cx="10515600" cy="5034875"/>
          </a:xfrm>
        </p:spPr>
        <p:txBody>
          <a:bodyPr>
            <a:normAutofit/>
          </a:bodyPr>
          <a:lstStyle/>
          <a:p>
            <a:r>
              <a:rPr lang="en-GB" sz="3600" dirty="0"/>
              <a:t>How many different names in the room can you find to fill your sheet?</a:t>
            </a:r>
          </a:p>
        </p:txBody>
      </p:sp>
      <p:pic>
        <p:nvPicPr>
          <p:cNvPr id="5" name="Picture 4">
            <a:extLst>
              <a:ext uri="{FF2B5EF4-FFF2-40B4-BE49-F238E27FC236}">
                <a16:creationId xmlns:a16="http://schemas.microsoft.com/office/drawing/2014/main" id="{7ADB854E-654D-4F40-B439-B65F37388965}"/>
              </a:ext>
            </a:extLst>
          </p:cNvPr>
          <p:cNvPicPr/>
          <p:nvPr/>
        </p:nvPicPr>
        <p:blipFill>
          <a:blip r:embed="rId3"/>
          <a:stretch>
            <a:fillRect/>
          </a:stretch>
        </p:blipFill>
        <p:spPr>
          <a:xfrm>
            <a:off x="2936636" y="2571173"/>
            <a:ext cx="6318727" cy="3543300"/>
          </a:xfrm>
          <a:prstGeom prst="rect">
            <a:avLst/>
          </a:prstGeom>
        </p:spPr>
      </p:pic>
    </p:spTree>
    <p:extLst>
      <p:ext uri="{BB962C8B-B14F-4D97-AF65-F5344CB8AC3E}">
        <p14:creationId xmlns:p14="http://schemas.microsoft.com/office/powerpoint/2010/main" val="5778139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Travel</a:t>
            </a:r>
          </a:p>
        </p:txBody>
      </p:sp>
      <p:sp>
        <p:nvSpPr>
          <p:cNvPr id="3" name="TextBox 2">
            <a:extLst>
              <a:ext uri="{FF2B5EF4-FFF2-40B4-BE49-F238E27FC236}">
                <a16:creationId xmlns:a16="http://schemas.microsoft.com/office/drawing/2014/main" id="{09B646B4-84E5-4660-B201-69B68873DA91}"/>
              </a:ext>
            </a:extLst>
          </p:cNvPr>
          <p:cNvSpPr txBox="1"/>
          <p:nvPr/>
        </p:nvSpPr>
        <p:spPr>
          <a:xfrm>
            <a:off x="393895" y="3105835"/>
            <a:ext cx="1700653" cy="646331"/>
          </a:xfrm>
          <a:prstGeom prst="rect">
            <a:avLst/>
          </a:prstGeom>
          <a:noFill/>
        </p:spPr>
        <p:txBody>
          <a:bodyPr wrap="square" rtlCol="0">
            <a:spAutoFit/>
          </a:bodyPr>
          <a:lstStyle/>
          <a:p>
            <a:r>
              <a:rPr lang="en-GB"/>
              <a:t>Smallest</a:t>
            </a:r>
          </a:p>
          <a:p>
            <a:r>
              <a:rPr lang="en-GB"/>
              <a:t>emissions</a:t>
            </a:r>
          </a:p>
        </p:txBody>
      </p:sp>
      <p:sp>
        <p:nvSpPr>
          <p:cNvPr id="13" name="TextBox 12">
            <a:extLst>
              <a:ext uri="{FF2B5EF4-FFF2-40B4-BE49-F238E27FC236}">
                <a16:creationId xmlns:a16="http://schemas.microsoft.com/office/drawing/2014/main" id="{DA3DFE61-A32E-4D0C-848A-47585A84AA06}"/>
              </a:ext>
            </a:extLst>
          </p:cNvPr>
          <p:cNvSpPr txBox="1"/>
          <p:nvPr/>
        </p:nvSpPr>
        <p:spPr>
          <a:xfrm>
            <a:off x="10503473" y="3105835"/>
            <a:ext cx="1700653" cy="646331"/>
          </a:xfrm>
          <a:prstGeom prst="rect">
            <a:avLst/>
          </a:prstGeom>
          <a:noFill/>
        </p:spPr>
        <p:txBody>
          <a:bodyPr wrap="square" rtlCol="0">
            <a:spAutoFit/>
          </a:bodyPr>
          <a:lstStyle/>
          <a:p>
            <a:r>
              <a:rPr lang="en-GB"/>
              <a:t>Largest</a:t>
            </a:r>
          </a:p>
          <a:p>
            <a:r>
              <a:rPr lang="en-GB"/>
              <a:t>emissions</a:t>
            </a:r>
          </a:p>
        </p:txBody>
      </p:sp>
      <p:pic>
        <p:nvPicPr>
          <p:cNvPr id="14" name="Picture 2" descr="Airplane Flying Free Stock Photo - Public Domain Pictures">
            <a:extLst>
              <a:ext uri="{FF2B5EF4-FFF2-40B4-BE49-F238E27FC236}">
                <a16:creationId xmlns:a16="http://schemas.microsoft.com/office/drawing/2014/main" id="{2EB42B56-704A-4180-915B-C2153E81E9E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680" y="3105834"/>
            <a:ext cx="1607148" cy="1134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oach, Torquay coach station © Derek Harper cc-by-sa/2.0 ...">
            <a:extLst>
              <a:ext uri="{FF2B5EF4-FFF2-40B4-BE49-F238E27FC236}">
                <a16:creationId xmlns:a16="http://schemas.microsoft.com/office/drawing/2014/main" id="{28E77830-8946-4735-8D79-F6F4A5E4A92D}"/>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4862" y="4819269"/>
            <a:ext cx="1700654" cy="1134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Automotive industry in Malaysia - Wikipedia">
            <a:extLst>
              <a:ext uri="{FF2B5EF4-FFF2-40B4-BE49-F238E27FC236}">
                <a16:creationId xmlns:a16="http://schemas.microsoft.com/office/drawing/2014/main" id="{66D648FD-2846-4818-9091-09CA43F18722}"/>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5478" y="3395552"/>
            <a:ext cx="1630524" cy="1134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Green motorbike - Margaret Street, Birmingham - Ninja - Ka… | Flickr">
            <a:extLst>
              <a:ext uri="{FF2B5EF4-FFF2-40B4-BE49-F238E27FC236}">
                <a16:creationId xmlns:a16="http://schemas.microsoft.com/office/drawing/2014/main" id="{9057A9AF-6A95-44A1-A648-F1BDBCB265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33040" y="1818427"/>
            <a:ext cx="1513640" cy="113376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a:extLst>
              <a:ext uri="{FF2B5EF4-FFF2-40B4-BE49-F238E27FC236}">
                <a16:creationId xmlns:a16="http://schemas.microsoft.com/office/drawing/2014/main" id="{8DA7FED6-1FE3-42A8-B756-57E20F927836}"/>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48368" y="1971835"/>
            <a:ext cx="1607148" cy="1134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a:extLst>
              <a:ext uri="{FF2B5EF4-FFF2-40B4-BE49-F238E27FC236}">
                <a16:creationId xmlns:a16="http://schemas.microsoft.com/office/drawing/2014/main" id="{5BAF2642-F535-46FB-8ACD-F89863E7FC81}"/>
              </a:ext>
            </a:extLst>
          </p:cNvPr>
          <p:cNvPicPr>
            <a:picLocks noChangeArrowheads="1"/>
          </p:cNvPicPr>
          <p:nvPr/>
        </p:nvPicPr>
        <p:blipFill rotWithShape="1">
          <a:blip r:embed="rId8">
            <a:extLst>
              <a:ext uri="{28A0092B-C50C-407E-A947-70E740481C1C}">
                <a14:useLocalDpi xmlns:a14="http://schemas.microsoft.com/office/drawing/2010/main" val="0"/>
              </a:ext>
            </a:extLst>
          </a:blip>
          <a:srcRect l="5916" t="11303" r="20191" b="14804"/>
          <a:stretch/>
        </p:blipFill>
        <p:spPr bwMode="auto">
          <a:xfrm>
            <a:off x="4477166" y="4563000"/>
            <a:ext cx="1618834" cy="1134000"/>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7">
            <a:extLst>
              <a:ext uri="{FF2B5EF4-FFF2-40B4-BE49-F238E27FC236}">
                <a16:creationId xmlns:a16="http://schemas.microsoft.com/office/drawing/2014/main" id="{739488FB-95FF-4AEA-9A18-3D41F993C0B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553073" y="125276"/>
            <a:ext cx="2498522" cy="959849"/>
          </a:xfrm>
          <a:prstGeom prst="rect">
            <a:avLst/>
          </a:prstGeom>
        </p:spPr>
      </p:pic>
    </p:spTree>
    <p:extLst>
      <p:ext uri="{BB962C8B-B14F-4D97-AF65-F5344CB8AC3E}">
        <p14:creationId xmlns:p14="http://schemas.microsoft.com/office/powerpoint/2010/main" val="41886701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Travel</a:t>
            </a:r>
          </a:p>
        </p:txBody>
      </p:sp>
      <p:pic>
        <p:nvPicPr>
          <p:cNvPr id="5" name="Picture 2" descr="Airplane Flying Free Stock Photo - Public Domain Pictures">
            <a:extLst>
              <a:ext uri="{FF2B5EF4-FFF2-40B4-BE49-F238E27FC236}">
                <a16:creationId xmlns:a16="http://schemas.microsoft.com/office/drawing/2014/main" id="{E43E58B5-7552-4F0E-A89C-7655E4AD3F27}"/>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8406" y="3164220"/>
            <a:ext cx="1607148" cy="1134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oach, Torquay coach station © Derek Harper cc-by-sa/2.0 ...">
            <a:extLst>
              <a:ext uri="{FF2B5EF4-FFF2-40B4-BE49-F238E27FC236}">
                <a16:creationId xmlns:a16="http://schemas.microsoft.com/office/drawing/2014/main" id="{CA145A41-430C-4181-A070-6FF0518B468E}"/>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736" y="3170847"/>
            <a:ext cx="1700654" cy="1134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Automotive industry in Malaysia - Wikipedia">
            <a:extLst>
              <a:ext uri="{FF2B5EF4-FFF2-40B4-BE49-F238E27FC236}">
                <a16:creationId xmlns:a16="http://schemas.microsoft.com/office/drawing/2014/main" id="{6126280F-758D-420F-B12F-29501AAF348F}"/>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6051" y="3164220"/>
            <a:ext cx="1630524" cy="1134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Green motorbike - Margaret Street, Birmingham - Ninja - Ka… | Flickr">
            <a:extLst>
              <a:ext uri="{FF2B5EF4-FFF2-40B4-BE49-F238E27FC236}">
                <a16:creationId xmlns:a16="http://schemas.microsoft.com/office/drawing/2014/main" id="{EDE4A564-F56C-469C-8138-232A325196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5865" y="3171078"/>
            <a:ext cx="1513640" cy="11337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a:extLst>
              <a:ext uri="{FF2B5EF4-FFF2-40B4-BE49-F238E27FC236}">
                <a16:creationId xmlns:a16="http://schemas.microsoft.com/office/drawing/2014/main" id="{543509ED-E1E3-475E-B10D-F8EF9E663AE1}"/>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6886" y="3170847"/>
            <a:ext cx="1607148" cy="1134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a:extLst>
              <a:ext uri="{FF2B5EF4-FFF2-40B4-BE49-F238E27FC236}">
                <a16:creationId xmlns:a16="http://schemas.microsoft.com/office/drawing/2014/main" id="{8C725380-EDF3-4650-A81C-09B7513F1088}"/>
              </a:ext>
            </a:extLst>
          </p:cNvPr>
          <p:cNvPicPr>
            <a:picLocks noChangeArrowheads="1"/>
          </p:cNvPicPr>
          <p:nvPr/>
        </p:nvPicPr>
        <p:blipFill rotWithShape="1">
          <a:blip r:embed="rId8">
            <a:extLst>
              <a:ext uri="{28A0092B-C50C-407E-A947-70E740481C1C}">
                <a14:useLocalDpi xmlns:a14="http://schemas.microsoft.com/office/drawing/2010/main" val="0"/>
              </a:ext>
            </a:extLst>
          </a:blip>
          <a:srcRect l="5916" t="11303" r="20191" b="14804"/>
          <a:stretch/>
        </p:blipFill>
        <p:spPr bwMode="auto">
          <a:xfrm>
            <a:off x="2766221" y="3170847"/>
            <a:ext cx="1618834" cy="1134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41A1697-8C60-41DA-B7CB-757C21E7B484}"/>
              </a:ext>
            </a:extLst>
          </p:cNvPr>
          <p:cNvSpPr txBox="1"/>
          <p:nvPr/>
        </p:nvSpPr>
        <p:spPr>
          <a:xfrm>
            <a:off x="0" y="2549244"/>
            <a:ext cx="1700653" cy="646331"/>
          </a:xfrm>
          <a:prstGeom prst="rect">
            <a:avLst/>
          </a:prstGeom>
          <a:noFill/>
        </p:spPr>
        <p:txBody>
          <a:bodyPr wrap="square" rtlCol="0">
            <a:spAutoFit/>
          </a:bodyPr>
          <a:lstStyle/>
          <a:p>
            <a:r>
              <a:rPr lang="en-GB"/>
              <a:t>Smallest</a:t>
            </a:r>
          </a:p>
          <a:p>
            <a:r>
              <a:rPr lang="en-GB"/>
              <a:t>emissions</a:t>
            </a:r>
          </a:p>
        </p:txBody>
      </p:sp>
      <p:sp>
        <p:nvSpPr>
          <p:cNvPr id="14" name="TextBox 13">
            <a:extLst>
              <a:ext uri="{FF2B5EF4-FFF2-40B4-BE49-F238E27FC236}">
                <a16:creationId xmlns:a16="http://schemas.microsoft.com/office/drawing/2014/main" id="{4A8922CE-4439-4DDD-A80D-2186BD3C28DD}"/>
              </a:ext>
            </a:extLst>
          </p:cNvPr>
          <p:cNvSpPr txBox="1"/>
          <p:nvPr/>
        </p:nvSpPr>
        <p:spPr>
          <a:xfrm>
            <a:off x="10503473" y="2549244"/>
            <a:ext cx="1700653" cy="646331"/>
          </a:xfrm>
          <a:prstGeom prst="rect">
            <a:avLst/>
          </a:prstGeom>
          <a:noFill/>
        </p:spPr>
        <p:txBody>
          <a:bodyPr wrap="square" rtlCol="0">
            <a:spAutoFit/>
          </a:bodyPr>
          <a:lstStyle/>
          <a:p>
            <a:pPr algn="r"/>
            <a:r>
              <a:rPr lang="en-GB"/>
              <a:t>Largest</a:t>
            </a:r>
          </a:p>
          <a:p>
            <a:pPr algn="r"/>
            <a:r>
              <a:rPr lang="en-GB"/>
              <a:t>emissions</a:t>
            </a:r>
          </a:p>
        </p:txBody>
      </p:sp>
      <p:sp>
        <p:nvSpPr>
          <p:cNvPr id="16" name="TextBox 15">
            <a:extLst>
              <a:ext uri="{FF2B5EF4-FFF2-40B4-BE49-F238E27FC236}">
                <a16:creationId xmlns:a16="http://schemas.microsoft.com/office/drawing/2014/main" id="{562A4509-88AD-456F-8373-7F0EDC06C693}"/>
              </a:ext>
            </a:extLst>
          </p:cNvPr>
          <p:cNvSpPr txBox="1"/>
          <p:nvPr/>
        </p:nvSpPr>
        <p:spPr>
          <a:xfrm>
            <a:off x="9678406" y="4421762"/>
            <a:ext cx="1699200" cy="369332"/>
          </a:xfrm>
          <a:prstGeom prst="rect">
            <a:avLst/>
          </a:prstGeom>
          <a:noFill/>
        </p:spPr>
        <p:txBody>
          <a:bodyPr wrap="square" rtlCol="0">
            <a:spAutoFit/>
          </a:bodyPr>
          <a:lstStyle/>
          <a:p>
            <a:pPr algn="ctr"/>
            <a:r>
              <a:rPr lang="en-GB"/>
              <a:t>0.19 tCO</a:t>
            </a:r>
            <a:r>
              <a:rPr lang="en-GB" baseline="-25000"/>
              <a:t>2</a:t>
            </a:r>
            <a:r>
              <a:rPr lang="en-GB"/>
              <a:t>e</a:t>
            </a:r>
          </a:p>
        </p:txBody>
      </p:sp>
      <p:sp>
        <p:nvSpPr>
          <p:cNvPr id="17" name="TextBox 16">
            <a:extLst>
              <a:ext uri="{FF2B5EF4-FFF2-40B4-BE49-F238E27FC236}">
                <a16:creationId xmlns:a16="http://schemas.microsoft.com/office/drawing/2014/main" id="{111F6AB5-CC32-4F7A-A713-98499E5708EF}"/>
              </a:ext>
            </a:extLst>
          </p:cNvPr>
          <p:cNvSpPr txBox="1"/>
          <p:nvPr/>
        </p:nvSpPr>
        <p:spPr>
          <a:xfrm>
            <a:off x="7892660" y="4428389"/>
            <a:ext cx="1699200" cy="369332"/>
          </a:xfrm>
          <a:prstGeom prst="rect">
            <a:avLst/>
          </a:prstGeom>
          <a:noFill/>
        </p:spPr>
        <p:txBody>
          <a:bodyPr wrap="square" rtlCol="0">
            <a:spAutoFit/>
          </a:bodyPr>
          <a:lstStyle/>
          <a:p>
            <a:pPr algn="ctr"/>
            <a:r>
              <a:rPr lang="en-GB"/>
              <a:t>0.09 tCO</a:t>
            </a:r>
            <a:r>
              <a:rPr lang="en-GB" baseline="-25000"/>
              <a:t>2</a:t>
            </a:r>
            <a:r>
              <a:rPr lang="en-GB"/>
              <a:t>e</a:t>
            </a:r>
          </a:p>
        </p:txBody>
      </p:sp>
      <p:sp>
        <p:nvSpPr>
          <p:cNvPr id="19" name="TextBox 18">
            <a:extLst>
              <a:ext uri="{FF2B5EF4-FFF2-40B4-BE49-F238E27FC236}">
                <a16:creationId xmlns:a16="http://schemas.microsoft.com/office/drawing/2014/main" id="{8002FB2B-5528-4024-829B-9E00A607C915}"/>
              </a:ext>
            </a:extLst>
          </p:cNvPr>
          <p:cNvSpPr txBox="1"/>
          <p:nvPr/>
        </p:nvSpPr>
        <p:spPr>
          <a:xfrm>
            <a:off x="6106914" y="4428389"/>
            <a:ext cx="1699200" cy="369332"/>
          </a:xfrm>
          <a:prstGeom prst="rect">
            <a:avLst/>
          </a:prstGeom>
          <a:noFill/>
        </p:spPr>
        <p:txBody>
          <a:bodyPr wrap="square" rtlCol="0">
            <a:spAutoFit/>
          </a:bodyPr>
          <a:lstStyle/>
          <a:p>
            <a:pPr algn="ctr"/>
            <a:r>
              <a:rPr lang="en-GB"/>
              <a:t>0.04 tCO</a:t>
            </a:r>
            <a:r>
              <a:rPr lang="en-GB" baseline="-25000"/>
              <a:t>2</a:t>
            </a:r>
            <a:r>
              <a:rPr lang="en-GB"/>
              <a:t>e</a:t>
            </a:r>
          </a:p>
        </p:txBody>
      </p:sp>
      <p:sp>
        <p:nvSpPr>
          <p:cNvPr id="20" name="TextBox 19">
            <a:extLst>
              <a:ext uri="{FF2B5EF4-FFF2-40B4-BE49-F238E27FC236}">
                <a16:creationId xmlns:a16="http://schemas.microsoft.com/office/drawing/2014/main" id="{F1155730-E9A8-4FBA-92FF-D2C804245EFD}"/>
              </a:ext>
            </a:extLst>
          </p:cNvPr>
          <p:cNvSpPr txBox="1"/>
          <p:nvPr/>
        </p:nvSpPr>
        <p:spPr>
          <a:xfrm>
            <a:off x="4480277" y="4426423"/>
            <a:ext cx="1699200" cy="369332"/>
          </a:xfrm>
          <a:prstGeom prst="rect">
            <a:avLst/>
          </a:prstGeom>
          <a:noFill/>
        </p:spPr>
        <p:txBody>
          <a:bodyPr wrap="square" rtlCol="0" anchor="t">
            <a:spAutoFit/>
          </a:bodyPr>
          <a:lstStyle/>
          <a:p>
            <a:pPr algn="ctr"/>
            <a:r>
              <a:rPr lang="en-GB"/>
              <a:t>0.03 tCO</a:t>
            </a:r>
            <a:r>
              <a:rPr lang="en-GB" baseline="-25000"/>
              <a:t>2</a:t>
            </a:r>
            <a:r>
              <a:rPr lang="en-GB"/>
              <a:t>e</a:t>
            </a:r>
          </a:p>
        </p:txBody>
      </p:sp>
      <p:sp>
        <p:nvSpPr>
          <p:cNvPr id="21" name="TextBox 20">
            <a:extLst>
              <a:ext uri="{FF2B5EF4-FFF2-40B4-BE49-F238E27FC236}">
                <a16:creationId xmlns:a16="http://schemas.microsoft.com/office/drawing/2014/main" id="{D3D5C586-FB8E-44A9-BFA4-B7EA87E97BC0}"/>
              </a:ext>
            </a:extLst>
          </p:cNvPr>
          <p:cNvSpPr txBox="1"/>
          <p:nvPr/>
        </p:nvSpPr>
        <p:spPr>
          <a:xfrm>
            <a:off x="2707006" y="4426423"/>
            <a:ext cx="1699200" cy="369332"/>
          </a:xfrm>
          <a:prstGeom prst="rect">
            <a:avLst/>
          </a:prstGeom>
          <a:noFill/>
        </p:spPr>
        <p:txBody>
          <a:bodyPr wrap="square" rtlCol="0">
            <a:spAutoFit/>
          </a:bodyPr>
          <a:lstStyle/>
          <a:p>
            <a:pPr algn="ctr"/>
            <a:r>
              <a:rPr lang="en-GB"/>
              <a:t>0.02 tCO</a:t>
            </a:r>
            <a:r>
              <a:rPr lang="en-GB" baseline="-25000"/>
              <a:t>2</a:t>
            </a:r>
            <a:r>
              <a:rPr lang="en-GB"/>
              <a:t>e</a:t>
            </a:r>
          </a:p>
        </p:txBody>
      </p:sp>
      <p:sp>
        <p:nvSpPr>
          <p:cNvPr id="22" name="TextBox 21">
            <a:extLst>
              <a:ext uri="{FF2B5EF4-FFF2-40B4-BE49-F238E27FC236}">
                <a16:creationId xmlns:a16="http://schemas.microsoft.com/office/drawing/2014/main" id="{0E09B4EC-758D-414C-A7E7-75C218363D36}"/>
              </a:ext>
            </a:extLst>
          </p:cNvPr>
          <p:cNvSpPr txBox="1"/>
          <p:nvPr/>
        </p:nvSpPr>
        <p:spPr>
          <a:xfrm>
            <a:off x="933736" y="4426423"/>
            <a:ext cx="1699200" cy="369332"/>
          </a:xfrm>
          <a:prstGeom prst="rect">
            <a:avLst/>
          </a:prstGeom>
          <a:noFill/>
        </p:spPr>
        <p:txBody>
          <a:bodyPr wrap="square" rtlCol="0">
            <a:spAutoFit/>
          </a:bodyPr>
          <a:lstStyle/>
          <a:p>
            <a:pPr algn="ctr"/>
            <a:r>
              <a:rPr lang="en-GB"/>
              <a:t>0.01 tCO</a:t>
            </a:r>
            <a:r>
              <a:rPr lang="en-GB" baseline="-25000"/>
              <a:t>2</a:t>
            </a:r>
            <a:r>
              <a:rPr lang="en-GB"/>
              <a:t>e</a:t>
            </a:r>
          </a:p>
        </p:txBody>
      </p:sp>
      <p:sp>
        <p:nvSpPr>
          <p:cNvPr id="23" name="TextBox 22">
            <a:extLst>
              <a:ext uri="{FF2B5EF4-FFF2-40B4-BE49-F238E27FC236}">
                <a16:creationId xmlns:a16="http://schemas.microsoft.com/office/drawing/2014/main" id="{50047630-D60E-4058-ABC6-C9DADEF76047}"/>
              </a:ext>
            </a:extLst>
          </p:cNvPr>
          <p:cNvSpPr txBox="1"/>
          <p:nvPr/>
        </p:nvSpPr>
        <p:spPr>
          <a:xfrm>
            <a:off x="9678406" y="4797721"/>
            <a:ext cx="1699200" cy="923330"/>
          </a:xfrm>
          <a:prstGeom prst="rect">
            <a:avLst/>
          </a:prstGeom>
          <a:noFill/>
        </p:spPr>
        <p:txBody>
          <a:bodyPr wrap="square" rtlCol="0">
            <a:spAutoFit/>
          </a:bodyPr>
          <a:lstStyle/>
          <a:p>
            <a:pPr algn="ctr"/>
            <a:r>
              <a:rPr lang="en-GB"/>
              <a:t>+ car travel to airport 0.02 tCO</a:t>
            </a:r>
            <a:r>
              <a:rPr lang="en-GB" baseline="-25000"/>
              <a:t>2</a:t>
            </a:r>
            <a:r>
              <a:rPr lang="en-GB"/>
              <a:t>e </a:t>
            </a:r>
          </a:p>
        </p:txBody>
      </p:sp>
      <p:sp>
        <p:nvSpPr>
          <p:cNvPr id="25" name="Rectangle 24">
            <a:extLst>
              <a:ext uri="{FF2B5EF4-FFF2-40B4-BE49-F238E27FC236}">
                <a16:creationId xmlns:a16="http://schemas.microsoft.com/office/drawing/2014/main" id="{97E582CD-0F82-4BC7-BF27-48D454ACF3F1}"/>
              </a:ext>
            </a:extLst>
          </p:cNvPr>
          <p:cNvSpPr/>
          <p:nvPr/>
        </p:nvSpPr>
        <p:spPr>
          <a:xfrm>
            <a:off x="0" y="6475334"/>
            <a:ext cx="4127155" cy="369332"/>
          </a:xfrm>
          <a:prstGeom prst="rect">
            <a:avLst/>
          </a:prstGeom>
        </p:spPr>
        <p:txBody>
          <a:bodyPr wrap="none">
            <a:spAutoFit/>
          </a:bodyPr>
          <a:lstStyle/>
          <a:p>
            <a:r>
              <a:rPr lang="en-GB">
                <a:hlinkClick r:id="rId9"/>
              </a:rPr>
              <a:t>www.carbonfootprint.com/calculator.aspx</a:t>
            </a:r>
            <a:endParaRPr lang="en-GB"/>
          </a:p>
        </p:txBody>
      </p:sp>
      <p:pic>
        <p:nvPicPr>
          <p:cNvPr id="24" name="Content Placeholder 7">
            <a:extLst>
              <a:ext uri="{FF2B5EF4-FFF2-40B4-BE49-F238E27FC236}">
                <a16:creationId xmlns:a16="http://schemas.microsoft.com/office/drawing/2014/main" id="{E81ABA63-B18C-4BDC-A6AE-983E7098F89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553073" y="125276"/>
            <a:ext cx="2498522" cy="959849"/>
          </a:xfrm>
          <a:prstGeom prst="rect">
            <a:avLst/>
          </a:prstGeom>
        </p:spPr>
      </p:pic>
    </p:spTree>
    <p:extLst>
      <p:ext uri="{BB962C8B-B14F-4D97-AF65-F5344CB8AC3E}">
        <p14:creationId xmlns:p14="http://schemas.microsoft.com/office/powerpoint/2010/main" val="306465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p:bldP spid="20" grpId="0"/>
      <p:bldP spid="21" grpId="0"/>
      <p:bldP spid="22" grpId="0"/>
      <p:bldP spid="2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4F987-C223-4F80-A37D-38BA4DA66604}"/>
              </a:ext>
            </a:extLst>
          </p:cNvPr>
          <p:cNvSpPr>
            <a:spLocks noGrp="1"/>
          </p:cNvSpPr>
          <p:nvPr>
            <p:ph type="title"/>
          </p:nvPr>
        </p:nvSpPr>
        <p:spPr/>
        <p:txBody>
          <a:bodyPr/>
          <a:lstStyle/>
          <a:p>
            <a:r>
              <a:rPr lang="en-GB"/>
              <a:t>Summary: Holiday Travel</a:t>
            </a:r>
          </a:p>
        </p:txBody>
      </p:sp>
      <p:sp>
        <p:nvSpPr>
          <p:cNvPr id="3" name="Content Placeholder 10">
            <a:extLst>
              <a:ext uri="{FF2B5EF4-FFF2-40B4-BE49-F238E27FC236}">
                <a16:creationId xmlns:a16="http://schemas.microsoft.com/office/drawing/2014/main" id="{F0E4F5A8-A1F0-424E-826B-CCA27103D24F}"/>
              </a:ext>
            </a:extLst>
          </p:cNvPr>
          <p:cNvSpPr txBox="1">
            <a:spLocks/>
          </p:cNvSpPr>
          <p:nvPr/>
        </p:nvSpPr>
        <p:spPr>
          <a:xfrm>
            <a:off x="460112" y="2554514"/>
            <a:ext cx="10284088" cy="4105486"/>
          </a:xfrm>
          <a:prstGeom prst="rect">
            <a:avLst/>
          </a:prstGeom>
        </p:spPr>
        <p:txBody>
          <a:bodyPr anchor="ctr">
            <a:normAutofit/>
          </a:bodyPr>
          <a:lstStyle>
            <a:lvl1pPr marL="228600" indent="-228600" algn="l" defTabSz="914400" rtl="0" eaLnBrk="1" latinLnBrk="0" hangingPunct="1">
              <a:lnSpc>
                <a:spcPct val="90000"/>
              </a:lnSpc>
              <a:spcBef>
                <a:spcPts val="1000"/>
              </a:spcBef>
              <a:buClr>
                <a:srgbClr val="8EC63F"/>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8EC63F"/>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8EC63F"/>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8EC63F"/>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8EC63F"/>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800"/>
              </a:spcBef>
            </a:pPr>
            <a:r>
              <a:rPr lang="en-GB"/>
              <a:t>Consider carbon footprint of mode – e.g. alternatives to flying</a:t>
            </a:r>
          </a:p>
          <a:p>
            <a:pPr>
              <a:lnSpc>
                <a:spcPct val="100000"/>
              </a:lnSpc>
              <a:spcBef>
                <a:spcPts val="1800"/>
              </a:spcBef>
            </a:pPr>
            <a:r>
              <a:rPr lang="en-GB"/>
              <a:t>Full cars share out the per person footprint</a:t>
            </a:r>
          </a:p>
          <a:p>
            <a:pPr>
              <a:lnSpc>
                <a:spcPct val="100000"/>
              </a:lnSpc>
              <a:spcBef>
                <a:spcPts val="1800"/>
              </a:spcBef>
            </a:pPr>
            <a:r>
              <a:rPr lang="en-GB"/>
              <a:t>Combine trips, travel for longer instead of short trips</a:t>
            </a:r>
          </a:p>
          <a:p>
            <a:pPr>
              <a:lnSpc>
                <a:spcPct val="100000"/>
              </a:lnSpc>
              <a:spcBef>
                <a:spcPts val="1800"/>
              </a:spcBef>
            </a:pPr>
            <a:r>
              <a:rPr lang="en-GB"/>
              <a:t>Consider more local versions of desired experience</a:t>
            </a:r>
          </a:p>
          <a:p>
            <a:pPr>
              <a:lnSpc>
                <a:spcPct val="100000"/>
              </a:lnSpc>
              <a:spcBef>
                <a:spcPts val="1800"/>
              </a:spcBef>
            </a:pPr>
            <a:r>
              <a:rPr lang="en-GB"/>
              <a:t>Useful sources: seat61.com; loco2</a:t>
            </a:r>
          </a:p>
          <a:p>
            <a:pPr>
              <a:lnSpc>
                <a:spcPct val="100000"/>
              </a:lnSpc>
              <a:spcBef>
                <a:spcPts val="1800"/>
              </a:spcBef>
            </a:pPr>
            <a:r>
              <a:rPr lang="en-GB"/>
              <a:t>Don’t look at cost comparison to flight</a:t>
            </a:r>
          </a:p>
          <a:p>
            <a:pPr>
              <a:lnSpc>
                <a:spcPct val="100000"/>
              </a:lnSpc>
              <a:spcBef>
                <a:spcPts val="1800"/>
              </a:spcBef>
            </a:pPr>
            <a:endParaRPr lang="en-GB"/>
          </a:p>
          <a:p>
            <a:pPr>
              <a:lnSpc>
                <a:spcPct val="100000"/>
              </a:lnSpc>
              <a:spcBef>
                <a:spcPts val="1800"/>
              </a:spcBef>
            </a:pPr>
            <a:endParaRPr lang="en-GB"/>
          </a:p>
          <a:p>
            <a:pPr>
              <a:lnSpc>
                <a:spcPct val="100000"/>
              </a:lnSpc>
              <a:spcBef>
                <a:spcPts val="1800"/>
              </a:spcBef>
            </a:pPr>
            <a:endParaRPr lang="en-GB"/>
          </a:p>
        </p:txBody>
      </p:sp>
      <p:pic>
        <p:nvPicPr>
          <p:cNvPr id="4" name="Content Placeholder 7">
            <a:extLst>
              <a:ext uri="{FF2B5EF4-FFF2-40B4-BE49-F238E27FC236}">
                <a16:creationId xmlns:a16="http://schemas.microsoft.com/office/drawing/2014/main" id="{09CB04FA-BAB0-47BA-B60F-137854F7157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53073" y="125276"/>
            <a:ext cx="2498522" cy="959849"/>
          </a:xfrm>
          <a:prstGeom prst="rect">
            <a:avLst/>
          </a:prstGeom>
        </p:spPr>
      </p:pic>
    </p:spTree>
    <p:extLst>
      <p:ext uri="{BB962C8B-B14F-4D97-AF65-F5344CB8AC3E}">
        <p14:creationId xmlns:p14="http://schemas.microsoft.com/office/powerpoint/2010/main" val="17872546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240594" y="4010171"/>
            <a:ext cx="10039349" cy="2233542"/>
          </a:xfrm>
        </p:spPr>
        <p:txBody>
          <a:bodyPr>
            <a:normAutofit/>
          </a:bodyPr>
          <a:lstStyle/>
          <a:p>
            <a:r>
              <a:rPr lang="en-GB"/>
              <a:t>QUIZ: The Urgency of Taking</a:t>
            </a:r>
            <a:br>
              <a:rPr lang="en-GB"/>
            </a:br>
            <a:r>
              <a:rPr lang="en-GB"/>
              <a:t>Action on Climate Change</a:t>
            </a:r>
          </a:p>
        </p:txBody>
      </p:sp>
    </p:spTree>
    <p:extLst>
      <p:ext uri="{BB962C8B-B14F-4D97-AF65-F5344CB8AC3E}">
        <p14:creationId xmlns:p14="http://schemas.microsoft.com/office/powerpoint/2010/main" val="5821697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Quick Quiz</a:t>
            </a:r>
          </a:p>
        </p:txBody>
      </p:sp>
      <p:sp>
        <p:nvSpPr>
          <p:cNvPr id="3" name="Content Placeholder 2"/>
          <p:cNvSpPr>
            <a:spLocks noGrp="1"/>
          </p:cNvSpPr>
          <p:nvPr>
            <p:ph idx="1"/>
          </p:nvPr>
        </p:nvSpPr>
        <p:spPr/>
        <p:txBody>
          <a:bodyPr/>
          <a:lstStyle/>
          <a:p>
            <a:pPr marL="457200" indent="-457200">
              <a:lnSpc>
                <a:spcPct val="100000"/>
              </a:lnSpc>
              <a:spcAft>
                <a:spcPts val="1200"/>
              </a:spcAft>
            </a:pPr>
            <a:r>
              <a:rPr lang="en-GB" sz="3200"/>
              <a:t>Coming up are some multiple choice questions</a:t>
            </a:r>
          </a:p>
          <a:p>
            <a:pPr marL="457200" indent="-457200">
              <a:lnSpc>
                <a:spcPct val="100000"/>
              </a:lnSpc>
              <a:spcAft>
                <a:spcPts val="1200"/>
              </a:spcAft>
            </a:pPr>
            <a:r>
              <a:rPr lang="en-GB" sz="3200"/>
              <a:t>I will read the question.</a:t>
            </a:r>
          </a:p>
          <a:p>
            <a:pPr marL="457200" indent="-457200">
              <a:lnSpc>
                <a:spcPct val="100000"/>
              </a:lnSpc>
              <a:spcAft>
                <a:spcPts val="1200"/>
              </a:spcAft>
            </a:pPr>
            <a:r>
              <a:rPr lang="en-GB" sz="3200"/>
              <a:t>You will then have 30 seconds in your groups to discuss and agree the answer and hold up your flash card…</a:t>
            </a:r>
          </a:p>
          <a:p>
            <a:endParaRPr lang="en-GB"/>
          </a:p>
        </p:txBody>
      </p:sp>
      <p:pic>
        <p:nvPicPr>
          <p:cNvPr id="4" name="Content Placeholder 7">
            <a:extLst>
              <a:ext uri="{FF2B5EF4-FFF2-40B4-BE49-F238E27FC236}">
                <a16:creationId xmlns:a16="http://schemas.microsoft.com/office/drawing/2014/main" id="{941260E1-EE4B-4533-9868-E13BBE725E1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53073" y="125276"/>
            <a:ext cx="2498522" cy="959849"/>
          </a:xfrm>
          <a:prstGeom prst="rect">
            <a:avLst/>
          </a:prstGeom>
        </p:spPr>
      </p:pic>
    </p:spTree>
    <p:extLst>
      <p:ext uri="{BB962C8B-B14F-4D97-AF65-F5344CB8AC3E}">
        <p14:creationId xmlns:p14="http://schemas.microsoft.com/office/powerpoint/2010/main" val="33287602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FAC7D-DD42-4F68-9ECC-3AB94DE3E048}"/>
              </a:ext>
            </a:extLst>
          </p:cNvPr>
          <p:cNvSpPr>
            <a:spLocks noGrp="1"/>
          </p:cNvSpPr>
          <p:nvPr>
            <p:ph type="title"/>
          </p:nvPr>
        </p:nvSpPr>
        <p:spPr/>
        <p:txBody>
          <a:bodyPr>
            <a:normAutofit/>
          </a:bodyPr>
          <a:lstStyle/>
          <a:p>
            <a:r>
              <a:rPr lang="en-GB" sz="5400"/>
              <a:t>Weather and Climate </a:t>
            </a:r>
          </a:p>
        </p:txBody>
      </p:sp>
      <p:sp>
        <p:nvSpPr>
          <p:cNvPr id="3" name="Content Placeholder 2">
            <a:extLst>
              <a:ext uri="{FF2B5EF4-FFF2-40B4-BE49-F238E27FC236}">
                <a16:creationId xmlns:a16="http://schemas.microsoft.com/office/drawing/2014/main" id="{661FFE06-F5F5-440F-B1D6-CB51D0CF39DF}"/>
              </a:ext>
            </a:extLst>
          </p:cNvPr>
          <p:cNvSpPr>
            <a:spLocks noGrp="1"/>
          </p:cNvSpPr>
          <p:nvPr>
            <p:ph idx="1"/>
          </p:nvPr>
        </p:nvSpPr>
        <p:spPr/>
        <p:txBody>
          <a:bodyPr/>
          <a:lstStyle/>
          <a:p>
            <a:r>
              <a:rPr lang="en-GB">
                <a:hlinkClick r:id="rId2"/>
              </a:rPr>
              <a:t>https://www.bbc.co.uk/news/science-environment-46398057</a:t>
            </a:r>
            <a:r>
              <a:rPr lang="en-GB"/>
              <a:t> </a:t>
            </a:r>
          </a:p>
        </p:txBody>
      </p:sp>
      <p:pic>
        <p:nvPicPr>
          <p:cNvPr id="4" name="Content Placeholder 7">
            <a:extLst>
              <a:ext uri="{FF2B5EF4-FFF2-40B4-BE49-F238E27FC236}">
                <a16:creationId xmlns:a16="http://schemas.microsoft.com/office/drawing/2014/main" id="{066AFBE3-631C-478F-AF3D-CB4A1AF8FB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53073" y="125276"/>
            <a:ext cx="2498522" cy="959849"/>
          </a:xfrm>
          <a:prstGeom prst="rect">
            <a:avLst/>
          </a:prstGeom>
        </p:spPr>
      </p:pic>
    </p:spTree>
    <p:extLst>
      <p:ext uri="{BB962C8B-B14F-4D97-AF65-F5344CB8AC3E}">
        <p14:creationId xmlns:p14="http://schemas.microsoft.com/office/powerpoint/2010/main" val="39779376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t>Question 1: The Scientific Consensus</a:t>
            </a:r>
          </a:p>
        </p:txBody>
      </p:sp>
      <p:sp>
        <p:nvSpPr>
          <p:cNvPr id="4" name="Rectangle 3"/>
          <p:cNvSpPr/>
          <p:nvPr/>
        </p:nvSpPr>
        <p:spPr>
          <a:xfrm>
            <a:off x="2100554" y="2920410"/>
            <a:ext cx="3600000" cy="1728000"/>
          </a:xfrm>
          <a:prstGeom prst="rect">
            <a:avLst/>
          </a:prstGeom>
          <a:solidFill>
            <a:srgbClr val="8E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0">
              <a:latin typeface="Calibri" panose="020F0502020204030204" pitchFamily="34" charset="0"/>
            </a:endParaRPr>
          </a:p>
        </p:txBody>
      </p:sp>
      <p:sp>
        <p:nvSpPr>
          <p:cNvPr id="5" name="Rectangle 4"/>
          <p:cNvSpPr/>
          <p:nvPr/>
        </p:nvSpPr>
        <p:spPr>
          <a:xfrm>
            <a:off x="6451425" y="2920410"/>
            <a:ext cx="3600000" cy="1728000"/>
          </a:xfrm>
          <a:prstGeom prst="rect">
            <a:avLst/>
          </a:prstGeom>
          <a:solidFill>
            <a:srgbClr val="FEC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2130250" y="4869352"/>
            <a:ext cx="3600000" cy="1728000"/>
          </a:xfrm>
          <a:prstGeom prst="rect">
            <a:avLst/>
          </a:prstGeom>
          <a:solidFill>
            <a:srgbClr val="4C1A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6447193" y="4848976"/>
            <a:ext cx="3600000" cy="1728000"/>
          </a:xfrm>
          <a:prstGeom prst="rect">
            <a:avLst/>
          </a:prstGeom>
          <a:solidFill>
            <a:srgbClr val="D73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2"/>
          <p:cNvSpPr txBox="1">
            <a:spLocks/>
          </p:cNvSpPr>
          <p:nvPr/>
        </p:nvSpPr>
        <p:spPr>
          <a:xfrm>
            <a:off x="2202405" y="3482510"/>
            <a:ext cx="607715" cy="584448"/>
          </a:xfrm>
          <a:prstGeom prst="rect">
            <a:avLst/>
          </a:prstGeom>
        </p:spPr>
        <p:txBody>
          <a:bodyPr vert="horz" anchor="ctr" anchorCtr="0">
            <a:noAutofit/>
          </a:bodyPr>
          <a:lstStyle>
            <a:lvl1pPr algn="l" rtl="0" eaLnBrk="1" latinLnBrk="0" hangingPunct="1">
              <a:spcBef>
                <a:spcPct val="0"/>
              </a:spcBef>
              <a:buNone/>
              <a:defRPr kumimoji="0" sz="3200" b="1" kern="1200" baseline="0">
                <a:solidFill>
                  <a:srgbClr val="005085"/>
                </a:solidFill>
                <a:latin typeface="Corbel" pitchFamily="34" charset="0"/>
                <a:ea typeface="+mj-ea"/>
                <a:cs typeface="+mj-cs"/>
              </a:defRPr>
            </a:lvl1pPr>
          </a:lstStyle>
          <a:p>
            <a:pPr algn="ctr"/>
            <a:r>
              <a:rPr lang="en-GB" sz="6000">
                <a:solidFill>
                  <a:schemeClr val="tx1"/>
                </a:solidFill>
                <a:latin typeface="Calibri" panose="020F0502020204030204" pitchFamily="34" charset="0"/>
              </a:rPr>
              <a:t>A</a:t>
            </a:r>
          </a:p>
        </p:txBody>
      </p:sp>
      <p:sp>
        <p:nvSpPr>
          <p:cNvPr id="9" name="Title 2"/>
          <p:cNvSpPr txBox="1">
            <a:spLocks/>
          </p:cNvSpPr>
          <p:nvPr/>
        </p:nvSpPr>
        <p:spPr>
          <a:xfrm>
            <a:off x="6522885" y="3482510"/>
            <a:ext cx="607715" cy="584448"/>
          </a:xfrm>
          <a:prstGeom prst="rect">
            <a:avLst/>
          </a:prstGeom>
        </p:spPr>
        <p:txBody>
          <a:bodyPr vert="horz" anchor="ctr" anchorCtr="0">
            <a:noAutofit/>
          </a:bodyPr>
          <a:lstStyle>
            <a:lvl1pPr algn="l" rtl="0" eaLnBrk="1" latinLnBrk="0" hangingPunct="1">
              <a:spcBef>
                <a:spcPct val="0"/>
              </a:spcBef>
              <a:buNone/>
              <a:defRPr kumimoji="0" sz="3200" b="1" kern="1200" baseline="0">
                <a:solidFill>
                  <a:srgbClr val="005085"/>
                </a:solidFill>
                <a:latin typeface="Corbel" pitchFamily="34" charset="0"/>
                <a:ea typeface="+mj-ea"/>
                <a:cs typeface="+mj-cs"/>
              </a:defRPr>
            </a:lvl1pPr>
          </a:lstStyle>
          <a:p>
            <a:pPr algn="ctr"/>
            <a:r>
              <a:rPr lang="en-GB" sz="6000">
                <a:solidFill>
                  <a:schemeClr val="tx1"/>
                </a:solidFill>
                <a:latin typeface="Calibri" panose="020F0502020204030204" pitchFamily="34" charset="0"/>
              </a:rPr>
              <a:t>B</a:t>
            </a:r>
          </a:p>
        </p:txBody>
      </p:sp>
      <p:sp>
        <p:nvSpPr>
          <p:cNvPr id="10" name="Title 2"/>
          <p:cNvSpPr txBox="1">
            <a:spLocks/>
          </p:cNvSpPr>
          <p:nvPr/>
        </p:nvSpPr>
        <p:spPr>
          <a:xfrm>
            <a:off x="2202405" y="5432766"/>
            <a:ext cx="607715" cy="584448"/>
          </a:xfrm>
          <a:prstGeom prst="rect">
            <a:avLst/>
          </a:prstGeom>
        </p:spPr>
        <p:txBody>
          <a:bodyPr vert="horz" anchor="ctr" anchorCtr="0">
            <a:noAutofit/>
          </a:bodyPr>
          <a:lstStyle>
            <a:lvl1pPr algn="l" rtl="0" eaLnBrk="1" latinLnBrk="0" hangingPunct="1">
              <a:spcBef>
                <a:spcPct val="0"/>
              </a:spcBef>
              <a:buNone/>
              <a:defRPr kumimoji="0" sz="3200" b="1" kern="1200" baseline="0">
                <a:solidFill>
                  <a:srgbClr val="005085"/>
                </a:solidFill>
                <a:latin typeface="Corbel" pitchFamily="34" charset="0"/>
                <a:ea typeface="+mj-ea"/>
                <a:cs typeface="+mj-cs"/>
              </a:defRPr>
            </a:lvl1pPr>
          </a:lstStyle>
          <a:p>
            <a:pPr algn="ctr"/>
            <a:r>
              <a:rPr lang="en-GB" sz="6000">
                <a:solidFill>
                  <a:schemeClr val="tx1"/>
                </a:solidFill>
                <a:latin typeface="Calibri" panose="020F0502020204030204" pitchFamily="34" charset="0"/>
              </a:rPr>
              <a:t>C</a:t>
            </a:r>
          </a:p>
        </p:txBody>
      </p:sp>
      <p:sp>
        <p:nvSpPr>
          <p:cNvPr id="11" name="Title 2"/>
          <p:cNvSpPr txBox="1">
            <a:spLocks/>
          </p:cNvSpPr>
          <p:nvPr/>
        </p:nvSpPr>
        <p:spPr>
          <a:xfrm>
            <a:off x="6522885" y="5432369"/>
            <a:ext cx="607715" cy="584448"/>
          </a:xfrm>
          <a:prstGeom prst="rect">
            <a:avLst/>
          </a:prstGeom>
        </p:spPr>
        <p:txBody>
          <a:bodyPr vert="horz" anchor="ctr" anchorCtr="0">
            <a:noAutofit/>
          </a:bodyPr>
          <a:lstStyle>
            <a:lvl1pPr algn="l" rtl="0" eaLnBrk="1" latinLnBrk="0" hangingPunct="1">
              <a:spcBef>
                <a:spcPct val="0"/>
              </a:spcBef>
              <a:buNone/>
              <a:defRPr kumimoji="0" sz="3200" b="1" kern="1200" baseline="0">
                <a:solidFill>
                  <a:srgbClr val="005085"/>
                </a:solidFill>
                <a:latin typeface="Corbel" pitchFamily="34" charset="0"/>
                <a:ea typeface="+mj-ea"/>
                <a:cs typeface="+mj-cs"/>
              </a:defRPr>
            </a:lvl1pPr>
          </a:lstStyle>
          <a:p>
            <a:pPr algn="ctr"/>
            <a:r>
              <a:rPr lang="en-GB" sz="6000">
                <a:solidFill>
                  <a:schemeClr val="tx1"/>
                </a:solidFill>
                <a:latin typeface="Calibri" panose="020F0502020204030204" pitchFamily="34" charset="0"/>
              </a:rPr>
              <a:t>D</a:t>
            </a:r>
          </a:p>
        </p:txBody>
      </p:sp>
      <p:sp>
        <p:nvSpPr>
          <p:cNvPr id="12" name="Rectangle 11"/>
          <p:cNvSpPr/>
          <p:nvPr/>
        </p:nvSpPr>
        <p:spPr>
          <a:xfrm>
            <a:off x="2810120" y="3064058"/>
            <a:ext cx="2704653"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7152929" y="3055793"/>
            <a:ext cx="2704653"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2835664" y="4992872"/>
            <a:ext cx="2704653"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7152929" y="4992872"/>
            <a:ext cx="2704653"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2810120" y="3447314"/>
            <a:ext cx="2704653" cy="707886"/>
          </a:xfrm>
          <a:prstGeom prst="rect">
            <a:avLst/>
          </a:prstGeom>
          <a:noFill/>
        </p:spPr>
        <p:txBody>
          <a:bodyPr wrap="square" rtlCol="0">
            <a:spAutoFit/>
          </a:bodyPr>
          <a:lstStyle/>
          <a:p>
            <a:pPr algn="ctr">
              <a:tabLst>
                <a:tab pos="1698625" algn="r"/>
              </a:tabLst>
            </a:pPr>
            <a:r>
              <a:rPr lang="en-GB" sz="4000" b="1">
                <a:latin typeface="Calibri" pitchFamily="34" charset="0"/>
              </a:rPr>
              <a:t>65-75%</a:t>
            </a:r>
            <a:endParaRPr lang="en-GB" sz="4000" b="1" baseline="30000">
              <a:latin typeface="Calibri" pitchFamily="34" charset="0"/>
            </a:endParaRPr>
          </a:p>
        </p:txBody>
      </p:sp>
      <p:sp>
        <p:nvSpPr>
          <p:cNvPr id="17" name="TextBox 16"/>
          <p:cNvSpPr txBox="1"/>
          <p:nvPr/>
        </p:nvSpPr>
        <p:spPr>
          <a:xfrm>
            <a:off x="7130600" y="3447314"/>
            <a:ext cx="2704653" cy="707886"/>
          </a:xfrm>
          <a:prstGeom prst="rect">
            <a:avLst/>
          </a:prstGeom>
          <a:noFill/>
        </p:spPr>
        <p:txBody>
          <a:bodyPr wrap="square" rtlCol="0">
            <a:spAutoFit/>
          </a:bodyPr>
          <a:lstStyle/>
          <a:p>
            <a:pPr algn="ctr">
              <a:tabLst>
                <a:tab pos="1698625" algn="r"/>
              </a:tabLst>
            </a:pPr>
            <a:r>
              <a:rPr lang="en-GB" sz="4000" b="1">
                <a:latin typeface="Calibri" pitchFamily="34" charset="0"/>
              </a:rPr>
              <a:t>75-85%</a:t>
            </a:r>
            <a:endParaRPr lang="en-GB" sz="4000" b="1" baseline="30000">
              <a:latin typeface="Calibri" pitchFamily="34" charset="0"/>
            </a:endParaRPr>
          </a:p>
        </p:txBody>
      </p:sp>
      <p:sp>
        <p:nvSpPr>
          <p:cNvPr id="18" name="TextBox 17"/>
          <p:cNvSpPr txBox="1"/>
          <p:nvPr/>
        </p:nvSpPr>
        <p:spPr>
          <a:xfrm>
            <a:off x="2778469" y="5397173"/>
            <a:ext cx="2850077" cy="707886"/>
          </a:xfrm>
          <a:prstGeom prst="rect">
            <a:avLst/>
          </a:prstGeom>
          <a:noFill/>
        </p:spPr>
        <p:txBody>
          <a:bodyPr wrap="square" rtlCol="0">
            <a:spAutoFit/>
          </a:bodyPr>
          <a:lstStyle/>
          <a:p>
            <a:pPr algn="ctr">
              <a:tabLst>
                <a:tab pos="1698625" algn="r"/>
              </a:tabLst>
            </a:pPr>
            <a:r>
              <a:rPr lang="en-GB" sz="4000" b="1">
                <a:latin typeface="Calibri" pitchFamily="34" charset="0"/>
              </a:rPr>
              <a:t>85-95%</a:t>
            </a:r>
            <a:endParaRPr lang="en-GB" sz="4000" b="1" baseline="30000">
              <a:latin typeface="Calibri" pitchFamily="34" charset="0"/>
            </a:endParaRPr>
          </a:p>
        </p:txBody>
      </p:sp>
      <p:sp>
        <p:nvSpPr>
          <p:cNvPr id="19" name="TextBox 18"/>
          <p:cNvSpPr txBox="1"/>
          <p:nvPr/>
        </p:nvSpPr>
        <p:spPr>
          <a:xfrm>
            <a:off x="7103033" y="5397173"/>
            <a:ext cx="2876236" cy="707886"/>
          </a:xfrm>
          <a:prstGeom prst="rect">
            <a:avLst/>
          </a:prstGeom>
          <a:noFill/>
        </p:spPr>
        <p:txBody>
          <a:bodyPr wrap="square" rtlCol="0">
            <a:spAutoFit/>
          </a:bodyPr>
          <a:lstStyle/>
          <a:p>
            <a:pPr algn="ctr">
              <a:tabLst>
                <a:tab pos="1698625" algn="r"/>
              </a:tabLst>
            </a:pPr>
            <a:r>
              <a:rPr lang="en-GB" sz="4000" b="1">
                <a:latin typeface="Calibri" pitchFamily="34" charset="0"/>
              </a:rPr>
              <a:t>&gt;95%</a:t>
            </a:r>
          </a:p>
        </p:txBody>
      </p:sp>
      <p:sp>
        <p:nvSpPr>
          <p:cNvPr id="21" name="Text Placeholder 2"/>
          <p:cNvSpPr txBox="1">
            <a:spLocks/>
          </p:cNvSpPr>
          <p:nvPr/>
        </p:nvSpPr>
        <p:spPr>
          <a:xfrm>
            <a:off x="419100" y="1457022"/>
            <a:ext cx="11426825" cy="11572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B5B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B5B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B5B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B5B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B5B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600"/>
              <a:t>What proportion of climate scientists do you think support the consensus opinion that human activities are causing climate change?</a:t>
            </a:r>
          </a:p>
        </p:txBody>
      </p:sp>
      <p:sp>
        <p:nvSpPr>
          <p:cNvPr id="22" name="Content Placeholder 21">
            <a:extLst>
              <a:ext uri="{FF2B5EF4-FFF2-40B4-BE49-F238E27FC236}">
                <a16:creationId xmlns:a16="http://schemas.microsoft.com/office/drawing/2014/main" id="{06649892-0509-4499-A0DD-0F3BB78874AC}"/>
              </a:ext>
            </a:extLst>
          </p:cNvPr>
          <p:cNvSpPr>
            <a:spLocks noGrp="1"/>
          </p:cNvSpPr>
          <p:nvPr>
            <p:ph idx="1"/>
          </p:nvPr>
        </p:nvSpPr>
        <p:spPr/>
        <p:txBody>
          <a:bodyPr/>
          <a:lstStyle/>
          <a:p>
            <a:endParaRPr lang="en-GB"/>
          </a:p>
        </p:txBody>
      </p:sp>
      <p:pic>
        <p:nvPicPr>
          <p:cNvPr id="23" name="Content Placeholder 7">
            <a:extLst>
              <a:ext uri="{FF2B5EF4-FFF2-40B4-BE49-F238E27FC236}">
                <a16:creationId xmlns:a16="http://schemas.microsoft.com/office/drawing/2014/main" id="{D5CAEEB0-EA3C-44EE-A749-0B3F96766C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53073" y="125276"/>
            <a:ext cx="2498522" cy="959849"/>
          </a:xfrm>
          <a:prstGeom prst="rect">
            <a:avLst/>
          </a:prstGeom>
        </p:spPr>
      </p:pic>
    </p:spTree>
    <p:extLst>
      <p:ext uri="{BB962C8B-B14F-4D97-AF65-F5344CB8AC3E}">
        <p14:creationId xmlns:p14="http://schemas.microsoft.com/office/powerpoint/2010/main" val="19240702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t>1: The Scientific Consensus</a:t>
            </a:r>
          </a:p>
        </p:txBody>
      </p:sp>
      <p:sp>
        <p:nvSpPr>
          <p:cNvPr id="3" name="Text Placeholder 2"/>
          <p:cNvSpPr>
            <a:spLocks noGrp="1"/>
          </p:cNvSpPr>
          <p:nvPr>
            <p:ph type="body" sz="quarter" idx="4294967295"/>
          </p:nvPr>
        </p:nvSpPr>
        <p:spPr>
          <a:xfrm>
            <a:off x="419100" y="1457022"/>
            <a:ext cx="11426825" cy="1157288"/>
          </a:xfrm>
        </p:spPr>
        <p:txBody>
          <a:bodyPr>
            <a:normAutofit/>
          </a:bodyPr>
          <a:lstStyle/>
          <a:p>
            <a:pPr marL="0" indent="0">
              <a:buNone/>
            </a:pPr>
            <a:r>
              <a:rPr lang="en-GB" sz="2600"/>
              <a:t>What proportion of climate scientists do you think support the consensus opinion that human activities are causing climate change?</a:t>
            </a:r>
          </a:p>
        </p:txBody>
      </p:sp>
      <p:sp>
        <p:nvSpPr>
          <p:cNvPr id="4" name="Rectangle 3"/>
          <p:cNvSpPr/>
          <p:nvPr/>
        </p:nvSpPr>
        <p:spPr>
          <a:xfrm>
            <a:off x="2100554" y="2920410"/>
            <a:ext cx="3600000" cy="1728000"/>
          </a:xfrm>
          <a:prstGeom prst="rect">
            <a:avLst/>
          </a:prstGeom>
          <a:solidFill>
            <a:srgbClr val="AFB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0">
              <a:latin typeface="Calibri" panose="020F0502020204030204" pitchFamily="34" charset="0"/>
            </a:endParaRPr>
          </a:p>
        </p:txBody>
      </p:sp>
      <p:sp>
        <p:nvSpPr>
          <p:cNvPr id="5" name="Rectangle 4"/>
          <p:cNvSpPr/>
          <p:nvPr/>
        </p:nvSpPr>
        <p:spPr>
          <a:xfrm>
            <a:off x="6451425" y="2920410"/>
            <a:ext cx="3600000" cy="1728000"/>
          </a:xfrm>
          <a:prstGeom prst="rect">
            <a:avLst/>
          </a:prstGeom>
          <a:solidFill>
            <a:srgbClr val="AFB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2130250" y="4869352"/>
            <a:ext cx="3600000" cy="1728000"/>
          </a:xfrm>
          <a:prstGeom prst="rect">
            <a:avLst/>
          </a:prstGeom>
          <a:solidFill>
            <a:srgbClr val="AFB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6447193" y="4848976"/>
            <a:ext cx="3600000" cy="1728000"/>
          </a:xfrm>
          <a:prstGeom prst="rect">
            <a:avLst/>
          </a:prstGeom>
          <a:solidFill>
            <a:srgbClr val="D73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2"/>
          <p:cNvSpPr txBox="1">
            <a:spLocks/>
          </p:cNvSpPr>
          <p:nvPr/>
        </p:nvSpPr>
        <p:spPr>
          <a:xfrm>
            <a:off x="2202405" y="3482510"/>
            <a:ext cx="607715" cy="584448"/>
          </a:xfrm>
          <a:prstGeom prst="rect">
            <a:avLst/>
          </a:prstGeom>
        </p:spPr>
        <p:txBody>
          <a:bodyPr vert="horz" anchor="ctr" anchorCtr="0">
            <a:noAutofit/>
          </a:bodyPr>
          <a:lstStyle>
            <a:lvl1pPr algn="l" rtl="0" eaLnBrk="1" latinLnBrk="0" hangingPunct="1">
              <a:spcBef>
                <a:spcPct val="0"/>
              </a:spcBef>
              <a:buNone/>
              <a:defRPr kumimoji="0" sz="3200" b="1" kern="1200" baseline="0">
                <a:solidFill>
                  <a:srgbClr val="005085"/>
                </a:solidFill>
                <a:latin typeface="Corbel" pitchFamily="34" charset="0"/>
                <a:ea typeface="+mj-ea"/>
                <a:cs typeface="+mj-cs"/>
              </a:defRPr>
            </a:lvl1pPr>
          </a:lstStyle>
          <a:p>
            <a:pPr algn="ctr"/>
            <a:r>
              <a:rPr lang="en-GB" sz="6000">
                <a:solidFill>
                  <a:schemeClr val="tx1">
                    <a:lumMod val="50000"/>
                    <a:lumOff val="50000"/>
                  </a:schemeClr>
                </a:solidFill>
                <a:latin typeface="Calibri" panose="020F0502020204030204" pitchFamily="34" charset="0"/>
              </a:rPr>
              <a:t>A</a:t>
            </a:r>
          </a:p>
        </p:txBody>
      </p:sp>
      <p:sp>
        <p:nvSpPr>
          <p:cNvPr id="9" name="Title 2"/>
          <p:cNvSpPr txBox="1">
            <a:spLocks/>
          </p:cNvSpPr>
          <p:nvPr/>
        </p:nvSpPr>
        <p:spPr>
          <a:xfrm>
            <a:off x="6522885" y="3482510"/>
            <a:ext cx="607715" cy="584448"/>
          </a:xfrm>
          <a:prstGeom prst="rect">
            <a:avLst/>
          </a:prstGeom>
        </p:spPr>
        <p:txBody>
          <a:bodyPr vert="horz" anchor="ctr" anchorCtr="0">
            <a:noAutofit/>
          </a:bodyPr>
          <a:lstStyle>
            <a:lvl1pPr algn="l" rtl="0" eaLnBrk="1" latinLnBrk="0" hangingPunct="1">
              <a:spcBef>
                <a:spcPct val="0"/>
              </a:spcBef>
              <a:buNone/>
              <a:defRPr kumimoji="0" sz="3200" b="1" kern="1200" baseline="0">
                <a:solidFill>
                  <a:srgbClr val="005085"/>
                </a:solidFill>
                <a:latin typeface="Corbel" pitchFamily="34" charset="0"/>
                <a:ea typeface="+mj-ea"/>
                <a:cs typeface="+mj-cs"/>
              </a:defRPr>
            </a:lvl1pPr>
          </a:lstStyle>
          <a:p>
            <a:pPr algn="ctr"/>
            <a:r>
              <a:rPr lang="en-GB" sz="6000">
                <a:solidFill>
                  <a:schemeClr val="tx1">
                    <a:lumMod val="50000"/>
                    <a:lumOff val="50000"/>
                  </a:schemeClr>
                </a:solidFill>
                <a:latin typeface="Calibri" panose="020F0502020204030204" pitchFamily="34" charset="0"/>
              </a:rPr>
              <a:t>B</a:t>
            </a:r>
          </a:p>
        </p:txBody>
      </p:sp>
      <p:sp>
        <p:nvSpPr>
          <p:cNvPr id="10" name="Title 2"/>
          <p:cNvSpPr txBox="1">
            <a:spLocks/>
          </p:cNvSpPr>
          <p:nvPr/>
        </p:nvSpPr>
        <p:spPr>
          <a:xfrm>
            <a:off x="2202405" y="5432766"/>
            <a:ext cx="607715" cy="584448"/>
          </a:xfrm>
          <a:prstGeom prst="rect">
            <a:avLst/>
          </a:prstGeom>
        </p:spPr>
        <p:txBody>
          <a:bodyPr vert="horz" anchor="ctr" anchorCtr="0">
            <a:noAutofit/>
          </a:bodyPr>
          <a:lstStyle>
            <a:lvl1pPr algn="l" rtl="0" eaLnBrk="1" latinLnBrk="0" hangingPunct="1">
              <a:spcBef>
                <a:spcPct val="0"/>
              </a:spcBef>
              <a:buNone/>
              <a:defRPr kumimoji="0" sz="3200" b="1" kern="1200" baseline="0">
                <a:solidFill>
                  <a:srgbClr val="005085"/>
                </a:solidFill>
                <a:latin typeface="Corbel" pitchFamily="34" charset="0"/>
                <a:ea typeface="+mj-ea"/>
                <a:cs typeface="+mj-cs"/>
              </a:defRPr>
            </a:lvl1pPr>
          </a:lstStyle>
          <a:p>
            <a:pPr algn="ctr"/>
            <a:r>
              <a:rPr lang="en-GB" sz="6000">
                <a:solidFill>
                  <a:schemeClr val="tx1">
                    <a:lumMod val="50000"/>
                    <a:lumOff val="50000"/>
                  </a:schemeClr>
                </a:solidFill>
                <a:latin typeface="Calibri" panose="020F0502020204030204" pitchFamily="34" charset="0"/>
              </a:rPr>
              <a:t>C</a:t>
            </a:r>
          </a:p>
        </p:txBody>
      </p:sp>
      <p:sp>
        <p:nvSpPr>
          <p:cNvPr id="11" name="Title 2"/>
          <p:cNvSpPr txBox="1">
            <a:spLocks/>
          </p:cNvSpPr>
          <p:nvPr/>
        </p:nvSpPr>
        <p:spPr>
          <a:xfrm>
            <a:off x="6522885" y="5432369"/>
            <a:ext cx="607715" cy="584448"/>
          </a:xfrm>
          <a:prstGeom prst="rect">
            <a:avLst/>
          </a:prstGeom>
        </p:spPr>
        <p:txBody>
          <a:bodyPr vert="horz" anchor="ctr" anchorCtr="0">
            <a:noAutofit/>
          </a:bodyPr>
          <a:lstStyle>
            <a:lvl1pPr algn="l" rtl="0" eaLnBrk="1" latinLnBrk="0" hangingPunct="1">
              <a:spcBef>
                <a:spcPct val="0"/>
              </a:spcBef>
              <a:buNone/>
              <a:defRPr kumimoji="0" sz="3200" b="1" kern="1200" baseline="0">
                <a:solidFill>
                  <a:srgbClr val="005085"/>
                </a:solidFill>
                <a:latin typeface="Corbel" pitchFamily="34" charset="0"/>
                <a:ea typeface="+mj-ea"/>
                <a:cs typeface="+mj-cs"/>
              </a:defRPr>
            </a:lvl1pPr>
          </a:lstStyle>
          <a:p>
            <a:pPr algn="ctr"/>
            <a:r>
              <a:rPr lang="en-GB" sz="6000">
                <a:solidFill>
                  <a:schemeClr val="tx1"/>
                </a:solidFill>
                <a:latin typeface="Calibri" panose="020F0502020204030204" pitchFamily="34" charset="0"/>
              </a:rPr>
              <a:t>D</a:t>
            </a:r>
          </a:p>
        </p:txBody>
      </p:sp>
      <p:sp>
        <p:nvSpPr>
          <p:cNvPr id="12" name="Rectangle 11"/>
          <p:cNvSpPr/>
          <p:nvPr/>
        </p:nvSpPr>
        <p:spPr>
          <a:xfrm>
            <a:off x="2810120" y="3064058"/>
            <a:ext cx="2704653"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7152929" y="3055793"/>
            <a:ext cx="2704653"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2835664" y="4992872"/>
            <a:ext cx="2704653"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7152929" y="4992872"/>
            <a:ext cx="2704653"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2810120" y="3447314"/>
            <a:ext cx="2704653" cy="707886"/>
          </a:xfrm>
          <a:prstGeom prst="rect">
            <a:avLst/>
          </a:prstGeom>
          <a:noFill/>
        </p:spPr>
        <p:txBody>
          <a:bodyPr wrap="square" rtlCol="0">
            <a:spAutoFit/>
          </a:bodyPr>
          <a:lstStyle/>
          <a:p>
            <a:pPr algn="ctr">
              <a:tabLst>
                <a:tab pos="1698625" algn="r"/>
              </a:tabLst>
            </a:pPr>
            <a:r>
              <a:rPr lang="en-GB" sz="4000" b="1">
                <a:solidFill>
                  <a:schemeClr val="tx1">
                    <a:lumMod val="50000"/>
                    <a:lumOff val="50000"/>
                  </a:schemeClr>
                </a:solidFill>
                <a:latin typeface="Calibri" pitchFamily="34" charset="0"/>
              </a:rPr>
              <a:t>65-75%</a:t>
            </a:r>
            <a:endParaRPr lang="en-GB" sz="4000" b="1" baseline="30000">
              <a:solidFill>
                <a:schemeClr val="tx1">
                  <a:lumMod val="50000"/>
                  <a:lumOff val="50000"/>
                </a:schemeClr>
              </a:solidFill>
              <a:latin typeface="Calibri" pitchFamily="34" charset="0"/>
            </a:endParaRPr>
          </a:p>
        </p:txBody>
      </p:sp>
      <p:sp>
        <p:nvSpPr>
          <p:cNvPr id="17" name="TextBox 16"/>
          <p:cNvSpPr txBox="1"/>
          <p:nvPr/>
        </p:nvSpPr>
        <p:spPr>
          <a:xfrm>
            <a:off x="7130600" y="3447314"/>
            <a:ext cx="2704653" cy="707886"/>
          </a:xfrm>
          <a:prstGeom prst="rect">
            <a:avLst/>
          </a:prstGeom>
          <a:noFill/>
        </p:spPr>
        <p:txBody>
          <a:bodyPr wrap="square" rtlCol="0">
            <a:spAutoFit/>
          </a:bodyPr>
          <a:lstStyle/>
          <a:p>
            <a:pPr algn="ctr">
              <a:tabLst>
                <a:tab pos="1698625" algn="r"/>
              </a:tabLst>
            </a:pPr>
            <a:r>
              <a:rPr lang="en-GB" sz="4000" b="1">
                <a:solidFill>
                  <a:schemeClr val="tx1">
                    <a:lumMod val="50000"/>
                    <a:lumOff val="50000"/>
                  </a:schemeClr>
                </a:solidFill>
                <a:latin typeface="Calibri" pitchFamily="34" charset="0"/>
              </a:rPr>
              <a:t>75-85%</a:t>
            </a:r>
            <a:endParaRPr lang="en-GB" sz="4000" b="1" baseline="30000">
              <a:solidFill>
                <a:schemeClr val="tx1">
                  <a:lumMod val="50000"/>
                  <a:lumOff val="50000"/>
                </a:schemeClr>
              </a:solidFill>
              <a:latin typeface="Calibri" pitchFamily="34" charset="0"/>
            </a:endParaRPr>
          </a:p>
        </p:txBody>
      </p:sp>
      <p:sp>
        <p:nvSpPr>
          <p:cNvPr id="18" name="TextBox 17"/>
          <p:cNvSpPr txBox="1"/>
          <p:nvPr/>
        </p:nvSpPr>
        <p:spPr>
          <a:xfrm>
            <a:off x="2778469" y="5397173"/>
            <a:ext cx="2850077" cy="707886"/>
          </a:xfrm>
          <a:prstGeom prst="rect">
            <a:avLst/>
          </a:prstGeom>
          <a:noFill/>
        </p:spPr>
        <p:txBody>
          <a:bodyPr wrap="square" rtlCol="0">
            <a:spAutoFit/>
          </a:bodyPr>
          <a:lstStyle/>
          <a:p>
            <a:pPr algn="ctr">
              <a:tabLst>
                <a:tab pos="1698625" algn="r"/>
              </a:tabLst>
            </a:pPr>
            <a:r>
              <a:rPr lang="en-GB" sz="4000" b="1">
                <a:solidFill>
                  <a:schemeClr val="tx1">
                    <a:lumMod val="50000"/>
                    <a:lumOff val="50000"/>
                  </a:schemeClr>
                </a:solidFill>
                <a:latin typeface="Calibri" pitchFamily="34" charset="0"/>
              </a:rPr>
              <a:t>85-95%</a:t>
            </a:r>
            <a:endParaRPr lang="en-GB" sz="4000" b="1" baseline="30000">
              <a:solidFill>
                <a:schemeClr val="tx1">
                  <a:lumMod val="50000"/>
                  <a:lumOff val="50000"/>
                </a:schemeClr>
              </a:solidFill>
              <a:latin typeface="Calibri" pitchFamily="34" charset="0"/>
            </a:endParaRPr>
          </a:p>
        </p:txBody>
      </p:sp>
      <p:sp>
        <p:nvSpPr>
          <p:cNvPr id="19" name="TextBox 18"/>
          <p:cNvSpPr txBox="1"/>
          <p:nvPr/>
        </p:nvSpPr>
        <p:spPr>
          <a:xfrm>
            <a:off x="7103033" y="5397173"/>
            <a:ext cx="2876236" cy="707886"/>
          </a:xfrm>
          <a:prstGeom prst="rect">
            <a:avLst/>
          </a:prstGeom>
          <a:noFill/>
        </p:spPr>
        <p:txBody>
          <a:bodyPr wrap="square" rtlCol="0">
            <a:spAutoFit/>
          </a:bodyPr>
          <a:lstStyle/>
          <a:p>
            <a:pPr algn="ctr">
              <a:tabLst>
                <a:tab pos="1698625" algn="r"/>
              </a:tabLst>
            </a:pPr>
            <a:r>
              <a:rPr lang="en-GB" sz="4000" b="1">
                <a:latin typeface="Calibri" pitchFamily="34" charset="0"/>
              </a:rPr>
              <a:t>&gt;95%</a:t>
            </a:r>
          </a:p>
        </p:txBody>
      </p:sp>
      <p:sp>
        <p:nvSpPr>
          <p:cNvPr id="22" name="Content Placeholder 21">
            <a:extLst>
              <a:ext uri="{FF2B5EF4-FFF2-40B4-BE49-F238E27FC236}">
                <a16:creationId xmlns:a16="http://schemas.microsoft.com/office/drawing/2014/main" id="{8CA542CA-1DD5-44DD-9E16-9D409CCADE03}"/>
              </a:ext>
            </a:extLst>
          </p:cNvPr>
          <p:cNvSpPr>
            <a:spLocks noGrp="1"/>
          </p:cNvSpPr>
          <p:nvPr>
            <p:ph idx="1"/>
          </p:nvPr>
        </p:nvSpPr>
        <p:spPr/>
        <p:txBody>
          <a:bodyPr/>
          <a:lstStyle/>
          <a:p>
            <a:endParaRPr lang="en-GB"/>
          </a:p>
        </p:txBody>
      </p:sp>
      <p:pic>
        <p:nvPicPr>
          <p:cNvPr id="21" name="Content Placeholder 7">
            <a:extLst>
              <a:ext uri="{FF2B5EF4-FFF2-40B4-BE49-F238E27FC236}">
                <a16:creationId xmlns:a16="http://schemas.microsoft.com/office/drawing/2014/main" id="{A23FECC6-47D1-4F8A-8D20-AE5067CA87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53073" y="125276"/>
            <a:ext cx="2498522" cy="959849"/>
          </a:xfrm>
          <a:prstGeom prst="rect">
            <a:avLst/>
          </a:prstGeom>
        </p:spPr>
      </p:pic>
    </p:spTree>
    <p:extLst>
      <p:ext uri="{BB962C8B-B14F-4D97-AF65-F5344CB8AC3E}">
        <p14:creationId xmlns:p14="http://schemas.microsoft.com/office/powerpoint/2010/main" val="19078292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The Scientific Consensus</a:t>
            </a:r>
          </a:p>
        </p:txBody>
      </p:sp>
      <p:pic>
        <p:nvPicPr>
          <p:cNvPr id="9" name="Picture Placeholder 8"/>
          <p:cNvPicPr>
            <a:picLocks noGrp="1" noChangeAspect="1"/>
          </p:cNvPicPr>
          <p:nvPr>
            <p:ph idx="1"/>
          </p:nvPr>
        </p:nvPicPr>
        <p:blipFill rotWithShape="1">
          <a:blip r:embed="rId3">
            <a:extLst>
              <a:ext uri="{28A0092B-C50C-407E-A947-70E740481C1C}">
                <a14:useLocalDpi xmlns:a14="http://schemas.microsoft.com/office/drawing/2010/main"/>
              </a:ext>
            </a:extLst>
          </a:blip>
          <a:stretch/>
        </p:blipFill>
        <p:spPr>
          <a:xfrm>
            <a:off x="2233051" y="1249524"/>
            <a:ext cx="8177041" cy="5410476"/>
          </a:xfrm>
        </p:spPr>
      </p:pic>
      <p:pic>
        <p:nvPicPr>
          <p:cNvPr id="4" name="Content Placeholder 7">
            <a:extLst>
              <a:ext uri="{FF2B5EF4-FFF2-40B4-BE49-F238E27FC236}">
                <a16:creationId xmlns:a16="http://schemas.microsoft.com/office/drawing/2014/main" id="{C887940C-D465-4387-A430-9BA024092B5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53073" y="125276"/>
            <a:ext cx="2498522" cy="959849"/>
          </a:xfrm>
          <a:prstGeom prst="rect">
            <a:avLst/>
          </a:prstGeom>
        </p:spPr>
      </p:pic>
    </p:spTree>
    <p:extLst>
      <p:ext uri="{BB962C8B-B14F-4D97-AF65-F5344CB8AC3E}">
        <p14:creationId xmlns:p14="http://schemas.microsoft.com/office/powerpoint/2010/main" val="18088009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t>2: The Story So Far…</a:t>
            </a:r>
          </a:p>
        </p:txBody>
      </p:sp>
      <p:sp>
        <p:nvSpPr>
          <p:cNvPr id="3" name="Text Placeholder 2"/>
          <p:cNvSpPr>
            <a:spLocks noGrp="1"/>
          </p:cNvSpPr>
          <p:nvPr>
            <p:ph type="body" sz="quarter" idx="4294967295"/>
          </p:nvPr>
        </p:nvSpPr>
        <p:spPr>
          <a:xfrm>
            <a:off x="485775" y="1457324"/>
            <a:ext cx="11426825" cy="1374843"/>
          </a:xfrm>
        </p:spPr>
        <p:txBody>
          <a:bodyPr>
            <a:normAutofit/>
          </a:bodyPr>
          <a:lstStyle/>
          <a:p>
            <a:pPr marL="0" indent="0">
              <a:buNone/>
            </a:pPr>
            <a:r>
              <a:rPr lang="en-GB"/>
              <a:t>So far we have experienced around ____ of warming…</a:t>
            </a:r>
          </a:p>
        </p:txBody>
      </p:sp>
      <p:sp>
        <p:nvSpPr>
          <p:cNvPr id="20" name="Rectangle 19"/>
          <p:cNvSpPr/>
          <p:nvPr/>
        </p:nvSpPr>
        <p:spPr>
          <a:xfrm>
            <a:off x="2100554" y="2920410"/>
            <a:ext cx="3600000" cy="1728000"/>
          </a:xfrm>
          <a:prstGeom prst="rect">
            <a:avLst/>
          </a:prstGeom>
          <a:solidFill>
            <a:srgbClr val="8E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0">
              <a:latin typeface="Calibri" panose="020F0502020204030204" pitchFamily="34" charset="0"/>
            </a:endParaRPr>
          </a:p>
        </p:txBody>
      </p:sp>
      <p:sp>
        <p:nvSpPr>
          <p:cNvPr id="21" name="Rectangle 20"/>
          <p:cNvSpPr/>
          <p:nvPr/>
        </p:nvSpPr>
        <p:spPr>
          <a:xfrm>
            <a:off x="6451425" y="2920410"/>
            <a:ext cx="3600000" cy="1728000"/>
          </a:xfrm>
          <a:prstGeom prst="rect">
            <a:avLst/>
          </a:prstGeom>
          <a:solidFill>
            <a:srgbClr val="FEC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2130250" y="4869352"/>
            <a:ext cx="3600000" cy="1728000"/>
          </a:xfrm>
          <a:prstGeom prst="rect">
            <a:avLst/>
          </a:prstGeom>
          <a:solidFill>
            <a:srgbClr val="4C1A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6447193" y="4848976"/>
            <a:ext cx="3600000" cy="1728000"/>
          </a:xfrm>
          <a:prstGeom prst="rect">
            <a:avLst/>
          </a:prstGeom>
          <a:solidFill>
            <a:srgbClr val="D73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itle 2"/>
          <p:cNvSpPr txBox="1">
            <a:spLocks/>
          </p:cNvSpPr>
          <p:nvPr/>
        </p:nvSpPr>
        <p:spPr>
          <a:xfrm>
            <a:off x="2202405" y="3482510"/>
            <a:ext cx="607715" cy="584448"/>
          </a:xfrm>
          <a:prstGeom prst="rect">
            <a:avLst/>
          </a:prstGeom>
        </p:spPr>
        <p:txBody>
          <a:bodyPr vert="horz" anchor="ctr" anchorCtr="0">
            <a:noAutofit/>
          </a:bodyPr>
          <a:lstStyle>
            <a:lvl1pPr algn="l" rtl="0" eaLnBrk="1" latinLnBrk="0" hangingPunct="1">
              <a:spcBef>
                <a:spcPct val="0"/>
              </a:spcBef>
              <a:buNone/>
              <a:defRPr kumimoji="0" sz="3200" b="1" kern="1200" baseline="0">
                <a:solidFill>
                  <a:srgbClr val="005085"/>
                </a:solidFill>
                <a:latin typeface="Corbel" pitchFamily="34" charset="0"/>
                <a:ea typeface="+mj-ea"/>
                <a:cs typeface="+mj-cs"/>
              </a:defRPr>
            </a:lvl1pPr>
          </a:lstStyle>
          <a:p>
            <a:pPr algn="ctr"/>
            <a:r>
              <a:rPr lang="en-GB" sz="6000">
                <a:solidFill>
                  <a:schemeClr val="tx1"/>
                </a:solidFill>
                <a:latin typeface="Calibri" panose="020F0502020204030204" pitchFamily="34" charset="0"/>
              </a:rPr>
              <a:t>A</a:t>
            </a:r>
          </a:p>
        </p:txBody>
      </p:sp>
      <p:sp>
        <p:nvSpPr>
          <p:cNvPr id="25" name="Title 2"/>
          <p:cNvSpPr txBox="1">
            <a:spLocks/>
          </p:cNvSpPr>
          <p:nvPr/>
        </p:nvSpPr>
        <p:spPr>
          <a:xfrm>
            <a:off x="6522885" y="3482510"/>
            <a:ext cx="607715" cy="584448"/>
          </a:xfrm>
          <a:prstGeom prst="rect">
            <a:avLst/>
          </a:prstGeom>
        </p:spPr>
        <p:txBody>
          <a:bodyPr vert="horz" anchor="ctr" anchorCtr="0">
            <a:noAutofit/>
          </a:bodyPr>
          <a:lstStyle>
            <a:lvl1pPr algn="l" rtl="0" eaLnBrk="1" latinLnBrk="0" hangingPunct="1">
              <a:spcBef>
                <a:spcPct val="0"/>
              </a:spcBef>
              <a:buNone/>
              <a:defRPr kumimoji="0" sz="3200" b="1" kern="1200" baseline="0">
                <a:solidFill>
                  <a:srgbClr val="005085"/>
                </a:solidFill>
                <a:latin typeface="Corbel" pitchFamily="34" charset="0"/>
                <a:ea typeface="+mj-ea"/>
                <a:cs typeface="+mj-cs"/>
              </a:defRPr>
            </a:lvl1pPr>
          </a:lstStyle>
          <a:p>
            <a:pPr algn="ctr"/>
            <a:r>
              <a:rPr lang="en-GB" sz="6000">
                <a:solidFill>
                  <a:schemeClr val="tx1"/>
                </a:solidFill>
                <a:latin typeface="Calibri" panose="020F0502020204030204" pitchFamily="34" charset="0"/>
              </a:rPr>
              <a:t>B</a:t>
            </a:r>
          </a:p>
        </p:txBody>
      </p:sp>
      <p:sp>
        <p:nvSpPr>
          <p:cNvPr id="26" name="Title 2"/>
          <p:cNvSpPr txBox="1">
            <a:spLocks/>
          </p:cNvSpPr>
          <p:nvPr/>
        </p:nvSpPr>
        <p:spPr>
          <a:xfrm>
            <a:off x="2202405" y="5432766"/>
            <a:ext cx="607715" cy="584448"/>
          </a:xfrm>
          <a:prstGeom prst="rect">
            <a:avLst/>
          </a:prstGeom>
        </p:spPr>
        <p:txBody>
          <a:bodyPr vert="horz" anchor="ctr" anchorCtr="0">
            <a:noAutofit/>
          </a:bodyPr>
          <a:lstStyle>
            <a:lvl1pPr algn="l" rtl="0" eaLnBrk="1" latinLnBrk="0" hangingPunct="1">
              <a:spcBef>
                <a:spcPct val="0"/>
              </a:spcBef>
              <a:buNone/>
              <a:defRPr kumimoji="0" sz="3200" b="1" kern="1200" baseline="0">
                <a:solidFill>
                  <a:srgbClr val="005085"/>
                </a:solidFill>
                <a:latin typeface="Corbel" pitchFamily="34" charset="0"/>
                <a:ea typeface="+mj-ea"/>
                <a:cs typeface="+mj-cs"/>
              </a:defRPr>
            </a:lvl1pPr>
          </a:lstStyle>
          <a:p>
            <a:pPr algn="ctr"/>
            <a:r>
              <a:rPr lang="en-GB" sz="6000">
                <a:solidFill>
                  <a:schemeClr val="tx1"/>
                </a:solidFill>
                <a:latin typeface="Calibri" panose="020F0502020204030204" pitchFamily="34" charset="0"/>
              </a:rPr>
              <a:t>C</a:t>
            </a:r>
          </a:p>
        </p:txBody>
      </p:sp>
      <p:sp>
        <p:nvSpPr>
          <p:cNvPr id="27" name="Title 2"/>
          <p:cNvSpPr txBox="1">
            <a:spLocks/>
          </p:cNvSpPr>
          <p:nvPr/>
        </p:nvSpPr>
        <p:spPr>
          <a:xfrm>
            <a:off x="6522885" y="5432369"/>
            <a:ext cx="607715" cy="584448"/>
          </a:xfrm>
          <a:prstGeom prst="rect">
            <a:avLst/>
          </a:prstGeom>
        </p:spPr>
        <p:txBody>
          <a:bodyPr vert="horz" anchor="ctr" anchorCtr="0">
            <a:noAutofit/>
          </a:bodyPr>
          <a:lstStyle>
            <a:lvl1pPr algn="l" rtl="0" eaLnBrk="1" latinLnBrk="0" hangingPunct="1">
              <a:spcBef>
                <a:spcPct val="0"/>
              </a:spcBef>
              <a:buNone/>
              <a:defRPr kumimoji="0" sz="3200" b="1" kern="1200" baseline="0">
                <a:solidFill>
                  <a:srgbClr val="005085"/>
                </a:solidFill>
                <a:latin typeface="Corbel" pitchFamily="34" charset="0"/>
                <a:ea typeface="+mj-ea"/>
                <a:cs typeface="+mj-cs"/>
              </a:defRPr>
            </a:lvl1pPr>
          </a:lstStyle>
          <a:p>
            <a:pPr algn="ctr"/>
            <a:r>
              <a:rPr lang="en-GB" sz="6000">
                <a:solidFill>
                  <a:schemeClr val="tx1"/>
                </a:solidFill>
                <a:latin typeface="Calibri" panose="020F0502020204030204" pitchFamily="34" charset="0"/>
              </a:rPr>
              <a:t>D</a:t>
            </a:r>
          </a:p>
        </p:txBody>
      </p:sp>
      <p:sp>
        <p:nvSpPr>
          <p:cNvPr id="28" name="Rectangle 27"/>
          <p:cNvSpPr/>
          <p:nvPr/>
        </p:nvSpPr>
        <p:spPr>
          <a:xfrm>
            <a:off x="2810120" y="3064058"/>
            <a:ext cx="2704653"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7152929" y="3055793"/>
            <a:ext cx="2704653"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2835664" y="4992872"/>
            <a:ext cx="2704653"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7152929" y="4992872"/>
            <a:ext cx="2704653"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p:cNvSpPr txBox="1"/>
          <p:nvPr/>
        </p:nvSpPr>
        <p:spPr>
          <a:xfrm>
            <a:off x="2810120" y="3447314"/>
            <a:ext cx="2704653" cy="707886"/>
          </a:xfrm>
          <a:prstGeom prst="rect">
            <a:avLst/>
          </a:prstGeom>
          <a:noFill/>
        </p:spPr>
        <p:txBody>
          <a:bodyPr wrap="square" rtlCol="0">
            <a:spAutoFit/>
          </a:bodyPr>
          <a:lstStyle/>
          <a:p>
            <a:pPr algn="ctr">
              <a:tabLst>
                <a:tab pos="1698625" algn="r"/>
              </a:tabLst>
            </a:pPr>
            <a:r>
              <a:rPr lang="en-GB" sz="4000" b="1">
                <a:latin typeface="Calibri" pitchFamily="34" charset="0"/>
              </a:rPr>
              <a:t>1</a:t>
            </a:r>
            <a:r>
              <a:rPr lang="en-GB" sz="4000" b="1" baseline="30000">
                <a:latin typeface="Calibri" pitchFamily="34" charset="0"/>
              </a:rPr>
              <a:t>o</a:t>
            </a:r>
            <a:r>
              <a:rPr lang="en-GB" sz="4000" b="1">
                <a:latin typeface="Calibri" pitchFamily="34" charset="0"/>
              </a:rPr>
              <a:t>C</a:t>
            </a:r>
            <a:endParaRPr lang="en-GB" sz="4000" b="1" baseline="30000">
              <a:latin typeface="Calibri" pitchFamily="34" charset="0"/>
            </a:endParaRPr>
          </a:p>
        </p:txBody>
      </p:sp>
      <p:sp>
        <p:nvSpPr>
          <p:cNvPr id="33" name="TextBox 32"/>
          <p:cNvSpPr txBox="1"/>
          <p:nvPr/>
        </p:nvSpPr>
        <p:spPr>
          <a:xfrm>
            <a:off x="7130600" y="3447314"/>
            <a:ext cx="2704653" cy="707886"/>
          </a:xfrm>
          <a:prstGeom prst="rect">
            <a:avLst/>
          </a:prstGeom>
          <a:noFill/>
        </p:spPr>
        <p:txBody>
          <a:bodyPr wrap="square" rtlCol="0">
            <a:spAutoFit/>
          </a:bodyPr>
          <a:lstStyle/>
          <a:p>
            <a:pPr algn="ctr">
              <a:tabLst>
                <a:tab pos="1698625" algn="r"/>
              </a:tabLst>
            </a:pPr>
            <a:r>
              <a:rPr lang="en-GB" sz="4000" b="1">
                <a:latin typeface="Calibri" pitchFamily="34" charset="0"/>
              </a:rPr>
              <a:t>1.5</a:t>
            </a:r>
            <a:r>
              <a:rPr lang="en-GB" sz="4000" b="1" baseline="30000">
                <a:latin typeface="Calibri" pitchFamily="34" charset="0"/>
              </a:rPr>
              <a:t>o</a:t>
            </a:r>
            <a:r>
              <a:rPr lang="en-GB" sz="4000" b="1">
                <a:latin typeface="Calibri" pitchFamily="34" charset="0"/>
              </a:rPr>
              <a:t>C</a:t>
            </a:r>
            <a:endParaRPr lang="en-GB" sz="4000" b="1" baseline="30000">
              <a:latin typeface="Calibri" pitchFamily="34" charset="0"/>
            </a:endParaRPr>
          </a:p>
        </p:txBody>
      </p:sp>
      <p:sp>
        <p:nvSpPr>
          <p:cNvPr id="34" name="TextBox 33"/>
          <p:cNvSpPr txBox="1"/>
          <p:nvPr/>
        </p:nvSpPr>
        <p:spPr>
          <a:xfrm>
            <a:off x="2778469" y="5397173"/>
            <a:ext cx="2850077" cy="707886"/>
          </a:xfrm>
          <a:prstGeom prst="rect">
            <a:avLst/>
          </a:prstGeom>
          <a:noFill/>
        </p:spPr>
        <p:txBody>
          <a:bodyPr wrap="square" rtlCol="0">
            <a:spAutoFit/>
          </a:bodyPr>
          <a:lstStyle/>
          <a:p>
            <a:pPr algn="ctr">
              <a:tabLst>
                <a:tab pos="1698625" algn="r"/>
              </a:tabLst>
            </a:pPr>
            <a:r>
              <a:rPr lang="en-GB" sz="4000" b="1">
                <a:latin typeface="Calibri" pitchFamily="34" charset="0"/>
              </a:rPr>
              <a:t>2</a:t>
            </a:r>
            <a:r>
              <a:rPr lang="en-GB" sz="4000" b="1" baseline="30000">
                <a:latin typeface="Calibri" pitchFamily="34" charset="0"/>
              </a:rPr>
              <a:t>o</a:t>
            </a:r>
            <a:r>
              <a:rPr lang="en-GB" sz="4000" b="1">
                <a:latin typeface="Calibri" pitchFamily="34" charset="0"/>
              </a:rPr>
              <a:t>C</a:t>
            </a:r>
            <a:endParaRPr lang="en-GB" sz="4000" b="1" baseline="30000">
              <a:latin typeface="Calibri" pitchFamily="34" charset="0"/>
            </a:endParaRPr>
          </a:p>
        </p:txBody>
      </p:sp>
      <p:sp>
        <p:nvSpPr>
          <p:cNvPr id="35" name="TextBox 34"/>
          <p:cNvSpPr txBox="1"/>
          <p:nvPr/>
        </p:nvSpPr>
        <p:spPr>
          <a:xfrm>
            <a:off x="7103033" y="5397173"/>
            <a:ext cx="2876236" cy="707886"/>
          </a:xfrm>
          <a:prstGeom prst="rect">
            <a:avLst/>
          </a:prstGeom>
          <a:noFill/>
        </p:spPr>
        <p:txBody>
          <a:bodyPr wrap="square" rtlCol="0">
            <a:spAutoFit/>
          </a:bodyPr>
          <a:lstStyle/>
          <a:p>
            <a:pPr algn="ctr">
              <a:tabLst>
                <a:tab pos="1698625" algn="r"/>
              </a:tabLst>
            </a:pPr>
            <a:r>
              <a:rPr lang="en-GB" sz="4000" b="1">
                <a:latin typeface="Calibri" pitchFamily="34" charset="0"/>
              </a:rPr>
              <a:t>2.5</a:t>
            </a:r>
            <a:r>
              <a:rPr lang="en-GB" sz="4000" b="1" baseline="30000">
                <a:latin typeface="Calibri" pitchFamily="34" charset="0"/>
              </a:rPr>
              <a:t>o</a:t>
            </a:r>
            <a:r>
              <a:rPr lang="en-GB" sz="4000" b="1">
                <a:latin typeface="Calibri" pitchFamily="34" charset="0"/>
              </a:rPr>
              <a:t>C</a:t>
            </a:r>
            <a:endParaRPr lang="en-GB" sz="4000" b="1" baseline="30000">
              <a:latin typeface="Calibri" pitchFamily="34" charset="0"/>
            </a:endParaRPr>
          </a:p>
        </p:txBody>
      </p:sp>
      <p:sp>
        <p:nvSpPr>
          <p:cNvPr id="5" name="Content Placeholder 4">
            <a:extLst>
              <a:ext uri="{FF2B5EF4-FFF2-40B4-BE49-F238E27FC236}">
                <a16:creationId xmlns:a16="http://schemas.microsoft.com/office/drawing/2014/main" id="{0E8AEF53-CE64-4285-998B-BC7D953AFE29}"/>
              </a:ext>
            </a:extLst>
          </p:cNvPr>
          <p:cNvSpPr>
            <a:spLocks noGrp="1"/>
          </p:cNvSpPr>
          <p:nvPr>
            <p:ph idx="1"/>
          </p:nvPr>
        </p:nvSpPr>
        <p:spPr/>
        <p:txBody>
          <a:bodyPr/>
          <a:lstStyle/>
          <a:p>
            <a:endParaRPr lang="en-GB"/>
          </a:p>
        </p:txBody>
      </p:sp>
      <p:pic>
        <p:nvPicPr>
          <p:cNvPr id="36" name="Content Placeholder 7">
            <a:extLst>
              <a:ext uri="{FF2B5EF4-FFF2-40B4-BE49-F238E27FC236}">
                <a16:creationId xmlns:a16="http://schemas.microsoft.com/office/drawing/2014/main" id="{94D92B52-B716-4062-9AD8-60C0B390132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53073" y="125276"/>
            <a:ext cx="2498522" cy="959849"/>
          </a:xfrm>
          <a:prstGeom prst="rect">
            <a:avLst/>
          </a:prstGeom>
        </p:spPr>
      </p:pic>
    </p:spTree>
    <p:extLst>
      <p:ext uri="{BB962C8B-B14F-4D97-AF65-F5344CB8AC3E}">
        <p14:creationId xmlns:p14="http://schemas.microsoft.com/office/powerpoint/2010/main" val="1632549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a:t>What is Carbon Literacy?</a:t>
            </a:r>
          </a:p>
        </p:txBody>
      </p:sp>
      <p:sp>
        <p:nvSpPr>
          <p:cNvPr id="9" name="Content Placeholder 8"/>
          <p:cNvSpPr>
            <a:spLocks noGrp="1"/>
          </p:cNvSpPr>
          <p:nvPr>
            <p:ph idx="1"/>
          </p:nvPr>
        </p:nvSpPr>
        <p:spPr>
          <a:xfrm>
            <a:off x="673858" y="1369514"/>
            <a:ext cx="7433186" cy="3387421"/>
          </a:xfrm>
        </p:spPr>
        <p:txBody>
          <a:bodyPr anchor="ctr">
            <a:normAutofit/>
          </a:bodyPr>
          <a:lstStyle/>
          <a:p>
            <a:pPr marL="0" indent="0" algn="ctr">
              <a:lnSpc>
                <a:spcPct val="110000"/>
              </a:lnSpc>
              <a:buNone/>
            </a:pPr>
            <a:r>
              <a:rPr lang="en-GB" sz="3600"/>
              <a:t>“An awareness of the carbon costs and impacts of everyday activities and the ability and motivation to reduce emissions, on an individual, community and organisational basis”</a:t>
            </a:r>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33348" y="4341049"/>
            <a:ext cx="2376000" cy="1669322"/>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033348" y="1822557"/>
            <a:ext cx="2376000" cy="2376000"/>
          </a:xfrm>
          <a:prstGeom prst="rect">
            <a:avLst/>
          </a:prstGeom>
        </p:spPr>
      </p:pic>
      <p:sp>
        <p:nvSpPr>
          <p:cNvPr id="2" name="Rectangle 1">
            <a:extLst>
              <a:ext uri="{FF2B5EF4-FFF2-40B4-BE49-F238E27FC236}">
                <a16:creationId xmlns:a16="http://schemas.microsoft.com/office/drawing/2014/main" id="{A30FF029-3CCF-4F47-AFD3-1F154A9660BC}"/>
              </a:ext>
            </a:extLst>
          </p:cNvPr>
          <p:cNvSpPr/>
          <p:nvPr/>
        </p:nvSpPr>
        <p:spPr>
          <a:xfrm>
            <a:off x="838200" y="5175710"/>
            <a:ext cx="6392540" cy="95410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GB" sz="2800"/>
              <a:t>An Accredited Standard</a:t>
            </a:r>
          </a:p>
          <a:p>
            <a:pPr marL="342900" indent="-342900">
              <a:buFont typeface="Arial" panose="020B0604020202020204" pitchFamily="34" charset="0"/>
              <a:buChar char="•"/>
            </a:pPr>
            <a:r>
              <a:rPr lang="en-GB" sz="2800"/>
              <a:t>For individuals and Organisations</a:t>
            </a:r>
          </a:p>
        </p:txBody>
      </p:sp>
    </p:spTree>
    <p:extLst>
      <p:ext uri="{BB962C8B-B14F-4D97-AF65-F5344CB8AC3E}">
        <p14:creationId xmlns:p14="http://schemas.microsoft.com/office/powerpoint/2010/main" val="4071897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t>2: The Story So Far</a:t>
            </a:r>
          </a:p>
        </p:txBody>
      </p:sp>
      <p:sp>
        <p:nvSpPr>
          <p:cNvPr id="3" name="Text Placeholder 2"/>
          <p:cNvSpPr>
            <a:spLocks noGrp="1"/>
          </p:cNvSpPr>
          <p:nvPr>
            <p:ph type="body" sz="quarter" idx="4294967295"/>
          </p:nvPr>
        </p:nvSpPr>
        <p:spPr>
          <a:xfrm>
            <a:off x="485775" y="1457324"/>
            <a:ext cx="11426825" cy="1374843"/>
          </a:xfrm>
        </p:spPr>
        <p:txBody>
          <a:bodyPr>
            <a:normAutofit/>
          </a:bodyPr>
          <a:lstStyle/>
          <a:p>
            <a:pPr marL="0" indent="0">
              <a:buNone/>
            </a:pPr>
            <a:r>
              <a:rPr lang="en-GB"/>
              <a:t>So far we have experienced around ____ of warming…</a:t>
            </a:r>
          </a:p>
        </p:txBody>
      </p:sp>
      <p:sp>
        <p:nvSpPr>
          <p:cNvPr id="20" name="Rectangle 19"/>
          <p:cNvSpPr/>
          <p:nvPr/>
        </p:nvSpPr>
        <p:spPr>
          <a:xfrm>
            <a:off x="2100554" y="2920410"/>
            <a:ext cx="3600000" cy="1728000"/>
          </a:xfrm>
          <a:prstGeom prst="rect">
            <a:avLst/>
          </a:prstGeom>
          <a:solidFill>
            <a:srgbClr val="8E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0">
              <a:latin typeface="Calibri" panose="020F0502020204030204" pitchFamily="34" charset="0"/>
            </a:endParaRPr>
          </a:p>
        </p:txBody>
      </p:sp>
      <p:sp>
        <p:nvSpPr>
          <p:cNvPr id="21" name="Rectangle 20"/>
          <p:cNvSpPr/>
          <p:nvPr/>
        </p:nvSpPr>
        <p:spPr>
          <a:xfrm>
            <a:off x="6451425" y="2920410"/>
            <a:ext cx="3600000" cy="1728000"/>
          </a:xfrm>
          <a:prstGeom prst="rect">
            <a:avLst/>
          </a:prstGeom>
          <a:solidFill>
            <a:srgbClr val="AFB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2130250" y="4869352"/>
            <a:ext cx="3600000" cy="1728000"/>
          </a:xfrm>
          <a:prstGeom prst="rect">
            <a:avLst/>
          </a:prstGeom>
          <a:solidFill>
            <a:srgbClr val="AFB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6447193" y="4848976"/>
            <a:ext cx="3600000" cy="1728000"/>
          </a:xfrm>
          <a:prstGeom prst="rect">
            <a:avLst/>
          </a:prstGeom>
          <a:solidFill>
            <a:srgbClr val="AFB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itle 2"/>
          <p:cNvSpPr txBox="1">
            <a:spLocks/>
          </p:cNvSpPr>
          <p:nvPr/>
        </p:nvSpPr>
        <p:spPr>
          <a:xfrm>
            <a:off x="2202405" y="3482510"/>
            <a:ext cx="607715" cy="584448"/>
          </a:xfrm>
          <a:prstGeom prst="rect">
            <a:avLst/>
          </a:prstGeom>
        </p:spPr>
        <p:txBody>
          <a:bodyPr vert="horz" anchor="ctr" anchorCtr="0">
            <a:noAutofit/>
          </a:bodyPr>
          <a:lstStyle>
            <a:lvl1pPr algn="l" rtl="0" eaLnBrk="1" latinLnBrk="0" hangingPunct="1">
              <a:spcBef>
                <a:spcPct val="0"/>
              </a:spcBef>
              <a:buNone/>
              <a:defRPr kumimoji="0" sz="3200" b="1" kern="1200" baseline="0">
                <a:solidFill>
                  <a:srgbClr val="005085"/>
                </a:solidFill>
                <a:latin typeface="Corbel" pitchFamily="34" charset="0"/>
                <a:ea typeface="+mj-ea"/>
                <a:cs typeface="+mj-cs"/>
              </a:defRPr>
            </a:lvl1pPr>
          </a:lstStyle>
          <a:p>
            <a:pPr algn="ctr"/>
            <a:r>
              <a:rPr lang="en-GB" sz="6000">
                <a:solidFill>
                  <a:schemeClr val="tx1"/>
                </a:solidFill>
                <a:latin typeface="Calibri" panose="020F0502020204030204" pitchFamily="34" charset="0"/>
              </a:rPr>
              <a:t>A</a:t>
            </a:r>
          </a:p>
        </p:txBody>
      </p:sp>
      <p:sp>
        <p:nvSpPr>
          <p:cNvPr id="25" name="Title 2"/>
          <p:cNvSpPr txBox="1">
            <a:spLocks/>
          </p:cNvSpPr>
          <p:nvPr/>
        </p:nvSpPr>
        <p:spPr>
          <a:xfrm>
            <a:off x="6522885" y="3482510"/>
            <a:ext cx="607715" cy="584448"/>
          </a:xfrm>
          <a:prstGeom prst="rect">
            <a:avLst/>
          </a:prstGeom>
        </p:spPr>
        <p:txBody>
          <a:bodyPr vert="horz" anchor="ctr" anchorCtr="0">
            <a:noAutofit/>
          </a:bodyPr>
          <a:lstStyle>
            <a:lvl1pPr algn="l" rtl="0" eaLnBrk="1" latinLnBrk="0" hangingPunct="1">
              <a:spcBef>
                <a:spcPct val="0"/>
              </a:spcBef>
              <a:buNone/>
              <a:defRPr kumimoji="0" sz="3200" b="1" kern="1200" baseline="0">
                <a:solidFill>
                  <a:srgbClr val="005085"/>
                </a:solidFill>
                <a:latin typeface="Corbel" pitchFamily="34" charset="0"/>
                <a:ea typeface="+mj-ea"/>
                <a:cs typeface="+mj-cs"/>
              </a:defRPr>
            </a:lvl1pPr>
          </a:lstStyle>
          <a:p>
            <a:pPr algn="ctr"/>
            <a:r>
              <a:rPr lang="en-GB" sz="6000">
                <a:solidFill>
                  <a:srgbClr val="7F7F7F"/>
                </a:solidFill>
                <a:latin typeface="Calibri" panose="020F0502020204030204" pitchFamily="34" charset="0"/>
              </a:rPr>
              <a:t>B</a:t>
            </a:r>
          </a:p>
        </p:txBody>
      </p:sp>
      <p:sp>
        <p:nvSpPr>
          <p:cNvPr id="26" name="Title 2"/>
          <p:cNvSpPr txBox="1">
            <a:spLocks/>
          </p:cNvSpPr>
          <p:nvPr/>
        </p:nvSpPr>
        <p:spPr>
          <a:xfrm>
            <a:off x="2202405" y="5432766"/>
            <a:ext cx="607715" cy="584448"/>
          </a:xfrm>
          <a:prstGeom prst="rect">
            <a:avLst/>
          </a:prstGeom>
        </p:spPr>
        <p:txBody>
          <a:bodyPr vert="horz" anchor="ctr" anchorCtr="0">
            <a:noAutofit/>
          </a:bodyPr>
          <a:lstStyle>
            <a:lvl1pPr algn="l" rtl="0" eaLnBrk="1" latinLnBrk="0" hangingPunct="1">
              <a:spcBef>
                <a:spcPct val="0"/>
              </a:spcBef>
              <a:buNone/>
              <a:defRPr kumimoji="0" sz="3200" b="1" kern="1200" baseline="0">
                <a:solidFill>
                  <a:srgbClr val="005085"/>
                </a:solidFill>
                <a:latin typeface="Corbel" pitchFamily="34" charset="0"/>
                <a:ea typeface="+mj-ea"/>
                <a:cs typeface="+mj-cs"/>
              </a:defRPr>
            </a:lvl1pPr>
          </a:lstStyle>
          <a:p>
            <a:pPr algn="ctr"/>
            <a:r>
              <a:rPr lang="en-GB" sz="6000">
                <a:solidFill>
                  <a:srgbClr val="7F7F7F"/>
                </a:solidFill>
                <a:latin typeface="Calibri" panose="020F0502020204030204" pitchFamily="34" charset="0"/>
              </a:rPr>
              <a:t>C</a:t>
            </a:r>
          </a:p>
        </p:txBody>
      </p:sp>
      <p:sp>
        <p:nvSpPr>
          <p:cNvPr id="27" name="Title 2"/>
          <p:cNvSpPr txBox="1">
            <a:spLocks/>
          </p:cNvSpPr>
          <p:nvPr/>
        </p:nvSpPr>
        <p:spPr>
          <a:xfrm>
            <a:off x="6522885" y="5432369"/>
            <a:ext cx="607715" cy="584448"/>
          </a:xfrm>
          <a:prstGeom prst="rect">
            <a:avLst/>
          </a:prstGeom>
        </p:spPr>
        <p:txBody>
          <a:bodyPr vert="horz" anchor="ctr" anchorCtr="0">
            <a:noAutofit/>
          </a:bodyPr>
          <a:lstStyle>
            <a:lvl1pPr algn="l" rtl="0" eaLnBrk="1" latinLnBrk="0" hangingPunct="1">
              <a:spcBef>
                <a:spcPct val="0"/>
              </a:spcBef>
              <a:buNone/>
              <a:defRPr kumimoji="0" sz="3200" b="1" kern="1200" baseline="0">
                <a:solidFill>
                  <a:srgbClr val="005085"/>
                </a:solidFill>
                <a:latin typeface="Corbel" pitchFamily="34" charset="0"/>
                <a:ea typeface="+mj-ea"/>
                <a:cs typeface="+mj-cs"/>
              </a:defRPr>
            </a:lvl1pPr>
          </a:lstStyle>
          <a:p>
            <a:pPr algn="ctr"/>
            <a:r>
              <a:rPr lang="en-GB" sz="6000">
                <a:solidFill>
                  <a:srgbClr val="7F7F7F"/>
                </a:solidFill>
                <a:latin typeface="Calibri" panose="020F0502020204030204" pitchFamily="34" charset="0"/>
              </a:rPr>
              <a:t>D</a:t>
            </a:r>
          </a:p>
        </p:txBody>
      </p:sp>
      <p:sp>
        <p:nvSpPr>
          <p:cNvPr id="28" name="Rectangle 27"/>
          <p:cNvSpPr/>
          <p:nvPr/>
        </p:nvSpPr>
        <p:spPr>
          <a:xfrm>
            <a:off x="2810120" y="3064058"/>
            <a:ext cx="2704653"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7152929" y="3055793"/>
            <a:ext cx="2704653"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2835664" y="4992872"/>
            <a:ext cx="2704653"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7152929" y="4992872"/>
            <a:ext cx="2704653"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p:cNvSpPr txBox="1"/>
          <p:nvPr/>
        </p:nvSpPr>
        <p:spPr>
          <a:xfrm>
            <a:off x="2810120" y="3447314"/>
            <a:ext cx="2704653" cy="707886"/>
          </a:xfrm>
          <a:prstGeom prst="rect">
            <a:avLst/>
          </a:prstGeom>
          <a:noFill/>
        </p:spPr>
        <p:txBody>
          <a:bodyPr wrap="square" rtlCol="0">
            <a:spAutoFit/>
          </a:bodyPr>
          <a:lstStyle/>
          <a:p>
            <a:pPr algn="ctr">
              <a:tabLst>
                <a:tab pos="1698625" algn="r"/>
              </a:tabLst>
            </a:pPr>
            <a:r>
              <a:rPr lang="en-GB" sz="4000" b="1">
                <a:latin typeface="Calibri" pitchFamily="34" charset="0"/>
              </a:rPr>
              <a:t>1</a:t>
            </a:r>
            <a:r>
              <a:rPr lang="en-GB" sz="4000" b="1" baseline="30000">
                <a:latin typeface="Calibri" pitchFamily="34" charset="0"/>
              </a:rPr>
              <a:t>o</a:t>
            </a:r>
            <a:r>
              <a:rPr lang="en-GB" sz="4000" b="1">
                <a:latin typeface="Calibri" pitchFamily="34" charset="0"/>
              </a:rPr>
              <a:t>C</a:t>
            </a:r>
            <a:endParaRPr lang="en-GB" sz="4000" b="1" baseline="30000">
              <a:latin typeface="Calibri" pitchFamily="34" charset="0"/>
            </a:endParaRPr>
          </a:p>
        </p:txBody>
      </p:sp>
      <p:sp>
        <p:nvSpPr>
          <p:cNvPr id="33" name="TextBox 32"/>
          <p:cNvSpPr txBox="1"/>
          <p:nvPr/>
        </p:nvSpPr>
        <p:spPr>
          <a:xfrm>
            <a:off x="7130600" y="3447314"/>
            <a:ext cx="2704653" cy="707886"/>
          </a:xfrm>
          <a:prstGeom prst="rect">
            <a:avLst/>
          </a:prstGeom>
          <a:noFill/>
        </p:spPr>
        <p:txBody>
          <a:bodyPr wrap="square" rtlCol="0">
            <a:spAutoFit/>
          </a:bodyPr>
          <a:lstStyle/>
          <a:p>
            <a:pPr algn="ctr">
              <a:tabLst>
                <a:tab pos="1698625" algn="r"/>
              </a:tabLst>
            </a:pPr>
            <a:r>
              <a:rPr lang="en-GB" sz="4000" b="1">
                <a:solidFill>
                  <a:srgbClr val="7F7F7F"/>
                </a:solidFill>
                <a:latin typeface="Calibri" pitchFamily="34" charset="0"/>
              </a:rPr>
              <a:t>1.5</a:t>
            </a:r>
            <a:r>
              <a:rPr lang="en-GB" sz="4000" b="1" baseline="30000">
                <a:solidFill>
                  <a:srgbClr val="7F7F7F"/>
                </a:solidFill>
                <a:latin typeface="Calibri" pitchFamily="34" charset="0"/>
              </a:rPr>
              <a:t>o</a:t>
            </a:r>
            <a:r>
              <a:rPr lang="en-GB" sz="4000" b="1">
                <a:solidFill>
                  <a:srgbClr val="7F7F7F"/>
                </a:solidFill>
                <a:latin typeface="Calibri" pitchFamily="34" charset="0"/>
              </a:rPr>
              <a:t>C</a:t>
            </a:r>
            <a:endParaRPr lang="en-GB" sz="4000" b="1" baseline="30000">
              <a:solidFill>
                <a:srgbClr val="7F7F7F"/>
              </a:solidFill>
              <a:latin typeface="Calibri" pitchFamily="34" charset="0"/>
            </a:endParaRPr>
          </a:p>
        </p:txBody>
      </p:sp>
      <p:sp>
        <p:nvSpPr>
          <p:cNvPr id="34" name="TextBox 33"/>
          <p:cNvSpPr txBox="1"/>
          <p:nvPr/>
        </p:nvSpPr>
        <p:spPr>
          <a:xfrm>
            <a:off x="2778469" y="5397173"/>
            <a:ext cx="2850077" cy="707886"/>
          </a:xfrm>
          <a:prstGeom prst="rect">
            <a:avLst/>
          </a:prstGeom>
          <a:noFill/>
        </p:spPr>
        <p:txBody>
          <a:bodyPr wrap="square" rtlCol="0">
            <a:spAutoFit/>
          </a:bodyPr>
          <a:lstStyle/>
          <a:p>
            <a:pPr algn="ctr">
              <a:tabLst>
                <a:tab pos="1698625" algn="r"/>
              </a:tabLst>
            </a:pPr>
            <a:r>
              <a:rPr lang="en-GB" sz="4000" b="1">
                <a:solidFill>
                  <a:srgbClr val="7F7F7F"/>
                </a:solidFill>
                <a:latin typeface="Calibri" pitchFamily="34" charset="0"/>
              </a:rPr>
              <a:t>2</a:t>
            </a:r>
            <a:r>
              <a:rPr lang="en-GB" sz="4000" b="1" baseline="30000">
                <a:solidFill>
                  <a:srgbClr val="7F7F7F"/>
                </a:solidFill>
                <a:latin typeface="Calibri" pitchFamily="34" charset="0"/>
              </a:rPr>
              <a:t>o</a:t>
            </a:r>
            <a:r>
              <a:rPr lang="en-GB" sz="4000" b="1">
                <a:solidFill>
                  <a:srgbClr val="7F7F7F"/>
                </a:solidFill>
                <a:latin typeface="Calibri" pitchFamily="34" charset="0"/>
              </a:rPr>
              <a:t>C</a:t>
            </a:r>
            <a:endParaRPr lang="en-GB" sz="4000" b="1" baseline="30000">
              <a:solidFill>
                <a:srgbClr val="7F7F7F"/>
              </a:solidFill>
              <a:latin typeface="Calibri" pitchFamily="34" charset="0"/>
            </a:endParaRPr>
          </a:p>
        </p:txBody>
      </p:sp>
      <p:sp>
        <p:nvSpPr>
          <p:cNvPr id="35" name="TextBox 34"/>
          <p:cNvSpPr txBox="1"/>
          <p:nvPr/>
        </p:nvSpPr>
        <p:spPr>
          <a:xfrm>
            <a:off x="7103033" y="5397173"/>
            <a:ext cx="2876236" cy="707886"/>
          </a:xfrm>
          <a:prstGeom prst="rect">
            <a:avLst/>
          </a:prstGeom>
          <a:noFill/>
        </p:spPr>
        <p:txBody>
          <a:bodyPr wrap="square" rtlCol="0">
            <a:spAutoFit/>
          </a:bodyPr>
          <a:lstStyle/>
          <a:p>
            <a:pPr algn="ctr">
              <a:tabLst>
                <a:tab pos="1698625" algn="r"/>
              </a:tabLst>
            </a:pPr>
            <a:r>
              <a:rPr lang="en-GB" sz="4000" b="1">
                <a:solidFill>
                  <a:srgbClr val="7F7F7F"/>
                </a:solidFill>
                <a:latin typeface="Calibri" pitchFamily="34" charset="0"/>
              </a:rPr>
              <a:t>2.5</a:t>
            </a:r>
            <a:r>
              <a:rPr lang="en-GB" sz="4000" b="1" baseline="30000">
                <a:solidFill>
                  <a:srgbClr val="7F7F7F"/>
                </a:solidFill>
                <a:latin typeface="Calibri" pitchFamily="34" charset="0"/>
              </a:rPr>
              <a:t>o</a:t>
            </a:r>
            <a:r>
              <a:rPr lang="en-GB" sz="4000" b="1">
                <a:solidFill>
                  <a:srgbClr val="7F7F7F"/>
                </a:solidFill>
                <a:latin typeface="Calibri" pitchFamily="34" charset="0"/>
              </a:rPr>
              <a:t>C</a:t>
            </a:r>
            <a:endParaRPr lang="en-GB" sz="4000" b="1" baseline="30000">
              <a:solidFill>
                <a:srgbClr val="7F7F7F"/>
              </a:solidFill>
              <a:latin typeface="Calibri" pitchFamily="34" charset="0"/>
            </a:endParaRPr>
          </a:p>
        </p:txBody>
      </p:sp>
      <p:sp>
        <p:nvSpPr>
          <p:cNvPr id="5" name="Content Placeholder 4">
            <a:extLst>
              <a:ext uri="{FF2B5EF4-FFF2-40B4-BE49-F238E27FC236}">
                <a16:creationId xmlns:a16="http://schemas.microsoft.com/office/drawing/2014/main" id="{BE6C45E0-6775-4387-BF0D-5BE62492563B}"/>
              </a:ext>
            </a:extLst>
          </p:cNvPr>
          <p:cNvSpPr>
            <a:spLocks noGrp="1"/>
          </p:cNvSpPr>
          <p:nvPr>
            <p:ph idx="1"/>
          </p:nvPr>
        </p:nvSpPr>
        <p:spPr/>
        <p:txBody>
          <a:bodyPr/>
          <a:lstStyle/>
          <a:p>
            <a:endParaRPr lang="en-GB"/>
          </a:p>
        </p:txBody>
      </p:sp>
      <p:pic>
        <p:nvPicPr>
          <p:cNvPr id="36" name="Content Placeholder 7">
            <a:extLst>
              <a:ext uri="{FF2B5EF4-FFF2-40B4-BE49-F238E27FC236}">
                <a16:creationId xmlns:a16="http://schemas.microsoft.com/office/drawing/2014/main" id="{74BAF2E4-2DB2-43D0-9D3C-DEB736C307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53073" y="125276"/>
            <a:ext cx="2498522" cy="959849"/>
          </a:xfrm>
          <a:prstGeom prst="rect">
            <a:avLst/>
          </a:prstGeom>
        </p:spPr>
      </p:pic>
    </p:spTree>
    <p:extLst>
      <p:ext uri="{BB962C8B-B14F-4D97-AF65-F5344CB8AC3E}">
        <p14:creationId xmlns:p14="http://schemas.microsoft.com/office/powerpoint/2010/main" val="18745025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The Story So Far…1°C of Warming </a:t>
            </a:r>
          </a:p>
        </p:txBody>
      </p:sp>
      <p:sp>
        <p:nvSpPr>
          <p:cNvPr id="6" name="TextBox 5"/>
          <p:cNvSpPr txBox="1"/>
          <p:nvPr/>
        </p:nvSpPr>
        <p:spPr>
          <a:xfrm>
            <a:off x="8074248" y="1912938"/>
            <a:ext cx="3800252" cy="3785652"/>
          </a:xfrm>
          <a:prstGeom prst="rect">
            <a:avLst/>
          </a:prstGeom>
          <a:noFill/>
        </p:spPr>
        <p:txBody>
          <a:bodyPr wrap="square" rtlCol="0">
            <a:spAutoFit/>
          </a:bodyPr>
          <a:lstStyle/>
          <a:p>
            <a:r>
              <a:rPr lang="en-GB" sz="2400"/>
              <a:t>Data from the Climate Research Unit (CRU) HadCRUT4 - combined land and marine temperature anomaly (global annual average)</a:t>
            </a:r>
          </a:p>
          <a:p>
            <a:endParaRPr lang="en-GB" sz="2400"/>
          </a:p>
          <a:p>
            <a:r>
              <a:rPr lang="en-GB" sz="2400"/>
              <a:t>Relative to average T from 1850-1900, 2017 was ca. 1°C warmer</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8318" y="1301587"/>
            <a:ext cx="7205482" cy="5376226"/>
          </a:xfrm>
          <a:prstGeom prst="rect">
            <a:avLst/>
          </a:prstGeom>
        </p:spPr>
      </p:pic>
      <p:sp>
        <p:nvSpPr>
          <p:cNvPr id="8" name="TextBox 7"/>
          <p:cNvSpPr txBox="1"/>
          <p:nvPr/>
        </p:nvSpPr>
        <p:spPr>
          <a:xfrm rot="16200000">
            <a:off x="6470144" y="3710005"/>
            <a:ext cx="1839536" cy="307777"/>
          </a:xfrm>
          <a:prstGeom prst="rect">
            <a:avLst/>
          </a:prstGeom>
          <a:noFill/>
        </p:spPr>
        <p:txBody>
          <a:bodyPr wrap="square" rtlCol="0">
            <a:spAutoFit/>
          </a:bodyPr>
          <a:lstStyle/>
          <a:p>
            <a:r>
              <a:rPr lang="en-GB" sz="1400" b="1">
                <a:latin typeface="Corbel" panose="020B0503020204020204" pitchFamily="34" charset="0"/>
              </a:rPr>
              <a:t>1 degree of warming</a:t>
            </a:r>
          </a:p>
        </p:txBody>
      </p:sp>
      <p:pic>
        <p:nvPicPr>
          <p:cNvPr id="9" name="Content Placeholder 7">
            <a:extLst>
              <a:ext uri="{FF2B5EF4-FFF2-40B4-BE49-F238E27FC236}">
                <a16:creationId xmlns:a16="http://schemas.microsoft.com/office/drawing/2014/main" id="{B3A86310-6CB4-4B78-8E5E-4C318B680EA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53073" y="125276"/>
            <a:ext cx="2498522" cy="959849"/>
          </a:xfrm>
          <a:prstGeom prst="rect">
            <a:avLst/>
          </a:prstGeom>
        </p:spPr>
      </p:pic>
    </p:spTree>
    <p:extLst>
      <p:ext uri="{BB962C8B-B14F-4D97-AF65-F5344CB8AC3E}">
        <p14:creationId xmlns:p14="http://schemas.microsoft.com/office/powerpoint/2010/main" val="35849013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t>3: Safe Limits</a:t>
            </a:r>
          </a:p>
        </p:txBody>
      </p:sp>
      <p:sp>
        <p:nvSpPr>
          <p:cNvPr id="3" name="Text Placeholder 2"/>
          <p:cNvSpPr>
            <a:spLocks noGrp="1"/>
          </p:cNvSpPr>
          <p:nvPr>
            <p:ph type="body" sz="quarter" idx="4294967295"/>
          </p:nvPr>
        </p:nvSpPr>
        <p:spPr>
          <a:xfrm>
            <a:off x="742950" y="1457325"/>
            <a:ext cx="11426825" cy="1157288"/>
          </a:xfrm>
        </p:spPr>
        <p:txBody>
          <a:bodyPr>
            <a:normAutofit/>
          </a:bodyPr>
          <a:lstStyle/>
          <a:p>
            <a:pPr marL="0" indent="0">
              <a:buNone/>
            </a:pPr>
            <a:r>
              <a:rPr lang="en-GB"/>
              <a:t>The Paris Agreement aims to keep the rise in global temperatures well below ___ and to pursue efforts to limit it to ____</a:t>
            </a:r>
          </a:p>
        </p:txBody>
      </p:sp>
      <p:sp>
        <p:nvSpPr>
          <p:cNvPr id="4" name="Rectangle 3"/>
          <p:cNvSpPr/>
          <p:nvPr/>
        </p:nvSpPr>
        <p:spPr>
          <a:xfrm>
            <a:off x="2100554" y="2920410"/>
            <a:ext cx="3600000" cy="1728000"/>
          </a:xfrm>
          <a:prstGeom prst="rect">
            <a:avLst/>
          </a:prstGeom>
          <a:solidFill>
            <a:srgbClr val="8E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0">
              <a:latin typeface="Calibri" panose="020F0502020204030204" pitchFamily="34" charset="0"/>
            </a:endParaRPr>
          </a:p>
        </p:txBody>
      </p:sp>
      <p:sp>
        <p:nvSpPr>
          <p:cNvPr id="5" name="Rectangle 4"/>
          <p:cNvSpPr/>
          <p:nvPr/>
        </p:nvSpPr>
        <p:spPr>
          <a:xfrm>
            <a:off x="6451425" y="2920410"/>
            <a:ext cx="3600000" cy="1728000"/>
          </a:xfrm>
          <a:prstGeom prst="rect">
            <a:avLst/>
          </a:prstGeom>
          <a:solidFill>
            <a:srgbClr val="FEC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2130250" y="4869352"/>
            <a:ext cx="3600000" cy="1728000"/>
          </a:xfrm>
          <a:prstGeom prst="rect">
            <a:avLst/>
          </a:prstGeom>
          <a:solidFill>
            <a:srgbClr val="4C1A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6447193" y="4848976"/>
            <a:ext cx="3600000" cy="1728000"/>
          </a:xfrm>
          <a:prstGeom prst="rect">
            <a:avLst/>
          </a:prstGeom>
          <a:solidFill>
            <a:srgbClr val="D73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2"/>
          <p:cNvSpPr txBox="1">
            <a:spLocks/>
          </p:cNvSpPr>
          <p:nvPr/>
        </p:nvSpPr>
        <p:spPr>
          <a:xfrm>
            <a:off x="2202405" y="3482510"/>
            <a:ext cx="607715" cy="584448"/>
          </a:xfrm>
          <a:prstGeom prst="rect">
            <a:avLst/>
          </a:prstGeom>
        </p:spPr>
        <p:txBody>
          <a:bodyPr vert="horz" anchor="ctr" anchorCtr="0">
            <a:noAutofit/>
          </a:bodyPr>
          <a:lstStyle>
            <a:lvl1pPr algn="l" rtl="0" eaLnBrk="1" latinLnBrk="0" hangingPunct="1">
              <a:spcBef>
                <a:spcPct val="0"/>
              </a:spcBef>
              <a:buNone/>
              <a:defRPr kumimoji="0" sz="3200" b="1" kern="1200" baseline="0">
                <a:solidFill>
                  <a:srgbClr val="005085"/>
                </a:solidFill>
                <a:latin typeface="Corbel" pitchFamily="34" charset="0"/>
                <a:ea typeface="+mj-ea"/>
                <a:cs typeface="+mj-cs"/>
              </a:defRPr>
            </a:lvl1pPr>
          </a:lstStyle>
          <a:p>
            <a:pPr algn="ctr"/>
            <a:r>
              <a:rPr lang="en-GB" sz="6000">
                <a:solidFill>
                  <a:schemeClr val="tx1"/>
                </a:solidFill>
                <a:latin typeface="Calibri" panose="020F0502020204030204" pitchFamily="34" charset="0"/>
              </a:rPr>
              <a:t>A</a:t>
            </a:r>
          </a:p>
        </p:txBody>
      </p:sp>
      <p:sp>
        <p:nvSpPr>
          <p:cNvPr id="9" name="Title 2"/>
          <p:cNvSpPr txBox="1">
            <a:spLocks/>
          </p:cNvSpPr>
          <p:nvPr/>
        </p:nvSpPr>
        <p:spPr>
          <a:xfrm>
            <a:off x="6522885" y="3482510"/>
            <a:ext cx="607715" cy="584448"/>
          </a:xfrm>
          <a:prstGeom prst="rect">
            <a:avLst/>
          </a:prstGeom>
        </p:spPr>
        <p:txBody>
          <a:bodyPr vert="horz" anchor="ctr" anchorCtr="0">
            <a:noAutofit/>
          </a:bodyPr>
          <a:lstStyle>
            <a:lvl1pPr algn="l" rtl="0" eaLnBrk="1" latinLnBrk="0" hangingPunct="1">
              <a:spcBef>
                <a:spcPct val="0"/>
              </a:spcBef>
              <a:buNone/>
              <a:defRPr kumimoji="0" sz="3200" b="1" kern="1200" baseline="0">
                <a:solidFill>
                  <a:srgbClr val="005085"/>
                </a:solidFill>
                <a:latin typeface="Corbel" pitchFamily="34" charset="0"/>
                <a:ea typeface="+mj-ea"/>
                <a:cs typeface="+mj-cs"/>
              </a:defRPr>
            </a:lvl1pPr>
          </a:lstStyle>
          <a:p>
            <a:pPr algn="ctr"/>
            <a:r>
              <a:rPr lang="en-GB" sz="6000">
                <a:solidFill>
                  <a:schemeClr val="tx1"/>
                </a:solidFill>
                <a:latin typeface="Calibri" panose="020F0502020204030204" pitchFamily="34" charset="0"/>
              </a:rPr>
              <a:t>B</a:t>
            </a:r>
          </a:p>
        </p:txBody>
      </p:sp>
      <p:sp>
        <p:nvSpPr>
          <p:cNvPr id="10" name="Title 2"/>
          <p:cNvSpPr txBox="1">
            <a:spLocks/>
          </p:cNvSpPr>
          <p:nvPr/>
        </p:nvSpPr>
        <p:spPr>
          <a:xfrm>
            <a:off x="2202405" y="5432766"/>
            <a:ext cx="607715" cy="584448"/>
          </a:xfrm>
          <a:prstGeom prst="rect">
            <a:avLst/>
          </a:prstGeom>
        </p:spPr>
        <p:txBody>
          <a:bodyPr vert="horz" anchor="ctr" anchorCtr="0">
            <a:noAutofit/>
          </a:bodyPr>
          <a:lstStyle>
            <a:lvl1pPr algn="l" rtl="0" eaLnBrk="1" latinLnBrk="0" hangingPunct="1">
              <a:spcBef>
                <a:spcPct val="0"/>
              </a:spcBef>
              <a:buNone/>
              <a:defRPr kumimoji="0" sz="3200" b="1" kern="1200" baseline="0">
                <a:solidFill>
                  <a:srgbClr val="005085"/>
                </a:solidFill>
                <a:latin typeface="Corbel" pitchFamily="34" charset="0"/>
                <a:ea typeface="+mj-ea"/>
                <a:cs typeface="+mj-cs"/>
              </a:defRPr>
            </a:lvl1pPr>
          </a:lstStyle>
          <a:p>
            <a:pPr algn="ctr"/>
            <a:r>
              <a:rPr lang="en-GB" sz="6000">
                <a:solidFill>
                  <a:schemeClr val="tx1"/>
                </a:solidFill>
                <a:latin typeface="Calibri" panose="020F0502020204030204" pitchFamily="34" charset="0"/>
              </a:rPr>
              <a:t>C</a:t>
            </a:r>
          </a:p>
        </p:txBody>
      </p:sp>
      <p:sp>
        <p:nvSpPr>
          <p:cNvPr id="11" name="Title 2"/>
          <p:cNvSpPr txBox="1">
            <a:spLocks/>
          </p:cNvSpPr>
          <p:nvPr/>
        </p:nvSpPr>
        <p:spPr>
          <a:xfrm>
            <a:off x="6522885" y="5432369"/>
            <a:ext cx="607715" cy="584448"/>
          </a:xfrm>
          <a:prstGeom prst="rect">
            <a:avLst/>
          </a:prstGeom>
        </p:spPr>
        <p:txBody>
          <a:bodyPr vert="horz" anchor="ctr" anchorCtr="0">
            <a:noAutofit/>
          </a:bodyPr>
          <a:lstStyle>
            <a:lvl1pPr algn="l" rtl="0" eaLnBrk="1" latinLnBrk="0" hangingPunct="1">
              <a:spcBef>
                <a:spcPct val="0"/>
              </a:spcBef>
              <a:buNone/>
              <a:defRPr kumimoji="0" sz="3200" b="1" kern="1200" baseline="0">
                <a:solidFill>
                  <a:srgbClr val="005085"/>
                </a:solidFill>
                <a:latin typeface="Corbel" pitchFamily="34" charset="0"/>
                <a:ea typeface="+mj-ea"/>
                <a:cs typeface="+mj-cs"/>
              </a:defRPr>
            </a:lvl1pPr>
          </a:lstStyle>
          <a:p>
            <a:pPr algn="ctr"/>
            <a:r>
              <a:rPr lang="en-GB" sz="6000">
                <a:solidFill>
                  <a:schemeClr val="tx1"/>
                </a:solidFill>
                <a:latin typeface="Calibri" panose="020F0502020204030204" pitchFamily="34" charset="0"/>
              </a:rPr>
              <a:t>D</a:t>
            </a:r>
          </a:p>
        </p:txBody>
      </p:sp>
      <p:sp>
        <p:nvSpPr>
          <p:cNvPr id="12" name="Rectangle 11"/>
          <p:cNvSpPr/>
          <p:nvPr/>
        </p:nvSpPr>
        <p:spPr>
          <a:xfrm>
            <a:off x="2810120" y="3064058"/>
            <a:ext cx="2704653"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7152929" y="3055793"/>
            <a:ext cx="2704653"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2835664" y="4992872"/>
            <a:ext cx="2704653"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7152929" y="4992872"/>
            <a:ext cx="2704653"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2810120" y="3447314"/>
            <a:ext cx="2704653" cy="707886"/>
          </a:xfrm>
          <a:prstGeom prst="rect">
            <a:avLst/>
          </a:prstGeom>
          <a:noFill/>
        </p:spPr>
        <p:txBody>
          <a:bodyPr wrap="square" rtlCol="0">
            <a:spAutoFit/>
          </a:bodyPr>
          <a:lstStyle/>
          <a:p>
            <a:pPr algn="ctr">
              <a:tabLst>
                <a:tab pos="1698625" algn="r"/>
              </a:tabLst>
            </a:pPr>
            <a:r>
              <a:rPr lang="en-GB" sz="4000" b="1">
                <a:latin typeface="Calibri" pitchFamily="34" charset="0"/>
              </a:rPr>
              <a:t>2 &amp; 1</a:t>
            </a:r>
            <a:r>
              <a:rPr lang="en-GB" sz="4000" b="1" baseline="30000">
                <a:latin typeface="Calibri" pitchFamily="34" charset="0"/>
              </a:rPr>
              <a:t>o</a:t>
            </a:r>
            <a:r>
              <a:rPr lang="en-GB" sz="4000" b="1">
                <a:latin typeface="Calibri" pitchFamily="34" charset="0"/>
              </a:rPr>
              <a:t>C</a:t>
            </a:r>
            <a:endParaRPr lang="en-GB" sz="4000" b="1" baseline="30000">
              <a:latin typeface="Calibri" pitchFamily="34" charset="0"/>
            </a:endParaRPr>
          </a:p>
        </p:txBody>
      </p:sp>
      <p:sp>
        <p:nvSpPr>
          <p:cNvPr id="17" name="TextBox 16"/>
          <p:cNvSpPr txBox="1"/>
          <p:nvPr/>
        </p:nvSpPr>
        <p:spPr>
          <a:xfrm>
            <a:off x="7130600" y="3447314"/>
            <a:ext cx="2704653" cy="707886"/>
          </a:xfrm>
          <a:prstGeom prst="rect">
            <a:avLst/>
          </a:prstGeom>
          <a:noFill/>
        </p:spPr>
        <p:txBody>
          <a:bodyPr wrap="square" rtlCol="0">
            <a:spAutoFit/>
          </a:bodyPr>
          <a:lstStyle/>
          <a:p>
            <a:pPr algn="ctr">
              <a:tabLst>
                <a:tab pos="1698625" algn="r"/>
              </a:tabLst>
            </a:pPr>
            <a:r>
              <a:rPr lang="en-GB" sz="4000" b="1">
                <a:latin typeface="Calibri" pitchFamily="34" charset="0"/>
              </a:rPr>
              <a:t>2 &amp; 1.5</a:t>
            </a:r>
            <a:r>
              <a:rPr lang="en-GB" sz="4000" b="1" baseline="30000">
                <a:latin typeface="Calibri" pitchFamily="34" charset="0"/>
              </a:rPr>
              <a:t>o</a:t>
            </a:r>
            <a:r>
              <a:rPr lang="en-GB" sz="4000" b="1">
                <a:latin typeface="Calibri" pitchFamily="34" charset="0"/>
              </a:rPr>
              <a:t>C</a:t>
            </a:r>
            <a:endParaRPr lang="en-GB" sz="4000" b="1" baseline="30000">
              <a:latin typeface="Calibri" pitchFamily="34" charset="0"/>
            </a:endParaRPr>
          </a:p>
        </p:txBody>
      </p:sp>
      <p:sp>
        <p:nvSpPr>
          <p:cNvPr id="18" name="TextBox 17"/>
          <p:cNvSpPr txBox="1"/>
          <p:nvPr/>
        </p:nvSpPr>
        <p:spPr>
          <a:xfrm>
            <a:off x="2778469" y="5397173"/>
            <a:ext cx="2850077" cy="707886"/>
          </a:xfrm>
          <a:prstGeom prst="rect">
            <a:avLst/>
          </a:prstGeom>
          <a:noFill/>
        </p:spPr>
        <p:txBody>
          <a:bodyPr wrap="square" rtlCol="0">
            <a:spAutoFit/>
          </a:bodyPr>
          <a:lstStyle/>
          <a:p>
            <a:pPr algn="ctr">
              <a:tabLst>
                <a:tab pos="1698625" algn="r"/>
              </a:tabLst>
            </a:pPr>
            <a:r>
              <a:rPr lang="en-GB" sz="4000" b="1">
                <a:latin typeface="Calibri" pitchFamily="34" charset="0"/>
              </a:rPr>
              <a:t>3</a:t>
            </a:r>
            <a:r>
              <a:rPr lang="en-GB" sz="4000" b="1" baseline="30000">
                <a:latin typeface="Calibri" pitchFamily="34" charset="0"/>
              </a:rPr>
              <a:t> </a:t>
            </a:r>
            <a:r>
              <a:rPr lang="en-GB" sz="4000" b="1">
                <a:latin typeface="Calibri" pitchFamily="34" charset="0"/>
              </a:rPr>
              <a:t>&amp; 2</a:t>
            </a:r>
            <a:r>
              <a:rPr lang="en-GB" sz="4000" b="1" baseline="30000">
                <a:latin typeface="Calibri" pitchFamily="34" charset="0"/>
              </a:rPr>
              <a:t>o</a:t>
            </a:r>
            <a:r>
              <a:rPr lang="en-GB" sz="4000" b="1">
                <a:latin typeface="Calibri" pitchFamily="34" charset="0"/>
              </a:rPr>
              <a:t>C</a:t>
            </a:r>
            <a:endParaRPr lang="en-GB" sz="4000" b="1" baseline="30000">
              <a:latin typeface="Calibri" pitchFamily="34" charset="0"/>
            </a:endParaRPr>
          </a:p>
        </p:txBody>
      </p:sp>
      <p:sp>
        <p:nvSpPr>
          <p:cNvPr id="19" name="TextBox 18"/>
          <p:cNvSpPr txBox="1"/>
          <p:nvPr/>
        </p:nvSpPr>
        <p:spPr>
          <a:xfrm>
            <a:off x="7103033" y="5397173"/>
            <a:ext cx="2876236" cy="707886"/>
          </a:xfrm>
          <a:prstGeom prst="rect">
            <a:avLst/>
          </a:prstGeom>
          <a:noFill/>
        </p:spPr>
        <p:txBody>
          <a:bodyPr wrap="square" rtlCol="0">
            <a:spAutoFit/>
          </a:bodyPr>
          <a:lstStyle/>
          <a:p>
            <a:pPr algn="ctr">
              <a:tabLst>
                <a:tab pos="1698625" algn="r"/>
              </a:tabLst>
            </a:pPr>
            <a:r>
              <a:rPr lang="en-GB" sz="4000" b="1">
                <a:latin typeface="Calibri" pitchFamily="34" charset="0"/>
              </a:rPr>
              <a:t>2.5 &amp; 2</a:t>
            </a:r>
            <a:r>
              <a:rPr lang="en-GB" sz="4000" b="1" baseline="30000">
                <a:latin typeface="Calibri" pitchFamily="34" charset="0"/>
              </a:rPr>
              <a:t>o</a:t>
            </a:r>
            <a:r>
              <a:rPr lang="en-GB" sz="4000" b="1">
                <a:latin typeface="Calibri" pitchFamily="34" charset="0"/>
              </a:rPr>
              <a:t>C</a:t>
            </a:r>
            <a:endParaRPr lang="en-GB" sz="4000" b="1" baseline="30000">
              <a:latin typeface="Calibri" pitchFamily="34" charset="0"/>
            </a:endParaRPr>
          </a:p>
        </p:txBody>
      </p:sp>
      <p:sp>
        <p:nvSpPr>
          <p:cNvPr id="22" name="Content Placeholder 21">
            <a:extLst>
              <a:ext uri="{FF2B5EF4-FFF2-40B4-BE49-F238E27FC236}">
                <a16:creationId xmlns:a16="http://schemas.microsoft.com/office/drawing/2014/main" id="{8A9E6DA4-14D1-49AE-B760-FA8960DBE309}"/>
              </a:ext>
            </a:extLst>
          </p:cNvPr>
          <p:cNvSpPr>
            <a:spLocks noGrp="1"/>
          </p:cNvSpPr>
          <p:nvPr>
            <p:ph idx="1"/>
          </p:nvPr>
        </p:nvSpPr>
        <p:spPr/>
        <p:txBody>
          <a:bodyPr/>
          <a:lstStyle/>
          <a:p>
            <a:endParaRPr lang="en-GB"/>
          </a:p>
        </p:txBody>
      </p:sp>
      <p:pic>
        <p:nvPicPr>
          <p:cNvPr id="21" name="Content Placeholder 7">
            <a:extLst>
              <a:ext uri="{FF2B5EF4-FFF2-40B4-BE49-F238E27FC236}">
                <a16:creationId xmlns:a16="http://schemas.microsoft.com/office/drawing/2014/main" id="{2521BA85-DD57-4BA1-94C0-312819112A1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53073" y="125276"/>
            <a:ext cx="2498522" cy="959849"/>
          </a:xfrm>
          <a:prstGeom prst="rect">
            <a:avLst/>
          </a:prstGeom>
        </p:spPr>
      </p:pic>
    </p:spTree>
    <p:extLst>
      <p:ext uri="{BB962C8B-B14F-4D97-AF65-F5344CB8AC3E}">
        <p14:creationId xmlns:p14="http://schemas.microsoft.com/office/powerpoint/2010/main" val="33778868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t>3: Safe Limits</a:t>
            </a:r>
          </a:p>
        </p:txBody>
      </p:sp>
      <p:sp>
        <p:nvSpPr>
          <p:cNvPr id="4" name="Rectangle 3"/>
          <p:cNvSpPr/>
          <p:nvPr/>
        </p:nvSpPr>
        <p:spPr>
          <a:xfrm>
            <a:off x="2100554" y="2920410"/>
            <a:ext cx="3600000" cy="1728000"/>
          </a:xfrm>
          <a:prstGeom prst="rect">
            <a:avLst/>
          </a:prstGeom>
          <a:solidFill>
            <a:srgbClr val="AFB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0">
              <a:latin typeface="Calibri" panose="020F0502020204030204" pitchFamily="34" charset="0"/>
            </a:endParaRPr>
          </a:p>
        </p:txBody>
      </p:sp>
      <p:sp>
        <p:nvSpPr>
          <p:cNvPr id="5" name="Rectangle 4"/>
          <p:cNvSpPr/>
          <p:nvPr/>
        </p:nvSpPr>
        <p:spPr>
          <a:xfrm>
            <a:off x="6451425" y="2920410"/>
            <a:ext cx="3600000" cy="1728000"/>
          </a:xfrm>
          <a:prstGeom prst="rect">
            <a:avLst/>
          </a:prstGeom>
          <a:solidFill>
            <a:srgbClr val="FEC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2130250" y="4869352"/>
            <a:ext cx="3600000" cy="1728000"/>
          </a:xfrm>
          <a:prstGeom prst="rect">
            <a:avLst/>
          </a:prstGeom>
          <a:solidFill>
            <a:srgbClr val="AFB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6447193" y="4848976"/>
            <a:ext cx="3600000" cy="1728000"/>
          </a:xfrm>
          <a:prstGeom prst="rect">
            <a:avLst/>
          </a:prstGeom>
          <a:solidFill>
            <a:srgbClr val="AFB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2"/>
          <p:cNvSpPr txBox="1">
            <a:spLocks/>
          </p:cNvSpPr>
          <p:nvPr/>
        </p:nvSpPr>
        <p:spPr>
          <a:xfrm>
            <a:off x="2202405" y="3482510"/>
            <a:ext cx="607715" cy="584448"/>
          </a:xfrm>
          <a:prstGeom prst="rect">
            <a:avLst/>
          </a:prstGeom>
        </p:spPr>
        <p:txBody>
          <a:bodyPr vert="horz" anchor="ctr" anchorCtr="0">
            <a:noAutofit/>
          </a:bodyPr>
          <a:lstStyle>
            <a:lvl1pPr algn="l" rtl="0" eaLnBrk="1" latinLnBrk="0" hangingPunct="1">
              <a:spcBef>
                <a:spcPct val="0"/>
              </a:spcBef>
              <a:buNone/>
              <a:defRPr kumimoji="0" sz="3200" b="1" kern="1200" baseline="0">
                <a:solidFill>
                  <a:srgbClr val="005085"/>
                </a:solidFill>
                <a:latin typeface="Corbel" pitchFamily="34" charset="0"/>
                <a:ea typeface="+mj-ea"/>
                <a:cs typeface="+mj-cs"/>
              </a:defRPr>
            </a:lvl1pPr>
          </a:lstStyle>
          <a:p>
            <a:pPr algn="ctr"/>
            <a:r>
              <a:rPr lang="en-GB" sz="6000">
                <a:solidFill>
                  <a:schemeClr val="tx1">
                    <a:lumMod val="50000"/>
                    <a:lumOff val="50000"/>
                  </a:schemeClr>
                </a:solidFill>
                <a:latin typeface="Calibri" panose="020F0502020204030204" pitchFamily="34" charset="0"/>
              </a:rPr>
              <a:t>A</a:t>
            </a:r>
          </a:p>
        </p:txBody>
      </p:sp>
      <p:sp>
        <p:nvSpPr>
          <p:cNvPr id="9" name="Title 2"/>
          <p:cNvSpPr txBox="1">
            <a:spLocks/>
          </p:cNvSpPr>
          <p:nvPr/>
        </p:nvSpPr>
        <p:spPr>
          <a:xfrm>
            <a:off x="6522885" y="3482510"/>
            <a:ext cx="607715" cy="584448"/>
          </a:xfrm>
          <a:prstGeom prst="rect">
            <a:avLst/>
          </a:prstGeom>
        </p:spPr>
        <p:txBody>
          <a:bodyPr vert="horz" anchor="ctr" anchorCtr="0">
            <a:noAutofit/>
          </a:bodyPr>
          <a:lstStyle>
            <a:lvl1pPr algn="l" rtl="0" eaLnBrk="1" latinLnBrk="0" hangingPunct="1">
              <a:spcBef>
                <a:spcPct val="0"/>
              </a:spcBef>
              <a:buNone/>
              <a:defRPr kumimoji="0" sz="3200" b="1" kern="1200" baseline="0">
                <a:solidFill>
                  <a:srgbClr val="005085"/>
                </a:solidFill>
                <a:latin typeface="Corbel" pitchFamily="34" charset="0"/>
                <a:ea typeface="+mj-ea"/>
                <a:cs typeface="+mj-cs"/>
              </a:defRPr>
            </a:lvl1pPr>
          </a:lstStyle>
          <a:p>
            <a:pPr algn="ctr"/>
            <a:r>
              <a:rPr lang="en-GB" sz="6000">
                <a:solidFill>
                  <a:schemeClr val="tx1"/>
                </a:solidFill>
                <a:latin typeface="Calibri" panose="020F0502020204030204" pitchFamily="34" charset="0"/>
              </a:rPr>
              <a:t>B</a:t>
            </a:r>
          </a:p>
        </p:txBody>
      </p:sp>
      <p:sp>
        <p:nvSpPr>
          <p:cNvPr id="10" name="Title 2"/>
          <p:cNvSpPr txBox="1">
            <a:spLocks/>
          </p:cNvSpPr>
          <p:nvPr/>
        </p:nvSpPr>
        <p:spPr>
          <a:xfrm>
            <a:off x="2202405" y="5432766"/>
            <a:ext cx="607715" cy="584448"/>
          </a:xfrm>
          <a:prstGeom prst="rect">
            <a:avLst/>
          </a:prstGeom>
        </p:spPr>
        <p:txBody>
          <a:bodyPr vert="horz" anchor="ctr" anchorCtr="0">
            <a:noAutofit/>
          </a:bodyPr>
          <a:lstStyle>
            <a:lvl1pPr algn="l" rtl="0" eaLnBrk="1" latinLnBrk="0" hangingPunct="1">
              <a:spcBef>
                <a:spcPct val="0"/>
              </a:spcBef>
              <a:buNone/>
              <a:defRPr kumimoji="0" sz="3200" b="1" kern="1200" baseline="0">
                <a:solidFill>
                  <a:srgbClr val="005085"/>
                </a:solidFill>
                <a:latin typeface="Corbel" pitchFamily="34" charset="0"/>
                <a:ea typeface="+mj-ea"/>
                <a:cs typeface="+mj-cs"/>
              </a:defRPr>
            </a:lvl1pPr>
          </a:lstStyle>
          <a:p>
            <a:pPr algn="ctr"/>
            <a:r>
              <a:rPr lang="en-GB" sz="6000">
                <a:solidFill>
                  <a:schemeClr val="tx1">
                    <a:lumMod val="50000"/>
                    <a:lumOff val="50000"/>
                  </a:schemeClr>
                </a:solidFill>
                <a:latin typeface="Calibri" panose="020F0502020204030204" pitchFamily="34" charset="0"/>
              </a:rPr>
              <a:t>C</a:t>
            </a:r>
          </a:p>
        </p:txBody>
      </p:sp>
      <p:sp>
        <p:nvSpPr>
          <p:cNvPr id="11" name="Title 2"/>
          <p:cNvSpPr txBox="1">
            <a:spLocks/>
          </p:cNvSpPr>
          <p:nvPr/>
        </p:nvSpPr>
        <p:spPr>
          <a:xfrm>
            <a:off x="6522885" y="5432369"/>
            <a:ext cx="607715" cy="584448"/>
          </a:xfrm>
          <a:prstGeom prst="rect">
            <a:avLst/>
          </a:prstGeom>
        </p:spPr>
        <p:txBody>
          <a:bodyPr vert="horz" anchor="ctr" anchorCtr="0">
            <a:noAutofit/>
          </a:bodyPr>
          <a:lstStyle>
            <a:lvl1pPr algn="l" rtl="0" eaLnBrk="1" latinLnBrk="0" hangingPunct="1">
              <a:spcBef>
                <a:spcPct val="0"/>
              </a:spcBef>
              <a:buNone/>
              <a:defRPr kumimoji="0" sz="3200" b="1" kern="1200" baseline="0">
                <a:solidFill>
                  <a:srgbClr val="005085"/>
                </a:solidFill>
                <a:latin typeface="Corbel" pitchFamily="34" charset="0"/>
                <a:ea typeface="+mj-ea"/>
                <a:cs typeface="+mj-cs"/>
              </a:defRPr>
            </a:lvl1pPr>
          </a:lstStyle>
          <a:p>
            <a:pPr algn="ctr"/>
            <a:r>
              <a:rPr lang="en-GB" sz="6000">
                <a:solidFill>
                  <a:schemeClr val="tx1">
                    <a:lumMod val="50000"/>
                    <a:lumOff val="50000"/>
                  </a:schemeClr>
                </a:solidFill>
                <a:latin typeface="Calibri" panose="020F0502020204030204" pitchFamily="34" charset="0"/>
              </a:rPr>
              <a:t>D</a:t>
            </a:r>
          </a:p>
        </p:txBody>
      </p:sp>
      <p:sp>
        <p:nvSpPr>
          <p:cNvPr id="12" name="Rectangle 11"/>
          <p:cNvSpPr/>
          <p:nvPr/>
        </p:nvSpPr>
        <p:spPr>
          <a:xfrm>
            <a:off x="2810120" y="3064058"/>
            <a:ext cx="2704653"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7152929" y="3055793"/>
            <a:ext cx="2704653"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2835664" y="4992872"/>
            <a:ext cx="2704653"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7152929" y="4992872"/>
            <a:ext cx="2704653"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2810120" y="3447314"/>
            <a:ext cx="2704653" cy="707886"/>
          </a:xfrm>
          <a:prstGeom prst="rect">
            <a:avLst/>
          </a:prstGeom>
          <a:noFill/>
        </p:spPr>
        <p:txBody>
          <a:bodyPr wrap="square" rtlCol="0">
            <a:spAutoFit/>
          </a:bodyPr>
          <a:lstStyle/>
          <a:p>
            <a:pPr algn="ctr">
              <a:tabLst>
                <a:tab pos="1698625" algn="r"/>
              </a:tabLst>
            </a:pPr>
            <a:r>
              <a:rPr lang="en-GB" sz="4000" b="1">
                <a:solidFill>
                  <a:srgbClr val="7F7F7F"/>
                </a:solidFill>
                <a:latin typeface="Calibri" pitchFamily="34" charset="0"/>
              </a:rPr>
              <a:t>2 &amp; 1</a:t>
            </a:r>
            <a:r>
              <a:rPr lang="en-GB" sz="4000" b="1" baseline="30000">
                <a:solidFill>
                  <a:srgbClr val="7F7F7F"/>
                </a:solidFill>
                <a:latin typeface="Calibri" pitchFamily="34" charset="0"/>
              </a:rPr>
              <a:t>o</a:t>
            </a:r>
            <a:r>
              <a:rPr lang="en-GB" sz="4000" b="1">
                <a:solidFill>
                  <a:srgbClr val="7F7F7F"/>
                </a:solidFill>
                <a:latin typeface="Calibri" pitchFamily="34" charset="0"/>
              </a:rPr>
              <a:t>C</a:t>
            </a:r>
            <a:endParaRPr lang="en-GB" sz="4000" b="1" baseline="30000">
              <a:solidFill>
                <a:srgbClr val="7F7F7F"/>
              </a:solidFill>
              <a:latin typeface="Calibri" pitchFamily="34" charset="0"/>
            </a:endParaRPr>
          </a:p>
        </p:txBody>
      </p:sp>
      <p:sp>
        <p:nvSpPr>
          <p:cNvPr id="17" name="TextBox 16"/>
          <p:cNvSpPr txBox="1"/>
          <p:nvPr/>
        </p:nvSpPr>
        <p:spPr>
          <a:xfrm>
            <a:off x="7130600" y="3447314"/>
            <a:ext cx="2704653" cy="707886"/>
          </a:xfrm>
          <a:prstGeom prst="rect">
            <a:avLst/>
          </a:prstGeom>
          <a:noFill/>
        </p:spPr>
        <p:txBody>
          <a:bodyPr wrap="square" rtlCol="0">
            <a:spAutoFit/>
          </a:bodyPr>
          <a:lstStyle/>
          <a:p>
            <a:pPr algn="ctr">
              <a:tabLst>
                <a:tab pos="1698625" algn="r"/>
              </a:tabLst>
            </a:pPr>
            <a:r>
              <a:rPr lang="en-GB" sz="4000" b="1">
                <a:latin typeface="Calibri" pitchFamily="34" charset="0"/>
              </a:rPr>
              <a:t>2 &amp; 1.5</a:t>
            </a:r>
            <a:r>
              <a:rPr lang="en-GB" sz="4000" b="1" baseline="30000">
                <a:latin typeface="Calibri" pitchFamily="34" charset="0"/>
              </a:rPr>
              <a:t>o</a:t>
            </a:r>
            <a:r>
              <a:rPr lang="en-GB" sz="4000" b="1">
                <a:latin typeface="Calibri" pitchFamily="34" charset="0"/>
              </a:rPr>
              <a:t>C</a:t>
            </a:r>
            <a:endParaRPr lang="en-GB" sz="4000" b="1" baseline="30000">
              <a:latin typeface="Calibri" pitchFamily="34" charset="0"/>
            </a:endParaRPr>
          </a:p>
        </p:txBody>
      </p:sp>
      <p:sp>
        <p:nvSpPr>
          <p:cNvPr id="18" name="TextBox 17"/>
          <p:cNvSpPr txBox="1"/>
          <p:nvPr/>
        </p:nvSpPr>
        <p:spPr>
          <a:xfrm>
            <a:off x="2778469" y="5397173"/>
            <a:ext cx="2850077" cy="707886"/>
          </a:xfrm>
          <a:prstGeom prst="rect">
            <a:avLst/>
          </a:prstGeom>
          <a:noFill/>
        </p:spPr>
        <p:txBody>
          <a:bodyPr wrap="square" rtlCol="0">
            <a:spAutoFit/>
          </a:bodyPr>
          <a:lstStyle/>
          <a:p>
            <a:pPr algn="ctr">
              <a:tabLst>
                <a:tab pos="1698625" algn="r"/>
              </a:tabLst>
            </a:pPr>
            <a:r>
              <a:rPr lang="en-GB" sz="4000" b="1">
                <a:solidFill>
                  <a:schemeClr val="tx1">
                    <a:lumMod val="50000"/>
                    <a:lumOff val="50000"/>
                  </a:schemeClr>
                </a:solidFill>
                <a:latin typeface="Calibri" pitchFamily="34" charset="0"/>
              </a:rPr>
              <a:t>3 &amp; 2</a:t>
            </a:r>
            <a:r>
              <a:rPr lang="en-GB" sz="4000" b="1" baseline="30000">
                <a:solidFill>
                  <a:srgbClr val="7F7F7F"/>
                </a:solidFill>
                <a:latin typeface="Calibri" pitchFamily="34" charset="0"/>
              </a:rPr>
              <a:t>o</a:t>
            </a:r>
            <a:r>
              <a:rPr lang="en-GB" sz="4000" b="1">
                <a:solidFill>
                  <a:schemeClr val="tx1">
                    <a:lumMod val="50000"/>
                    <a:lumOff val="50000"/>
                  </a:schemeClr>
                </a:solidFill>
                <a:latin typeface="Calibri" pitchFamily="34" charset="0"/>
              </a:rPr>
              <a:t>C</a:t>
            </a:r>
            <a:endParaRPr lang="en-GB" sz="4000" b="1" baseline="30000">
              <a:solidFill>
                <a:schemeClr val="tx1">
                  <a:lumMod val="50000"/>
                  <a:lumOff val="50000"/>
                </a:schemeClr>
              </a:solidFill>
              <a:latin typeface="Calibri" pitchFamily="34" charset="0"/>
            </a:endParaRPr>
          </a:p>
        </p:txBody>
      </p:sp>
      <p:sp>
        <p:nvSpPr>
          <p:cNvPr id="19" name="TextBox 18"/>
          <p:cNvSpPr txBox="1"/>
          <p:nvPr/>
        </p:nvSpPr>
        <p:spPr>
          <a:xfrm>
            <a:off x="7103033" y="5397173"/>
            <a:ext cx="2876236" cy="707886"/>
          </a:xfrm>
          <a:prstGeom prst="rect">
            <a:avLst/>
          </a:prstGeom>
          <a:noFill/>
        </p:spPr>
        <p:txBody>
          <a:bodyPr wrap="square" rtlCol="0">
            <a:spAutoFit/>
          </a:bodyPr>
          <a:lstStyle/>
          <a:p>
            <a:pPr algn="ctr">
              <a:tabLst>
                <a:tab pos="1698625" algn="r"/>
              </a:tabLst>
            </a:pPr>
            <a:r>
              <a:rPr lang="en-GB" sz="4000" b="1">
                <a:solidFill>
                  <a:schemeClr val="tx1">
                    <a:lumMod val="50000"/>
                    <a:lumOff val="50000"/>
                  </a:schemeClr>
                </a:solidFill>
                <a:latin typeface="Calibri" pitchFamily="34" charset="0"/>
              </a:rPr>
              <a:t>2.5 &amp; 2</a:t>
            </a:r>
            <a:r>
              <a:rPr lang="en-GB" sz="4000" b="1" baseline="30000">
                <a:solidFill>
                  <a:schemeClr val="tx1">
                    <a:lumMod val="50000"/>
                    <a:lumOff val="50000"/>
                  </a:schemeClr>
                </a:solidFill>
                <a:latin typeface="Calibri" pitchFamily="34" charset="0"/>
              </a:rPr>
              <a:t>o</a:t>
            </a:r>
            <a:r>
              <a:rPr lang="en-GB" sz="4000" b="1">
                <a:solidFill>
                  <a:schemeClr val="tx1">
                    <a:lumMod val="50000"/>
                    <a:lumOff val="50000"/>
                  </a:schemeClr>
                </a:solidFill>
                <a:latin typeface="Calibri" pitchFamily="34" charset="0"/>
              </a:rPr>
              <a:t>C</a:t>
            </a:r>
            <a:endParaRPr lang="en-GB" sz="4000" b="1" baseline="30000">
              <a:solidFill>
                <a:schemeClr val="tx1">
                  <a:lumMod val="50000"/>
                  <a:lumOff val="50000"/>
                </a:schemeClr>
              </a:solidFill>
              <a:latin typeface="Calibri" pitchFamily="34" charset="0"/>
            </a:endParaRPr>
          </a:p>
        </p:txBody>
      </p:sp>
      <p:sp>
        <p:nvSpPr>
          <p:cNvPr id="20" name="Text Placeholder 2"/>
          <p:cNvSpPr txBox="1">
            <a:spLocks/>
          </p:cNvSpPr>
          <p:nvPr/>
        </p:nvSpPr>
        <p:spPr>
          <a:xfrm>
            <a:off x="742950" y="1457325"/>
            <a:ext cx="11426825" cy="11572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B5B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B5B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B5B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B5B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B5B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a:t>The Paris Agreement aims to keep the rise in global temperatures well below ___ and to pursue efforts to limit it to ____</a:t>
            </a:r>
          </a:p>
        </p:txBody>
      </p:sp>
      <p:sp>
        <p:nvSpPr>
          <p:cNvPr id="22" name="Content Placeholder 21">
            <a:extLst>
              <a:ext uri="{FF2B5EF4-FFF2-40B4-BE49-F238E27FC236}">
                <a16:creationId xmlns:a16="http://schemas.microsoft.com/office/drawing/2014/main" id="{36D3A286-605E-4820-9EC0-F2181B8E267F}"/>
              </a:ext>
            </a:extLst>
          </p:cNvPr>
          <p:cNvSpPr>
            <a:spLocks noGrp="1"/>
          </p:cNvSpPr>
          <p:nvPr>
            <p:ph idx="1"/>
          </p:nvPr>
        </p:nvSpPr>
        <p:spPr/>
        <p:txBody>
          <a:bodyPr/>
          <a:lstStyle/>
          <a:p>
            <a:endParaRPr lang="en-GB"/>
          </a:p>
        </p:txBody>
      </p:sp>
      <p:pic>
        <p:nvPicPr>
          <p:cNvPr id="21" name="Content Placeholder 7">
            <a:extLst>
              <a:ext uri="{FF2B5EF4-FFF2-40B4-BE49-F238E27FC236}">
                <a16:creationId xmlns:a16="http://schemas.microsoft.com/office/drawing/2014/main" id="{44B685D2-F1B0-4F9C-A6F0-1B4AAE79AD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53073" y="125276"/>
            <a:ext cx="2498522" cy="959849"/>
          </a:xfrm>
          <a:prstGeom prst="rect">
            <a:avLst/>
          </a:prstGeom>
        </p:spPr>
      </p:pic>
    </p:spTree>
    <p:extLst>
      <p:ext uri="{BB962C8B-B14F-4D97-AF65-F5344CB8AC3E}">
        <p14:creationId xmlns:p14="http://schemas.microsoft.com/office/powerpoint/2010/main" val="3187308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t>Five Reasons for Concern</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89233" y="1657705"/>
            <a:ext cx="3668624" cy="4721225"/>
          </a:xfrm>
          <a:prstGeom prst="rect">
            <a:avLst/>
          </a:prstGeom>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17500" y="1449388"/>
            <a:ext cx="7518399" cy="3797559"/>
          </a:xfrm>
          <a:prstGeom prst="rect">
            <a:avLst/>
          </a:prstGeom>
        </p:spPr>
      </p:pic>
      <p:pic>
        <p:nvPicPr>
          <p:cNvPr id="36" name="Picture 3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5400000">
            <a:off x="3977458" y="4089995"/>
            <a:ext cx="439617" cy="3412229"/>
          </a:xfrm>
          <a:prstGeom prst="rect">
            <a:avLst/>
          </a:prstGeom>
          <a:ln>
            <a:solidFill>
              <a:schemeClr val="tx1"/>
            </a:solidFill>
          </a:ln>
        </p:spPr>
      </p:pic>
      <p:sp>
        <p:nvSpPr>
          <p:cNvPr id="6" name="TextBox 5"/>
          <p:cNvSpPr txBox="1"/>
          <p:nvPr/>
        </p:nvSpPr>
        <p:spPr>
          <a:xfrm>
            <a:off x="1371600" y="5206722"/>
            <a:ext cx="5467009" cy="338554"/>
          </a:xfrm>
          <a:prstGeom prst="rect">
            <a:avLst/>
          </a:prstGeom>
          <a:noFill/>
        </p:spPr>
        <p:txBody>
          <a:bodyPr wrap="none" rtlCol="0">
            <a:spAutoFit/>
          </a:bodyPr>
          <a:lstStyle/>
          <a:p>
            <a:r>
              <a:rPr lang="en-GB" sz="1600" b="1"/>
              <a:t>Level of additional risk/impact associated with climate change</a:t>
            </a:r>
          </a:p>
        </p:txBody>
      </p:sp>
      <p:sp>
        <p:nvSpPr>
          <p:cNvPr id="7" name="TextBox 6"/>
          <p:cNvSpPr txBox="1"/>
          <p:nvPr/>
        </p:nvSpPr>
        <p:spPr>
          <a:xfrm>
            <a:off x="2192215" y="6071154"/>
            <a:ext cx="1152623" cy="307777"/>
          </a:xfrm>
          <a:prstGeom prst="rect">
            <a:avLst/>
          </a:prstGeom>
          <a:noFill/>
        </p:spPr>
        <p:txBody>
          <a:bodyPr wrap="none" rtlCol="0">
            <a:spAutoFit/>
          </a:bodyPr>
          <a:lstStyle/>
          <a:p>
            <a:pPr algn="ctr"/>
            <a:r>
              <a:rPr lang="en-GB" sz="1400"/>
              <a:t>undetectable</a:t>
            </a:r>
          </a:p>
        </p:txBody>
      </p:sp>
      <p:sp>
        <p:nvSpPr>
          <p:cNvPr id="37" name="TextBox 36"/>
          <p:cNvSpPr txBox="1"/>
          <p:nvPr/>
        </p:nvSpPr>
        <p:spPr>
          <a:xfrm>
            <a:off x="3270914" y="6071153"/>
            <a:ext cx="898772" cy="307777"/>
          </a:xfrm>
          <a:prstGeom prst="rect">
            <a:avLst/>
          </a:prstGeom>
          <a:noFill/>
        </p:spPr>
        <p:txBody>
          <a:bodyPr wrap="none" rtlCol="0">
            <a:spAutoFit/>
          </a:bodyPr>
          <a:lstStyle/>
          <a:p>
            <a:pPr algn="ctr"/>
            <a:r>
              <a:rPr lang="en-GB" sz="1400"/>
              <a:t>moderate</a:t>
            </a:r>
          </a:p>
        </p:txBody>
      </p:sp>
      <p:sp>
        <p:nvSpPr>
          <p:cNvPr id="38" name="TextBox 37"/>
          <p:cNvSpPr txBox="1"/>
          <p:nvPr/>
        </p:nvSpPr>
        <p:spPr>
          <a:xfrm>
            <a:off x="4382736" y="6071153"/>
            <a:ext cx="500458" cy="307777"/>
          </a:xfrm>
          <a:prstGeom prst="rect">
            <a:avLst/>
          </a:prstGeom>
          <a:noFill/>
        </p:spPr>
        <p:txBody>
          <a:bodyPr wrap="none" rtlCol="0">
            <a:spAutoFit/>
          </a:bodyPr>
          <a:lstStyle/>
          <a:p>
            <a:pPr algn="ctr"/>
            <a:r>
              <a:rPr lang="en-GB" sz="1400"/>
              <a:t>high</a:t>
            </a:r>
          </a:p>
        </p:txBody>
      </p:sp>
      <p:sp>
        <p:nvSpPr>
          <p:cNvPr id="39" name="TextBox 38"/>
          <p:cNvSpPr txBox="1"/>
          <p:nvPr/>
        </p:nvSpPr>
        <p:spPr>
          <a:xfrm>
            <a:off x="5099706" y="6077009"/>
            <a:ext cx="869149" cy="307777"/>
          </a:xfrm>
          <a:prstGeom prst="rect">
            <a:avLst/>
          </a:prstGeom>
          <a:noFill/>
        </p:spPr>
        <p:txBody>
          <a:bodyPr wrap="none" rtlCol="0">
            <a:spAutoFit/>
          </a:bodyPr>
          <a:lstStyle/>
          <a:p>
            <a:pPr algn="ctr"/>
            <a:r>
              <a:rPr lang="en-GB" sz="1400"/>
              <a:t>very high</a:t>
            </a:r>
          </a:p>
        </p:txBody>
      </p:sp>
      <p:pic>
        <p:nvPicPr>
          <p:cNvPr id="11" name="Content Placeholder 7">
            <a:extLst>
              <a:ext uri="{FF2B5EF4-FFF2-40B4-BE49-F238E27FC236}">
                <a16:creationId xmlns:a16="http://schemas.microsoft.com/office/drawing/2014/main" id="{546E2D36-71A8-4FBE-855F-EA200A7AB16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553073" y="125276"/>
            <a:ext cx="2498522" cy="959849"/>
          </a:xfrm>
          <a:prstGeom prst="rect">
            <a:avLst/>
          </a:prstGeom>
        </p:spPr>
      </p:pic>
    </p:spTree>
    <p:extLst>
      <p:ext uri="{BB962C8B-B14F-4D97-AF65-F5344CB8AC3E}">
        <p14:creationId xmlns:p14="http://schemas.microsoft.com/office/powerpoint/2010/main" val="13243135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t>4: Safe Limits</a:t>
            </a:r>
          </a:p>
        </p:txBody>
      </p:sp>
      <p:sp>
        <p:nvSpPr>
          <p:cNvPr id="3" name="Text Placeholder 2"/>
          <p:cNvSpPr>
            <a:spLocks noGrp="1"/>
          </p:cNvSpPr>
          <p:nvPr>
            <p:ph type="body" sz="quarter" idx="4294967295"/>
          </p:nvPr>
        </p:nvSpPr>
        <p:spPr>
          <a:xfrm>
            <a:off x="742950" y="1457325"/>
            <a:ext cx="11426825" cy="1157288"/>
          </a:xfrm>
        </p:spPr>
        <p:txBody>
          <a:bodyPr>
            <a:normAutofit/>
          </a:bodyPr>
          <a:lstStyle/>
          <a:p>
            <a:pPr marL="0" indent="0">
              <a:buNone/>
            </a:pPr>
            <a:r>
              <a:rPr lang="en-GB"/>
              <a:t>To have a reasonable chance of achieving this, global emissions would need to reach net zero emissions by…</a:t>
            </a:r>
          </a:p>
        </p:txBody>
      </p:sp>
      <p:sp>
        <p:nvSpPr>
          <p:cNvPr id="4" name="Rectangle 3"/>
          <p:cNvSpPr/>
          <p:nvPr/>
        </p:nvSpPr>
        <p:spPr>
          <a:xfrm>
            <a:off x="2100554" y="2920410"/>
            <a:ext cx="3600000" cy="1728000"/>
          </a:xfrm>
          <a:prstGeom prst="rect">
            <a:avLst/>
          </a:prstGeom>
          <a:solidFill>
            <a:srgbClr val="8E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0">
              <a:latin typeface="Calibri" panose="020F0502020204030204" pitchFamily="34" charset="0"/>
            </a:endParaRPr>
          </a:p>
        </p:txBody>
      </p:sp>
      <p:sp>
        <p:nvSpPr>
          <p:cNvPr id="5" name="Rectangle 4"/>
          <p:cNvSpPr/>
          <p:nvPr/>
        </p:nvSpPr>
        <p:spPr>
          <a:xfrm>
            <a:off x="6451425" y="2920410"/>
            <a:ext cx="3600000" cy="1728000"/>
          </a:xfrm>
          <a:prstGeom prst="rect">
            <a:avLst/>
          </a:prstGeom>
          <a:solidFill>
            <a:srgbClr val="FEC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2130250" y="4869352"/>
            <a:ext cx="3600000" cy="1728000"/>
          </a:xfrm>
          <a:prstGeom prst="rect">
            <a:avLst/>
          </a:prstGeom>
          <a:solidFill>
            <a:srgbClr val="4C1A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6447193" y="4848976"/>
            <a:ext cx="3600000" cy="1728000"/>
          </a:xfrm>
          <a:prstGeom prst="rect">
            <a:avLst/>
          </a:prstGeom>
          <a:solidFill>
            <a:srgbClr val="D73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2"/>
          <p:cNvSpPr txBox="1">
            <a:spLocks/>
          </p:cNvSpPr>
          <p:nvPr/>
        </p:nvSpPr>
        <p:spPr>
          <a:xfrm>
            <a:off x="2202405" y="3482510"/>
            <a:ext cx="607715" cy="584448"/>
          </a:xfrm>
          <a:prstGeom prst="rect">
            <a:avLst/>
          </a:prstGeom>
        </p:spPr>
        <p:txBody>
          <a:bodyPr vert="horz" anchor="ctr" anchorCtr="0">
            <a:noAutofit/>
          </a:bodyPr>
          <a:lstStyle>
            <a:lvl1pPr algn="l" rtl="0" eaLnBrk="1" latinLnBrk="0" hangingPunct="1">
              <a:spcBef>
                <a:spcPct val="0"/>
              </a:spcBef>
              <a:buNone/>
              <a:defRPr kumimoji="0" sz="3200" b="1" kern="1200" baseline="0">
                <a:solidFill>
                  <a:srgbClr val="005085"/>
                </a:solidFill>
                <a:latin typeface="Corbel" pitchFamily="34" charset="0"/>
                <a:ea typeface="+mj-ea"/>
                <a:cs typeface="+mj-cs"/>
              </a:defRPr>
            </a:lvl1pPr>
          </a:lstStyle>
          <a:p>
            <a:pPr algn="ctr"/>
            <a:r>
              <a:rPr lang="en-GB" sz="6000">
                <a:solidFill>
                  <a:schemeClr val="tx1"/>
                </a:solidFill>
                <a:latin typeface="Calibri" panose="020F0502020204030204" pitchFamily="34" charset="0"/>
              </a:rPr>
              <a:t>A</a:t>
            </a:r>
          </a:p>
        </p:txBody>
      </p:sp>
      <p:sp>
        <p:nvSpPr>
          <p:cNvPr id="9" name="Title 2"/>
          <p:cNvSpPr txBox="1">
            <a:spLocks/>
          </p:cNvSpPr>
          <p:nvPr/>
        </p:nvSpPr>
        <p:spPr>
          <a:xfrm>
            <a:off x="6522885" y="3482510"/>
            <a:ext cx="607715" cy="584448"/>
          </a:xfrm>
          <a:prstGeom prst="rect">
            <a:avLst/>
          </a:prstGeom>
        </p:spPr>
        <p:txBody>
          <a:bodyPr vert="horz" anchor="ctr" anchorCtr="0">
            <a:noAutofit/>
          </a:bodyPr>
          <a:lstStyle>
            <a:lvl1pPr algn="l" rtl="0" eaLnBrk="1" latinLnBrk="0" hangingPunct="1">
              <a:spcBef>
                <a:spcPct val="0"/>
              </a:spcBef>
              <a:buNone/>
              <a:defRPr kumimoji="0" sz="3200" b="1" kern="1200" baseline="0">
                <a:solidFill>
                  <a:srgbClr val="005085"/>
                </a:solidFill>
                <a:latin typeface="Corbel" pitchFamily="34" charset="0"/>
                <a:ea typeface="+mj-ea"/>
                <a:cs typeface="+mj-cs"/>
              </a:defRPr>
            </a:lvl1pPr>
          </a:lstStyle>
          <a:p>
            <a:pPr algn="ctr"/>
            <a:r>
              <a:rPr lang="en-GB" sz="6000">
                <a:solidFill>
                  <a:schemeClr val="tx1"/>
                </a:solidFill>
                <a:latin typeface="Calibri" panose="020F0502020204030204" pitchFamily="34" charset="0"/>
              </a:rPr>
              <a:t>B</a:t>
            </a:r>
          </a:p>
        </p:txBody>
      </p:sp>
      <p:sp>
        <p:nvSpPr>
          <p:cNvPr id="10" name="Title 2"/>
          <p:cNvSpPr txBox="1">
            <a:spLocks/>
          </p:cNvSpPr>
          <p:nvPr/>
        </p:nvSpPr>
        <p:spPr>
          <a:xfrm>
            <a:off x="2202405" y="5432766"/>
            <a:ext cx="607715" cy="584448"/>
          </a:xfrm>
          <a:prstGeom prst="rect">
            <a:avLst/>
          </a:prstGeom>
        </p:spPr>
        <p:txBody>
          <a:bodyPr vert="horz" anchor="ctr" anchorCtr="0">
            <a:noAutofit/>
          </a:bodyPr>
          <a:lstStyle>
            <a:lvl1pPr algn="l" rtl="0" eaLnBrk="1" latinLnBrk="0" hangingPunct="1">
              <a:spcBef>
                <a:spcPct val="0"/>
              </a:spcBef>
              <a:buNone/>
              <a:defRPr kumimoji="0" sz="3200" b="1" kern="1200" baseline="0">
                <a:solidFill>
                  <a:srgbClr val="005085"/>
                </a:solidFill>
                <a:latin typeface="Corbel" pitchFamily="34" charset="0"/>
                <a:ea typeface="+mj-ea"/>
                <a:cs typeface="+mj-cs"/>
              </a:defRPr>
            </a:lvl1pPr>
          </a:lstStyle>
          <a:p>
            <a:pPr algn="ctr"/>
            <a:r>
              <a:rPr lang="en-GB" sz="6000">
                <a:solidFill>
                  <a:schemeClr val="tx1"/>
                </a:solidFill>
                <a:latin typeface="Calibri" panose="020F0502020204030204" pitchFamily="34" charset="0"/>
              </a:rPr>
              <a:t>C</a:t>
            </a:r>
          </a:p>
        </p:txBody>
      </p:sp>
      <p:sp>
        <p:nvSpPr>
          <p:cNvPr id="11" name="Title 2"/>
          <p:cNvSpPr txBox="1">
            <a:spLocks/>
          </p:cNvSpPr>
          <p:nvPr/>
        </p:nvSpPr>
        <p:spPr>
          <a:xfrm>
            <a:off x="6522885" y="5432369"/>
            <a:ext cx="607715" cy="584448"/>
          </a:xfrm>
          <a:prstGeom prst="rect">
            <a:avLst/>
          </a:prstGeom>
        </p:spPr>
        <p:txBody>
          <a:bodyPr vert="horz" anchor="ctr" anchorCtr="0">
            <a:noAutofit/>
          </a:bodyPr>
          <a:lstStyle>
            <a:lvl1pPr algn="l" rtl="0" eaLnBrk="1" latinLnBrk="0" hangingPunct="1">
              <a:spcBef>
                <a:spcPct val="0"/>
              </a:spcBef>
              <a:buNone/>
              <a:defRPr kumimoji="0" sz="3200" b="1" kern="1200" baseline="0">
                <a:solidFill>
                  <a:srgbClr val="005085"/>
                </a:solidFill>
                <a:latin typeface="Corbel" pitchFamily="34" charset="0"/>
                <a:ea typeface="+mj-ea"/>
                <a:cs typeface="+mj-cs"/>
              </a:defRPr>
            </a:lvl1pPr>
          </a:lstStyle>
          <a:p>
            <a:pPr algn="ctr"/>
            <a:r>
              <a:rPr lang="en-GB" sz="6000">
                <a:solidFill>
                  <a:schemeClr val="tx1"/>
                </a:solidFill>
                <a:latin typeface="Calibri" panose="020F0502020204030204" pitchFamily="34" charset="0"/>
              </a:rPr>
              <a:t>D</a:t>
            </a:r>
          </a:p>
        </p:txBody>
      </p:sp>
      <p:sp>
        <p:nvSpPr>
          <p:cNvPr id="12" name="Rectangle 11"/>
          <p:cNvSpPr/>
          <p:nvPr/>
        </p:nvSpPr>
        <p:spPr>
          <a:xfrm>
            <a:off x="2810120" y="3064058"/>
            <a:ext cx="2704653"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7152929" y="3055793"/>
            <a:ext cx="2704653"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2835664" y="4992872"/>
            <a:ext cx="2704653"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7152929" y="4992872"/>
            <a:ext cx="2704653"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2810120" y="3447314"/>
            <a:ext cx="2704653" cy="707886"/>
          </a:xfrm>
          <a:prstGeom prst="rect">
            <a:avLst/>
          </a:prstGeom>
          <a:noFill/>
        </p:spPr>
        <p:txBody>
          <a:bodyPr wrap="square" rtlCol="0">
            <a:spAutoFit/>
          </a:bodyPr>
          <a:lstStyle/>
          <a:p>
            <a:pPr algn="ctr">
              <a:tabLst>
                <a:tab pos="1698625" algn="r"/>
              </a:tabLst>
            </a:pPr>
            <a:r>
              <a:rPr lang="en-GB" sz="4000" b="1">
                <a:latin typeface="Calibri" pitchFamily="34" charset="0"/>
              </a:rPr>
              <a:t>2040</a:t>
            </a:r>
            <a:endParaRPr lang="en-GB" sz="4000" b="1" baseline="30000">
              <a:latin typeface="Calibri" pitchFamily="34" charset="0"/>
            </a:endParaRPr>
          </a:p>
        </p:txBody>
      </p:sp>
      <p:sp>
        <p:nvSpPr>
          <p:cNvPr id="17" name="TextBox 16"/>
          <p:cNvSpPr txBox="1"/>
          <p:nvPr/>
        </p:nvSpPr>
        <p:spPr>
          <a:xfrm>
            <a:off x="7130600" y="3447314"/>
            <a:ext cx="2704653" cy="707886"/>
          </a:xfrm>
          <a:prstGeom prst="rect">
            <a:avLst/>
          </a:prstGeom>
          <a:noFill/>
        </p:spPr>
        <p:txBody>
          <a:bodyPr wrap="square" rtlCol="0">
            <a:spAutoFit/>
          </a:bodyPr>
          <a:lstStyle/>
          <a:p>
            <a:pPr algn="ctr">
              <a:tabLst>
                <a:tab pos="1698625" algn="r"/>
              </a:tabLst>
            </a:pPr>
            <a:r>
              <a:rPr lang="en-GB" sz="4000" b="1">
                <a:latin typeface="Calibri" pitchFamily="34" charset="0"/>
              </a:rPr>
              <a:t>2045</a:t>
            </a:r>
            <a:endParaRPr lang="en-GB" sz="4000" b="1" baseline="30000">
              <a:latin typeface="Calibri" pitchFamily="34" charset="0"/>
            </a:endParaRPr>
          </a:p>
        </p:txBody>
      </p:sp>
      <p:sp>
        <p:nvSpPr>
          <p:cNvPr id="18" name="TextBox 17"/>
          <p:cNvSpPr txBox="1"/>
          <p:nvPr/>
        </p:nvSpPr>
        <p:spPr>
          <a:xfrm>
            <a:off x="2778469" y="5397173"/>
            <a:ext cx="2850077" cy="707886"/>
          </a:xfrm>
          <a:prstGeom prst="rect">
            <a:avLst/>
          </a:prstGeom>
          <a:noFill/>
        </p:spPr>
        <p:txBody>
          <a:bodyPr wrap="square" rtlCol="0">
            <a:spAutoFit/>
          </a:bodyPr>
          <a:lstStyle/>
          <a:p>
            <a:pPr algn="ctr">
              <a:tabLst>
                <a:tab pos="1698625" algn="r"/>
              </a:tabLst>
            </a:pPr>
            <a:r>
              <a:rPr lang="en-GB" sz="4000" b="1">
                <a:latin typeface="Calibri" pitchFamily="34" charset="0"/>
              </a:rPr>
              <a:t>2050</a:t>
            </a:r>
            <a:endParaRPr lang="en-GB" sz="4000" b="1" baseline="30000">
              <a:latin typeface="Calibri" pitchFamily="34" charset="0"/>
            </a:endParaRPr>
          </a:p>
        </p:txBody>
      </p:sp>
      <p:sp>
        <p:nvSpPr>
          <p:cNvPr id="19" name="TextBox 18"/>
          <p:cNvSpPr txBox="1"/>
          <p:nvPr/>
        </p:nvSpPr>
        <p:spPr>
          <a:xfrm>
            <a:off x="7103033" y="5397173"/>
            <a:ext cx="2876236" cy="707886"/>
          </a:xfrm>
          <a:prstGeom prst="rect">
            <a:avLst/>
          </a:prstGeom>
          <a:noFill/>
        </p:spPr>
        <p:txBody>
          <a:bodyPr wrap="square" rtlCol="0">
            <a:spAutoFit/>
          </a:bodyPr>
          <a:lstStyle/>
          <a:p>
            <a:pPr algn="ctr">
              <a:tabLst>
                <a:tab pos="1698625" algn="r"/>
              </a:tabLst>
            </a:pPr>
            <a:r>
              <a:rPr lang="en-GB" sz="4000" b="1">
                <a:latin typeface="Calibri" pitchFamily="34" charset="0"/>
              </a:rPr>
              <a:t>2055</a:t>
            </a:r>
            <a:endParaRPr lang="en-GB" sz="4000" b="1" baseline="30000">
              <a:latin typeface="Calibri" pitchFamily="34" charset="0"/>
            </a:endParaRPr>
          </a:p>
        </p:txBody>
      </p:sp>
      <p:sp>
        <p:nvSpPr>
          <p:cNvPr id="22" name="Content Placeholder 21">
            <a:extLst>
              <a:ext uri="{FF2B5EF4-FFF2-40B4-BE49-F238E27FC236}">
                <a16:creationId xmlns:a16="http://schemas.microsoft.com/office/drawing/2014/main" id="{4A042D3D-FCFD-4FE9-9570-6F049C2D047C}"/>
              </a:ext>
            </a:extLst>
          </p:cNvPr>
          <p:cNvSpPr>
            <a:spLocks noGrp="1"/>
          </p:cNvSpPr>
          <p:nvPr>
            <p:ph idx="1"/>
          </p:nvPr>
        </p:nvSpPr>
        <p:spPr/>
        <p:txBody>
          <a:bodyPr/>
          <a:lstStyle/>
          <a:p>
            <a:endParaRPr lang="en-GB"/>
          </a:p>
        </p:txBody>
      </p:sp>
      <p:pic>
        <p:nvPicPr>
          <p:cNvPr id="21" name="Content Placeholder 7">
            <a:extLst>
              <a:ext uri="{FF2B5EF4-FFF2-40B4-BE49-F238E27FC236}">
                <a16:creationId xmlns:a16="http://schemas.microsoft.com/office/drawing/2014/main" id="{82045A83-1E7F-4BFD-9585-C78B00D982D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53073" y="125276"/>
            <a:ext cx="2498522" cy="959849"/>
          </a:xfrm>
          <a:prstGeom prst="rect">
            <a:avLst/>
          </a:prstGeom>
        </p:spPr>
      </p:pic>
    </p:spTree>
    <p:extLst>
      <p:ext uri="{BB962C8B-B14F-4D97-AF65-F5344CB8AC3E}">
        <p14:creationId xmlns:p14="http://schemas.microsoft.com/office/powerpoint/2010/main" val="2692344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t>4: Safe Limits</a:t>
            </a:r>
          </a:p>
        </p:txBody>
      </p:sp>
      <p:sp>
        <p:nvSpPr>
          <p:cNvPr id="3" name="Text Placeholder 2"/>
          <p:cNvSpPr>
            <a:spLocks noGrp="1"/>
          </p:cNvSpPr>
          <p:nvPr>
            <p:ph type="body" sz="quarter" idx="4294967295"/>
          </p:nvPr>
        </p:nvSpPr>
        <p:spPr>
          <a:xfrm>
            <a:off x="742950" y="1457325"/>
            <a:ext cx="11426825" cy="1157288"/>
          </a:xfrm>
        </p:spPr>
        <p:txBody>
          <a:bodyPr>
            <a:normAutofit/>
          </a:bodyPr>
          <a:lstStyle/>
          <a:p>
            <a:pPr marL="0" indent="0">
              <a:buNone/>
            </a:pPr>
            <a:r>
              <a:rPr lang="en-GB"/>
              <a:t>To have a reasonable chance of achieving this, global emissions would need to reach net zero emissions by…</a:t>
            </a:r>
          </a:p>
        </p:txBody>
      </p:sp>
      <p:sp>
        <p:nvSpPr>
          <p:cNvPr id="4" name="Rectangle 3"/>
          <p:cNvSpPr/>
          <p:nvPr/>
        </p:nvSpPr>
        <p:spPr>
          <a:xfrm>
            <a:off x="2100554" y="2920410"/>
            <a:ext cx="3600000" cy="1728000"/>
          </a:xfrm>
          <a:prstGeom prst="rect">
            <a:avLst/>
          </a:prstGeom>
          <a:solidFill>
            <a:srgbClr val="AFB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0">
              <a:latin typeface="Calibri" panose="020F0502020204030204" pitchFamily="34" charset="0"/>
            </a:endParaRPr>
          </a:p>
        </p:txBody>
      </p:sp>
      <p:sp>
        <p:nvSpPr>
          <p:cNvPr id="5" name="Rectangle 4"/>
          <p:cNvSpPr/>
          <p:nvPr/>
        </p:nvSpPr>
        <p:spPr>
          <a:xfrm>
            <a:off x="6451425" y="2920410"/>
            <a:ext cx="3600000" cy="1728000"/>
          </a:xfrm>
          <a:prstGeom prst="rect">
            <a:avLst/>
          </a:prstGeom>
          <a:solidFill>
            <a:srgbClr val="AFB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2130250" y="4869352"/>
            <a:ext cx="3600000" cy="1728000"/>
          </a:xfrm>
          <a:prstGeom prst="rect">
            <a:avLst/>
          </a:prstGeom>
          <a:solidFill>
            <a:srgbClr val="4C1A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6447193" y="4848976"/>
            <a:ext cx="3600000" cy="1728000"/>
          </a:xfrm>
          <a:prstGeom prst="rect">
            <a:avLst/>
          </a:prstGeom>
          <a:solidFill>
            <a:srgbClr val="AFB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2"/>
          <p:cNvSpPr txBox="1">
            <a:spLocks/>
          </p:cNvSpPr>
          <p:nvPr/>
        </p:nvSpPr>
        <p:spPr>
          <a:xfrm>
            <a:off x="2202405" y="3482510"/>
            <a:ext cx="607715" cy="584448"/>
          </a:xfrm>
          <a:prstGeom prst="rect">
            <a:avLst/>
          </a:prstGeom>
        </p:spPr>
        <p:txBody>
          <a:bodyPr vert="horz" anchor="ctr" anchorCtr="0">
            <a:noAutofit/>
          </a:bodyPr>
          <a:lstStyle>
            <a:lvl1pPr algn="l" rtl="0" eaLnBrk="1" latinLnBrk="0" hangingPunct="1">
              <a:spcBef>
                <a:spcPct val="0"/>
              </a:spcBef>
              <a:buNone/>
              <a:defRPr kumimoji="0" sz="3200" b="1" kern="1200" baseline="0">
                <a:solidFill>
                  <a:srgbClr val="005085"/>
                </a:solidFill>
                <a:latin typeface="Corbel" pitchFamily="34" charset="0"/>
                <a:ea typeface="+mj-ea"/>
                <a:cs typeface="+mj-cs"/>
              </a:defRPr>
            </a:lvl1pPr>
          </a:lstStyle>
          <a:p>
            <a:pPr algn="ctr"/>
            <a:r>
              <a:rPr lang="en-GB" sz="6000">
                <a:solidFill>
                  <a:srgbClr val="7F7F7F"/>
                </a:solidFill>
                <a:latin typeface="Calibri" panose="020F0502020204030204" pitchFamily="34" charset="0"/>
              </a:rPr>
              <a:t>A</a:t>
            </a:r>
          </a:p>
        </p:txBody>
      </p:sp>
      <p:sp>
        <p:nvSpPr>
          <p:cNvPr id="9" name="Title 2"/>
          <p:cNvSpPr txBox="1">
            <a:spLocks/>
          </p:cNvSpPr>
          <p:nvPr/>
        </p:nvSpPr>
        <p:spPr>
          <a:xfrm>
            <a:off x="6522885" y="3482510"/>
            <a:ext cx="607715" cy="584448"/>
          </a:xfrm>
          <a:prstGeom prst="rect">
            <a:avLst/>
          </a:prstGeom>
        </p:spPr>
        <p:txBody>
          <a:bodyPr vert="horz" anchor="ctr" anchorCtr="0">
            <a:noAutofit/>
          </a:bodyPr>
          <a:lstStyle>
            <a:lvl1pPr algn="l" rtl="0" eaLnBrk="1" latinLnBrk="0" hangingPunct="1">
              <a:spcBef>
                <a:spcPct val="0"/>
              </a:spcBef>
              <a:buNone/>
              <a:defRPr kumimoji="0" sz="3200" b="1" kern="1200" baseline="0">
                <a:solidFill>
                  <a:srgbClr val="005085"/>
                </a:solidFill>
                <a:latin typeface="Corbel" pitchFamily="34" charset="0"/>
                <a:ea typeface="+mj-ea"/>
                <a:cs typeface="+mj-cs"/>
              </a:defRPr>
            </a:lvl1pPr>
          </a:lstStyle>
          <a:p>
            <a:pPr algn="ctr"/>
            <a:r>
              <a:rPr lang="en-GB" sz="6000">
                <a:solidFill>
                  <a:srgbClr val="7F7F7F"/>
                </a:solidFill>
                <a:latin typeface="Calibri" panose="020F0502020204030204" pitchFamily="34" charset="0"/>
              </a:rPr>
              <a:t>B</a:t>
            </a:r>
          </a:p>
        </p:txBody>
      </p:sp>
      <p:sp>
        <p:nvSpPr>
          <p:cNvPr id="10" name="Title 2"/>
          <p:cNvSpPr txBox="1">
            <a:spLocks/>
          </p:cNvSpPr>
          <p:nvPr/>
        </p:nvSpPr>
        <p:spPr>
          <a:xfrm>
            <a:off x="2202405" y="5432766"/>
            <a:ext cx="607715" cy="584448"/>
          </a:xfrm>
          <a:prstGeom prst="rect">
            <a:avLst/>
          </a:prstGeom>
        </p:spPr>
        <p:txBody>
          <a:bodyPr vert="horz" anchor="ctr" anchorCtr="0">
            <a:noAutofit/>
          </a:bodyPr>
          <a:lstStyle>
            <a:lvl1pPr algn="l" rtl="0" eaLnBrk="1" latinLnBrk="0" hangingPunct="1">
              <a:spcBef>
                <a:spcPct val="0"/>
              </a:spcBef>
              <a:buNone/>
              <a:defRPr kumimoji="0" sz="3200" b="1" kern="1200" baseline="0">
                <a:solidFill>
                  <a:srgbClr val="005085"/>
                </a:solidFill>
                <a:latin typeface="Corbel" pitchFamily="34" charset="0"/>
                <a:ea typeface="+mj-ea"/>
                <a:cs typeface="+mj-cs"/>
              </a:defRPr>
            </a:lvl1pPr>
          </a:lstStyle>
          <a:p>
            <a:pPr algn="ctr"/>
            <a:r>
              <a:rPr lang="en-GB" sz="6000">
                <a:solidFill>
                  <a:schemeClr val="tx1"/>
                </a:solidFill>
                <a:latin typeface="Calibri" panose="020F0502020204030204" pitchFamily="34" charset="0"/>
              </a:rPr>
              <a:t>C</a:t>
            </a:r>
          </a:p>
        </p:txBody>
      </p:sp>
      <p:sp>
        <p:nvSpPr>
          <p:cNvPr id="11" name="Title 2"/>
          <p:cNvSpPr txBox="1">
            <a:spLocks/>
          </p:cNvSpPr>
          <p:nvPr/>
        </p:nvSpPr>
        <p:spPr>
          <a:xfrm>
            <a:off x="6522885" y="5432369"/>
            <a:ext cx="607715" cy="584448"/>
          </a:xfrm>
          <a:prstGeom prst="rect">
            <a:avLst/>
          </a:prstGeom>
        </p:spPr>
        <p:txBody>
          <a:bodyPr vert="horz" anchor="ctr" anchorCtr="0">
            <a:noAutofit/>
          </a:bodyPr>
          <a:lstStyle>
            <a:lvl1pPr algn="l" rtl="0" eaLnBrk="1" latinLnBrk="0" hangingPunct="1">
              <a:spcBef>
                <a:spcPct val="0"/>
              </a:spcBef>
              <a:buNone/>
              <a:defRPr kumimoji="0" sz="3200" b="1" kern="1200" baseline="0">
                <a:solidFill>
                  <a:srgbClr val="005085"/>
                </a:solidFill>
                <a:latin typeface="Corbel" pitchFamily="34" charset="0"/>
                <a:ea typeface="+mj-ea"/>
                <a:cs typeface="+mj-cs"/>
              </a:defRPr>
            </a:lvl1pPr>
          </a:lstStyle>
          <a:p>
            <a:pPr algn="ctr"/>
            <a:r>
              <a:rPr lang="en-GB" sz="6000">
                <a:solidFill>
                  <a:srgbClr val="7F7F7F"/>
                </a:solidFill>
                <a:latin typeface="Calibri" panose="020F0502020204030204" pitchFamily="34" charset="0"/>
              </a:rPr>
              <a:t>D</a:t>
            </a:r>
          </a:p>
        </p:txBody>
      </p:sp>
      <p:sp>
        <p:nvSpPr>
          <p:cNvPr id="12" name="Rectangle 11"/>
          <p:cNvSpPr/>
          <p:nvPr/>
        </p:nvSpPr>
        <p:spPr>
          <a:xfrm>
            <a:off x="2810120" y="3064058"/>
            <a:ext cx="2704653"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7152929" y="3055793"/>
            <a:ext cx="2704653"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2835664" y="4992872"/>
            <a:ext cx="2704653"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7152929" y="4992872"/>
            <a:ext cx="2704653"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2810120" y="3447314"/>
            <a:ext cx="2704653" cy="707886"/>
          </a:xfrm>
          <a:prstGeom prst="rect">
            <a:avLst/>
          </a:prstGeom>
          <a:noFill/>
        </p:spPr>
        <p:txBody>
          <a:bodyPr wrap="square" rtlCol="0">
            <a:spAutoFit/>
          </a:bodyPr>
          <a:lstStyle/>
          <a:p>
            <a:pPr algn="ctr">
              <a:tabLst>
                <a:tab pos="1698625" algn="r"/>
              </a:tabLst>
            </a:pPr>
            <a:r>
              <a:rPr lang="en-GB" sz="4000" b="1">
                <a:solidFill>
                  <a:srgbClr val="7F7F7F"/>
                </a:solidFill>
                <a:latin typeface="Calibri" pitchFamily="34" charset="0"/>
              </a:rPr>
              <a:t>2040</a:t>
            </a:r>
            <a:endParaRPr lang="en-GB" sz="4000" b="1" baseline="30000">
              <a:solidFill>
                <a:srgbClr val="7F7F7F"/>
              </a:solidFill>
              <a:latin typeface="Calibri" pitchFamily="34" charset="0"/>
            </a:endParaRPr>
          </a:p>
        </p:txBody>
      </p:sp>
      <p:sp>
        <p:nvSpPr>
          <p:cNvPr id="17" name="TextBox 16"/>
          <p:cNvSpPr txBox="1"/>
          <p:nvPr/>
        </p:nvSpPr>
        <p:spPr>
          <a:xfrm>
            <a:off x="7130600" y="3447314"/>
            <a:ext cx="2704653" cy="707886"/>
          </a:xfrm>
          <a:prstGeom prst="rect">
            <a:avLst/>
          </a:prstGeom>
          <a:noFill/>
        </p:spPr>
        <p:txBody>
          <a:bodyPr wrap="square" rtlCol="0">
            <a:spAutoFit/>
          </a:bodyPr>
          <a:lstStyle/>
          <a:p>
            <a:pPr algn="ctr">
              <a:tabLst>
                <a:tab pos="1698625" algn="r"/>
              </a:tabLst>
            </a:pPr>
            <a:r>
              <a:rPr lang="en-GB" sz="4000" b="1">
                <a:solidFill>
                  <a:srgbClr val="7F7F7F"/>
                </a:solidFill>
                <a:latin typeface="Calibri" pitchFamily="34" charset="0"/>
              </a:rPr>
              <a:t>2045</a:t>
            </a:r>
            <a:endParaRPr lang="en-GB" sz="4000" b="1" baseline="30000">
              <a:solidFill>
                <a:srgbClr val="7F7F7F"/>
              </a:solidFill>
              <a:latin typeface="Calibri" pitchFamily="34" charset="0"/>
            </a:endParaRPr>
          </a:p>
        </p:txBody>
      </p:sp>
      <p:sp>
        <p:nvSpPr>
          <p:cNvPr id="18" name="TextBox 17"/>
          <p:cNvSpPr txBox="1"/>
          <p:nvPr/>
        </p:nvSpPr>
        <p:spPr>
          <a:xfrm>
            <a:off x="2778469" y="5397173"/>
            <a:ext cx="2850077" cy="707886"/>
          </a:xfrm>
          <a:prstGeom prst="rect">
            <a:avLst/>
          </a:prstGeom>
          <a:noFill/>
        </p:spPr>
        <p:txBody>
          <a:bodyPr wrap="square" rtlCol="0">
            <a:spAutoFit/>
          </a:bodyPr>
          <a:lstStyle/>
          <a:p>
            <a:pPr algn="ctr">
              <a:tabLst>
                <a:tab pos="1698625" algn="r"/>
              </a:tabLst>
            </a:pPr>
            <a:r>
              <a:rPr lang="en-GB" sz="4000" b="1">
                <a:latin typeface="Calibri" pitchFamily="34" charset="0"/>
              </a:rPr>
              <a:t>2050</a:t>
            </a:r>
            <a:endParaRPr lang="en-GB" sz="4000" b="1" baseline="30000">
              <a:latin typeface="Calibri" pitchFamily="34" charset="0"/>
            </a:endParaRPr>
          </a:p>
        </p:txBody>
      </p:sp>
      <p:sp>
        <p:nvSpPr>
          <p:cNvPr id="19" name="TextBox 18"/>
          <p:cNvSpPr txBox="1"/>
          <p:nvPr/>
        </p:nvSpPr>
        <p:spPr>
          <a:xfrm>
            <a:off x="7103033" y="5397173"/>
            <a:ext cx="2876236" cy="707886"/>
          </a:xfrm>
          <a:prstGeom prst="rect">
            <a:avLst/>
          </a:prstGeom>
          <a:noFill/>
        </p:spPr>
        <p:txBody>
          <a:bodyPr wrap="square" rtlCol="0">
            <a:spAutoFit/>
          </a:bodyPr>
          <a:lstStyle/>
          <a:p>
            <a:pPr algn="ctr">
              <a:tabLst>
                <a:tab pos="1698625" algn="r"/>
              </a:tabLst>
            </a:pPr>
            <a:r>
              <a:rPr lang="en-GB" sz="4000" b="1">
                <a:solidFill>
                  <a:srgbClr val="7F7F7F"/>
                </a:solidFill>
                <a:latin typeface="Calibri" pitchFamily="34" charset="0"/>
              </a:rPr>
              <a:t>2055</a:t>
            </a:r>
            <a:endParaRPr lang="en-GB" sz="4000" b="1" baseline="30000">
              <a:solidFill>
                <a:srgbClr val="7F7F7F"/>
              </a:solidFill>
              <a:latin typeface="Calibri" pitchFamily="34" charset="0"/>
            </a:endParaRPr>
          </a:p>
        </p:txBody>
      </p:sp>
      <p:pic>
        <p:nvPicPr>
          <p:cNvPr id="20" name="Content Placeholder 7">
            <a:extLst>
              <a:ext uri="{FF2B5EF4-FFF2-40B4-BE49-F238E27FC236}">
                <a16:creationId xmlns:a16="http://schemas.microsoft.com/office/drawing/2014/main" id="{3036661E-2552-4252-917C-914561B1EA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53073" y="125276"/>
            <a:ext cx="2498522" cy="959849"/>
          </a:xfrm>
          <a:prstGeom prst="rect">
            <a:avLst/>
          </a:prstGeom>
        </p:spPr>
      </p:pic>
    </p:spTree>
    <p:extLst>
      <p:ext uri="{BB962C8B-B14F-4D97-AF65-F5344CB8AC3E}">
        <p14:creationId xmlns:p14="http://schemas.microsoft.com/office/powerpoint/2010/main" val="21452452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Safe Limits – Net Zero Globally by 2050</a:t>
            </a: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41614" y="1449388"/>
            <a:ext cx="6134100" cy="5260825"/>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89233" y="1657705"/>
            <a:ext cx="3668624" cy="4721225"/>
          </a:xfrm>
          <a:prstGeom prst="rect">
            <a:avLst/>
          </a:prstGeom>
        </p:spPr>
      </p:pic>
      <p:pic>
        <p:nvPicPr>
          <p:cNvPr id="5" name="Content Placeholder 7">
            <a:extLst>
              <a:ext uri="{FF2B5EF4-FFF2-40B4-BE49-F238E27FC236}">
                <a16:creationId xmlns:a16="http://schemas.microsoft.com/office/drawing/2014/main" id="{C0B69DCD-567A-4FBD-AAB2-D19686B8865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53073" y="125276"/>
            <a:ext cx="2498522" cy="959849"/>
          </a:xfrm>
          <a:prstGeom prst="rect">
            <a:avLst/>
          </a:prstGeom>
        </p:spPr>
      </p:pic>
    </p:spTree>
    <p:extLst>
      <p:ext uri="{BB962C8B-B14F-4D97-AF65-F5344CB8AC3E}">
        <p14:creationId xmlns:p14="http://schemas.microsoft.com/office/powerpoint/2010/main" val="18557244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t>5: Safe Limits</a:t>
            </a:r>
          </a:p>
        </p:txBody>
      </p:sp>
      <p:sp>
        <p:nvSpPr>
          <p:cNvPr id="3" name="Text Placeholder 2"/>
          <p:cNvSpPr>
            <a:spLocks noGrp="1"/>
          </p:cNvSpPr>
          <p:nvPr>
            <p:ph type="body" sz="quarter" idx="4294967295"/>
          </p:nvPr>
        </p:nvSpPr>
        <p:spPr>
          <a:xfrm>
            <a:off x="742950" y="1457325"/>
            <a:ext cx="11426825" cy="1157288"/>
          </a:xfrm>
        </p:spPr>
        <p:txBody>
          <a:bodyPr>
            <a:normAutofit/>
          </a:bodyPr>
          <a:lstStyle/>
          <a:p>
            <a:pPr marL="0" indent="0">
              <a:buNone/>
            </a:pPr>
            <a:r>
              <a:rPr lang="en-GB"/>
              <a:t>The UK has set a target to reach net zero carbon by…</a:t>
            </a:r>
          </a:p>
        </p:txBody>
      </p:sp>
      <p:sp>
        <p:nvSpPr>
          <p:cNvPr id="4" name="Rectangle 3"/>
          <p:cNvSpPr/>
          <p:nvPr/>
        </p:nvSpPr>
        <p:spPr>
          <a:xfrm>
            <a:off x="2100554" y="2920410"/>
            <a:ext cx="3600000" cy="1728000"/>
          </a:xfrm>
          <a:prstGeom prst="rect">
            <a:avLst/>
          </a:prstGeom>
          <a:solidFill>
            <a:srgbClr val="8E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0">
              <a:latin typeface="Calibri" panose="020F0502020204030204" pitchFamily="34" charset="0"/>
            </a:endParaRPr>
          </a:p>
        </p:txBody>
      </p:sp>
      <p:sp>
        <p:nvSpPr>
          <p:cNvPr id="5" name="Rectangle 4"/>
          <p:cNvSpPr/>
          <p:nvPr/>
        </p:nvSpPr>
        <p:spPr>
          <a:xfrm>
            <a:off x="6451425" y="2920410"/>
            <a:ext cx="3600000" cy="1728000"/>
          </a:xfrm>
          <a:prstGeom prst="rect">
            <a:avLst/>
          </a:prstGeom>
          <a:solidFill>
            <a:srgbClr val="FEC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2130250" y="4869352"/>
            <a:ext cx="3600000" cy="1728000"/>
          </a:xfrm>
          <a:prstGeom prst="rect">
            <a:avLst/>
          </a:prstGeom>
          <a:solidFill>
            <a:srgbClr val="4C1A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6447193" y="4848976"/>
            <a:ext cx="3600000" cy="1728000"/>
          </a:xfrm>
          <a:prstGeom prst="rect">
            <a:avLst/>
          </a:prstGeom>
          <a:solidFill>
            <a:srgbClr val="D73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2"/>
          <p:cNvSpPr txBox="1">
            <a:spLocks/>
          </p:cNvSpPr>
          <p:nvPr/>
        </p:nvSpPr>
        <p:spPr>
          <a:xfrm>
            <a:off x="2202405" y="3482510"/>
            <a:ext cx="607715" cy="584448"/>
          </a:xfrm>
          <a:prstGeom prst="rect">
            <a:avLst/>
          </a:prstGeom>
        </p:spPr>
        <p:txBody>
          <a:bodyPr vert="horz" anchor="ctr" anchorCtr="0">
            <a:noAutofit/>
          </a:bodyPr>
          <a:lstStyle>
            <a:lvl1pPr algn="l" rtl="0" eaLnBrk="1" latinLnBrk="0" hangingPunct="1">
              <a:spcBef>
                <a:spcPct val="0"/>
              </a:spcBef>
              <a:buNone/>
              <a:defRPr kumimoji="0" sz="3200" b="1" kern="1200" baseline="0">
                <a:solidFill>
                  <a:srgbClr val="005085"/>
                </a:solidFill>
                <a:latin typeface="Corbel" pitchFamily="34" charset="0"/>
                <a:ea typeface="+mj-ea"/>
                <a:cs typeface="+mj-cs"/>
              </a:defRPr>
            </a:lvl1pPr>
          </a:lstStyle>
          <a:p>
            <a:pPr algn="ctr"/>
            <a:r>
              <a:rPr lang="en-GB" sz="6000">
                <a:solidFill>
                  <a:schemeClr val="tx1"/>
                </a:solidFill>
                <a:latin typeface="Calibri" panose="020F0502020204030204" pitchFamily="34" charset="0"/>
              </a:rPr>
              <a:t>A</a:t>
            </a:r>
          </a:p>
        </p:txBody>
      </p:sp>
      <p:sp>
        <p:nvSpPr>
          <p:cNvPr id="9" name="Title 2"/>
          <p:cNvSpPr txBox="1">
            <a:spLocks/>
          </p:cNvSpPr>
          <p:nvPr/>
        </p:nvSpPr>
        <p:spPr>
          <a:xfrm>
            <a:off x="6522885" y="3482510"/>
            <a:ext cx="607715" cy="584448"/>
          </a:xfrm>
          <a:prstGeom prst="rect">
            <a:avLst/>
          </a:prstGeom>
        </p:spPr>
        <p:txBody>
          <a:bodyPr vert="horz" anchor="ctr" anchorCtr="0">
            <a:noAutofit/>
          </a:bodyPr>
          <a:lstStyle>
            <a:lvl1pPr algn="l" rtl="0" eaLnBrk="1" latinLnBrk="0" hangingPunct="1">
              <a:spcBef>
                <a:spcPct val="0"/>
              </a:spcBef>
              <a:buNone/>
              <a:defRPr kumimoji="0" sz="3200" b="1" kern="1200" baseline="0">
                <a:solidFill>
                  <a:srgbClr val="005085"/>
                </a:solidFill>
                <a:latin typeface="Corbel" pitchFamily="34" charset="0"/>
                <a:ea typeface="+mj-ea"/>
                <a:cs typeface="+mj-cs"/>
              </a:defRPr>
            </a:lvl1pPr>
          </a:lstStyle>
          <a:p>
            <a:pPr algn="ctr"/>
            <a:r>
              <a:rPr lang="en-GB" sz="6000">
                <a:solidFill>
                  <a:schemeClr val="tx1"/>
                </a:solidFill>
                <a:latin typeface="Calibri" panose="020F0502020204030204" pitchFamily="34" charset="0"/>
              </a:rPr>
              <a:t>B</a:t>
            </a:r>
          </a:p>
        </p:txBody>
      </p:sp>
      <p:sp>
        <p:nvSpPr>
          <p:cNvPr id="10" name="Title 2"/>
          <p:cNvSpPr txBox="1">
            <a:spLocks/>
          </p:cNvSpPr>
          <p:nvPr/>
        </p:nvSpPr>
        <p:spPr>
          <a:xfrm>
            <a:off x="2202405" y="5432766"/>
            <a:ext cx="607715" cy="584448"/>
          </a:xfrm>
          <a:prstGeom prst="rect">
            <a:avLst/>
          </a:prstGeom>
        </p:spPr>
        <p:txBody>
          <a:bodyPr vert="horz" anchor="ctr" anchorCtr="0">
            <a:noAutofit/>
          </a:bodyPr>
          <a:lstStyle>
            <a:lvl1pPr algn="l" rtl="0" eaLnBrk="1" latinLnBrk="0" hangingPunct="1">
              <a:spcBef>
                <a:spcPct val="0"/>
              </a:spcBef>
              <a:buNone/>
              <a:defRPr kumimoji="0" sz="3200" b="1" kern="1200" baseline="0">
                <a:solidFill>
                  <a:srgbClr val="005085"/>
                </a:solidFill>
                <a:latin typeface="Corbel" pitchFamily="34" charset="0"/>
                <a:ea typeface="+mj-ea"/>
                <a:cs typeface="+mj-cs"/>
              </a:defRPr>
            </a:lvl1pPr>
          </a:lstStyle>
          <a:p>
            <a:pPr algn="ctr"/>
            <a:r>
              <a:rPr lang="en-GB" sz="6000">
                <a:solidFill>
                  <a:schemeClr val="tx1"/>
                </a:solidFill>
                <a:latin typeface="Calibri" panose="020F0502020204030204" pitchFamily="34" charset="0"/>
              </a:rPr>
              <a:t>C</a:t>
            </a:r>
          </a:p>
        </p:txBody>
      </p:sp>
      <p:sp>
        <p:nvSpPr>
          <p:cNvPr id="11" name="Title 2"/>
          <p:cNvSpPr txBox="1">
            <a:spLocks/>
          </p:cNvSpPr>
          <p:nvPr/>
        </p:nvSpPr>
        <p:spPr>
          <a:xfrm>
            <a:off x="6522885" y="5432369"/>
            <a:ext cx="607715" cy="584448"/>
          </a:xfrm>
          <a:prstGeom prst="rect">
            <a:avLst/>
          </a:prstGeom>
        </p:spPr>
        <p:txBody>
          <a:bodyPr vert="horz" anchor="ctr" anchorCtr="0">
            <a:noAutofit/>
          </a:bodyPr>
          <a:lstStyle>
            <a:lvl1pPr algn="l" rtl="0" eaLnBrk="1" latinLnBrk="0" hangingPunct="1">
              <a:spcBef>
                <a:spcPct val="0"/>
              </a:spcBef>
              <a:buNone/>
              <a:defRPr kumimoji="0" sz="3200" b="1" kern="1200" baseline="0">
                <a:solidFill>
                  <a:srgbClr val="005085"/>
                </a:solidFill>
                <a:latin typeface="Corbel" pitchFamily="34" charset="0"/>
                <a:ea typeface="+mj-ea"/>
                <a:cs typeface="+mj-cs"/>
              </a:defRPr>
            </a:lvl1pPr>
          </a:lstStyle>
          <a:p>
            <a:pPr algn="ctr"/>
            <a:r>
              <a:rPr lang="en-GB" sz="6000">
                <a:solidFill>
                  <a:schemeClr val="tx1"/>
                </a:solidFill>
                <a:latin typeface="Calibri" panose="020F0502020204030204" pitchFamily="34" charset="0"/>
              </a:rPr>
              <a:t>D</a:t>
            </a:r>
          </a:p>
        </p:txBody>
      </p:sp>
      <p:sp>
        <p:nvSpPr>
          <p:cNvPr id="12" name="Rectangle 11"/>
          <p:cNvSpPr/>
          <p:nvPr/>
        </p:nvSpPr>
        <p:spPr>
          <a:xfrm>
            <a:off x="2810120" y="3064058"/>
            <a:ext cx="2704653"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7152929" y="3055793"/>
            <a:ext cx="2704653"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2835664" y="4992872"/>
            <a:ext cx="2704653"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7152929" y="4992872"/>
            <a:ext cx="2704653"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2810120" y="3447314"/>
            <a:ext cx="2704653" cy="707886"/>
          </a:xfrm>
          <a:prstGeom prst="rect">
            <a:avLst/>
          </a:prstGeom>
          <a:noFill/>
        </p:spPr>
        <p:txBody>
          <a:bodyPr wrap="square" rtlCol="0">
            <a:spAutoFit/>
          </a:bodyPr>
          <a:lstStyle/>
          <a:p>
            <a:pPr algn="ctr">
              <a:tabLst>
                <a:tab pos="1698625" algn="r"/>
              </a:tabLst>
            </a:pPr>
            <a:r>
              <a:rPr lang="en-GB" sz="4000" b="1">
                <a:latin typeface="Calibri" pitchFamily="34" charset="0"/>
              </a:rPr>
              <a:t>2040</a:t>
            </a:r>
            <a:endParaRPr lang="en-GB" sz="4000" b="1" baseline="30000">
              <a:latin typeface="Calibri" pitchFamily="34" charset="0"/>
            </a:endParaRPr>
          </a:p>
        </p:txBody>
      </p:sp>
      <p:sp>
        <p:nvSpPr>
          <p:cNvPr id="17" name="TextBox 16"/>
          <p:cNvSpPr txBox="1"/>
          <p:nvPr/>
        </p:nvSpPr>
        <p:spPr>
          <a:xfrm>
            <a:off x="7130600" y="3447314"/>
            <a:ext cx="2704653" cy="707886"/>
          </a:xfrm>
          <a:prstGeom prst="rect">
            <a:avLst/>
          </a:prstGeom>
          <a:noFill/>
        </p:spPr>
        <p:txBody>
          <a:bodyPr wrap="square" rtlCol="0">
            <a:spAutoFit/>
          </a:bodyPr>
          <a:lstStyle/>
          <a:p>
            <a:pPr algn="ctr">
              <a:tabLst>
                <a:tab pos="1698625" algn="r"/>
              </a:tabLst>
            </a:pPr>
            <a:r>
              <a:rPr lang="en-GB" sz="4000" b="1">
                <a:latin typeface="Calibri" pitchFamily="34" charset="0"/>
              </a:rPr>
              <a:t>2045</a:t>
            </a:r>
            <a:endParaRPr lang="en-GB" sz="4000" b="1" baseline="30000">
              <a:latin typeface="Calibri" pitchFamily="34" charset="0"/>
            </a:endParaRPr>
          </a:p>
        </p:txBody>
      </p:sp>
      <p:sp>
        <p:nvSpPr>
          <p:cNvPr id="18" name="TextBox 17"/>
          <p:cNvSpPr txBox="1"/>
          <p:nvPr/>
        </p:nvSpPr>
        <p:spPr>
          <a:xfrm>
            <a:off x="2778469" y="5397173"/>
            <a:ext cx="2850077" cy="707886"/>
          </a:xfrm>
          <a:prstGeom prst="rect">
            <a:avLst/>
          </a:prstGeom>
          <a:noFill/>
        </p:spPr>
        <p:txBody>
          <a:bodyPr wrap="square" rtlCol="0">
            <a:spAutoFit/>
          </a:bodyPr>
          <a:lstStyle/>
          <a:p>
            <a:pPr algn="ctr">
              <a:tabLst>
                <a:tab pos="1698625" algn="r"/>
              </a:tabLst>
            </a:pPr>
            <a:r>
              <a:rPr lang="en-GB" sz="4000" b="1">
                <a:latin typeface="Calibri" pitchFamily="34" charset="0"/>
              </a:rPr>
              <a:t>2050</a:t>
            </a:r>
            <a:endParaRPr lang="en-GB" sz="4000" b="1" baseline="30000">
              <a:latin typeface="Calibri" pitchFamily="34" charset="0"/>
            </a:endParaRPr>
          </a:p>
        </p:txBody>
      </p:sp>
      <p:sp>
        <p:nvSpPr>
          <p:cNvPr id="19" name="TextBox 18"/>
          <p:cNvSpPr txBox="1"/>
          <p:nvPr/>
        </p:nvSpPr>
        <p:spPr>
          <a:xfrm>
            <a:off x="7103033" y="5397173"/>
            <a:ext cx="2876236" cy="707886"/>
          </a:xfrm>
          <a:prstGeom prst="rect">
            <a:avLst/>
          </a:prstGeom>
          <a:noFill/>
        </p:spPr>
        <p:txBody>
          <a:bodyPr wrap="square" rtlCol="0">
            <a:spAutoFit/>
          </a:bodyPr>
          <a:lstStyle/>
          <a:p>
            <a:pPr algn="ctr">
              <a:tabLst>
                <a:tab pos="1698625" algn="r"/>
              </a:tabLst>
            </a:pPr>
            <a:r>
              <a:rPr lang="en-GB" sz="4000" b="1">
                <a:latin typeface="Calibri" pitchFamily="34" charset="0"/>
              </a:rPr>
              <a:t>2055</a:t>
            </a:r>
            <a:endParaRPr lang="en-GB" sz="4000" b="1" baseline="30000">
              <a:latin typeface="Calibri" pitchFamily="34" charset="0"/>
            </a:endParaRPr>
          </a:p>
        </p:txBody>
      </p:sp>
      <p:sp>
        <p:nvSpPr>
          <p:cNvPr id="22" name="Content Placeholder 21">
            <a:extLst>
              <a:ext uri="{FF2B5EF4-FFF2-40B4-BE49-F238E27FC236}">
                <a16:creationId xmlns:a16="http://schemas.microsoft.com/office/drawing/2014/main" id="{0E278AB8-84C1-4450-A1DD-F30C789E0B6E}"/>
              </a:ext>
            </a:extLst>
          </p:cNvPr>
          <p:cNvSpPr>
            <a:spLocks noGrp="1"/>
          </p:cNvSpPr>
          <p:nvPr>
            <p:ph idx="1"/>
          </p:nvPr>
        </p:nvSpPr>
        <p:spPr/>
        <p:txBody>
          <a:bodyPr/>
          <a:lstStyle/>
          <a:p>
            <a:endParaRPr lang="en-GB"/>
          </a:p>
        </p:txBody>
      </p:sp>
      <p:pic>
        <p:nvPicPr>
          <p:cNvPr id="21" name="Content Placeholder 7">
            <a:extLst>
              <a:ext uri="{FF2B5EF4-FFF2-40B4-BE49-F238E27FC236}">
                <a16:creationId xmlns:a16="http://schemas.microsoft.com/office/drawing/2014/main" id="{7CC5B9B7-CA54-485F-AD8C-E60C6B7DC9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53073" y="125276"/>
            <a:ext cx="2498522" cy="959849"/>
          </a:xfrm>
          <a:prstGeom prst="rect">
            <a:avLst/>
          </a:prstGeom>
        </p:spPr>
      </p:pic>
    </p:spTree>
    <p:extLst>
      <p:ext uri="{BB962C8B-B14F-4D97-AF65-F5344CB8AC3E}">
        <p14:creationId xmlns:p14="http://schemas.microsoft.com/office/powerpoint/2010/main" val="19547560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t>5: Safe Limits</a:t>
            </a:r>
          </a:p>
        </p:txBody>
      </p:sp>
      <p:sp>
        <p:nvSpPr>
          <p:cNvPr id="3" name="Text Placeholder 2"/>
          <p:cNvSpPr>
            <a:spLocks noGrp="1"/>
          </p:cNvSpPr>
          <p:nvPr>
            <p:ph type="body" sz="quarter" idx="4294967295"/>
          </p:nvPr>
        </p:nvSpPr>
        <p:spPr>
          <a:xfrm>
            <a:off x="742950" y="1457325"/>
            <a:ext cx="11426825" cy="1157288"/>
          </a:xfrm>
        </p:spPr>
        <p:txBody>
          <a:bodyPr>
            <a:normAutofit/>
          </a:bodyPr>
          <a:lstStyle/>
          <a:p>
            <a:pPr marL="0" indent="0">
              <a:buNone/>
            </a:pPr>
            <a:r>
              <a:rPr lang="en-GB"/>
              <a:t>The UK has set a target to achieve net zero carbon by…</a:t>
            </a:r>
          </a:p>
        </p:txBody>
      </p:sp>
      <p:sp>
        <p:nvSpPr>
          <p:cNvPr id="4" name="Rectangle 3"/>
          <p:cNvSpPr/>
          <p:nvPr/>
        </p:nvSpPr>
        <p:spPr>
          <a:xfrm>
            <a:off x="2100554" y="2920410"/>
            <a:ext cx="3600000" cy="1728000"/>
          </a:xfrm>
          <a:prstGeom prst="rect">
            <a:avLst/>
          </a:prstGeom>
          <a:solidFill>
            <a:srgbClr val="AFB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0">
              <a:latin typeface="Calibri" panose="020F0502020204030204" pitchFamily="34" charset="0"/>
            </a:endParaRPr>
          </a:p>
        </p:txBody>
      </p:sp>
      <p:sp>
        <p:nvSpPr>
          <p:cNvPr id="5" name="Rectangle 4"/>
          <p:cNvSpPr/>
          <p:nvPr/>
        </p:nvSpPr>
        <p:spPr>
          <a:xfrm>
            <a:off x="6451425" y="2920410"/>
            <a:ext cx="3600000" cy="1728000"/>
          </a:xfrm>
          <a:prstGeom prst="rect">
            <a:avLst/>
          </a:prstGeom>
          <a:solidFill>
            <a:srgbClr val="AFB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2130250" y="4869352"/>
            <a:ext cx="3600000" cy="1728000"/>
          </a:xfrm>
          <a:prstGeom prst="rect">
            <a:avLst/>
          </a:prstGeom>
          <a:solidFill>
            <a:srgbClr val="4C1A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6447193" y="4848976"/>
            <a:ext cx="3600000" cy="1728000"/>
          </a:xfrm>
          <a:prstGeom prst="rect">
            <a:avLst/>
          </a:prstGeom>
          <a:solidFill>
            <a:srgbClr val="AFB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2"/>
          <p:cNvSpPr txBox="1">
            <a:spLocks/>
          </p:cNvSpPr>
          <p:nvPr/>
        </p:nvSpPr>
        <p:spPr>
          <a:xfrm>
            <a:off x="2202405" y="3482510"/>
            <a:ext cx="607715" cy="584448"/>
          </a:xfrm>
          <a:prstGeom prst="rect">
            <a:avLst/>
          </a:prstGeom>
        </p:spPr>
        <p:txBody>
          <a:bodyPr vert="horz" anchor="ctr" anchorCtr="0">
            <a:noAutofit/>
          </a:bodyPr>
          <a:lstStyle>
            <a:lvl1pPr algn="l" rtl="0" eaLnBrk="1" latinLnBrk="0" hangingPunct="1">
              <a:spcBef>
                <a:spcPct val="0"/>
              </a:spcBef>
              <a:buNone/>
              <a:defRPr kumimoji="0" sz="3200" b="1" kern="1200" baseline="0">
                <a:solidFill>
                  <a:srgbClr val="005085"/>
                </a:solidFill>
                <a:latin typeface="Corbel" pitchFamily="34" charset="0"/>
                <a:ea typeface="+mj-ea"/>
                <a:cs typeface="+mj-cs"/>
              </a:defRPr>
            </a:lvl1pPr>
          </a:lstStyle>
          <a:p>
            <a:pPr algn="ctr"/>
            <a:r>
              <a:rPr lang="en-GB" sz="6000">
                <a:solidFill>
                  <a:srgbClr val="7F7F7F"/>
                </a:solidFill>
                <a:latin typeface="Calibri" panose="020F0502020204030204" pitchFamily="34" charset="0"/>
              </a:rPr>
              <a:t>A</a:t>
            </a:r>
          </a:p>
        </p:txBody>
      </p:sp>
      <p:sp>
        <p:nvSpPr>
          <p:cNvPr id="9" name="Title 2"/>
          <p:cNvSpPr txBox="1">
            <a:spLocks/>
          </p:cNvSpPr>
          <p:nvPr/>
        </p:nvSpPr>
        <p:spPr>
          <a:xfrm>
            <a:off x="6522885" y="3482510"/>
            <a:ext cx="607715" cy="584448"/>
          </a:xfrm>
          <a:prstGeom prst="rect">
            <a:avLst/>
          </a:prstGeom>
        </p:spPr>
        <p:txBody>
          <a:bodyPr vert="horz" anchor="ctr" anchorCtr="0">
            <a:noAutofit/>
          </a:bodyPr>
          <a:lstStyle>
            <a:lvl1pPr algn="l" rtl="0" eaLnBrk="1" latinLnBrk="0" hangingPunct="1">
              <a:spcBef>
                <a:spcPct val="0"/>
              </a:spcBef>
              <a:buNone/>
              <a:defRPr kumimoji="0" sz="3200" b="1" kern="1200" baseline="0">
                <a:solidFill>
                  <a:srgbClr val="005085"/>
                </a:solidFill>
                <a:latin typeface="Corbel" pitchFamily="34" charset="0"/>
                <a:ea typeface="+mj-ea"/>
                <a:cs typeface="+mj-cs"/>
              </a:defRPr>
            </a:lvl1pPr>
          </a:lstStyle>
          <a:p>
            <a:pPr algn="ctr"/>
            <a:r>
              <a:rPr lang="en-GB" sz="6000">
                <a:solidFill>
                  <a:srgbClr val="7F7F7F"/>
                </a:solidFill>
                <a:latin typeface="Calibri" panose="020F0502020204030204" pitchFamily="34" charset="0"/>
              </a:rPr>
              <a:t>B</a:t>
            </a:r>
          </a:p>
        </p:txBody>
      </p:sp>
      <p:sp>
        <p:nvSpPr>
          <p:cNvPr id="10" name="Title 2"/>
          <p:cNvSpPr txBox="1">
            <a:spLocks/>
          </p:cNvSpPr>
          <p:nvPr/>
        </p:nvSpPr>
        <p:spPr>
          <a:xfrm>
            <a:off x="2202405" y="5432766"/>
            <a:ext cx="607715" cy="584448"/>
          </a:xfrm>
          <a:prstGeom prst="rect">
            <a:avLst/>
          </a:prstGeom>
        </p:spPr>
        <p:txBody>
          <a:bodyPr vert="horz" anchor="ctr" anchorCtr="0">
            <a:noAutofit/>
          </a:bodyPr>
          <a:lstStyle>
            <a:lvl1pPr algn="l" rtl="0" eaLnBrk="1" latinLnBrk="0" hangingPunct="1">
              <a:spcBef>
                <a:spcPct val="0"/>
              </a:spcBef>
              <a:buNone/>
              <a:defRPr kumimoji="0" sz="3200" b="1" kern="1200" baseline="0">
                <a:solidFill>
                  <a:srgbClr val="005085"/>
                </a:solidFill>
                <a:latin typeface="Corbel" pitchFamily="34" charset="0"/>
                <a:ea typeface="+mj-ea"/>
                <a:cs typeface="+mj-cs"/>
              </a:defRPr>
            </a:lvl1pPr>
          </a:lstStyle>
          <a:p>
            <a:pPr algn="ctr"/>
            <a:r>
              <a:rPr lang="en-GB" sz="6000">
                <a:solidFill>
                  <a:schemeClr val="tx1"/>
                </a:solidFill>
                <a:latin typeface="Calibri" panose="020F0502020204030204" pitchFamily="34" charset="0"/>
              </a:rPr>
              <a:t>C</a:t>
            </a:r>
          </a:p>
        </p:txBody>
      </p:sp>
      <p:sp>
        <p:nvSpPr>
          <p:cNvPr id="11" name="Title 2"/>
          <p:cNvSpPr txBox="1">
            <a:spLocks/>
          </p:cNvSpPr>
          <p:nvPr/>
        </p:nvSpPr>
        <p:spPr>
          <a:xfrm>
            <a:off x="6522885" y="5432369"/>
            <a:ext cx="607715" cy="584448"/>
          </a:xfrm>
          <a:prstGeom prst="rect">
            <a:avLst/>
          </a:prstGeom>
        </p:spPr>
        <p:txBody>
          <a:bodyPr vert="horz" anchor="ctr" anchorCtr="0">
            <a:noAutofit/>
          </a:bodyPr>
          <a:lstStyle>
            <a:lvl1pPr algn="l" rtl="0" eaLnBrk="1" latinLnBrk="0" hangingPunct="1">
              <a:spcBef>
                <a:spcPct val="0"/>
              </a:spcBef>
              <a:buNone/>
              <a:defRPr kumimoji="0" sz="3200" b="1" kern="1200" baseline="0">
                <a:solidFill>
                  <a:srgbClr val="005085"/>
                </a:solidFill>
                <a:latin typeface="Corbel" pitchFamily="34" charset="0"/>
                <a:ea typeface="+mj-ea"/>
                <a:cs typeface="+mj-cs"/>
              </a:defRPr>
            </a:lvl1pPr>
          </a:lstStyle>
          <a:p>
            <a:pPr algn="ctr"/>
            <a:r>
              <a:rPr lang="en-GB" sz="6000">
                <a:solidFill>
                  <a:srgbClr val="7F7F7F"/>
                </a:solidFill>
                <a:latin typeface="Calibri" panose="020F0502020204030204" pitchFamily="34" charset="0"/>
              </a:rPr>
              <a:t>D</a:t>
            </a:r>
          </a:p>
        </p:txBody>
      </p:sp>
      <p:sp>
        <p:nvSpPr>
          <p:cNvPr id="12" name="Rectangle 11"/>
          <p:cNvSpPr/>
          <p:nvPr/>
        </p:nvSpPr>
        <p:spPr>
          <a:xfrm>
            <a:off x="2810120" y="3064058"/>
            <a:ext cx="2704653"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7152929" y="3055793"/>
            <a:ext cx="2704653"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2835664" y="4992872"/>
            <a:ext cx="2704653"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7152929" y="4992872"/>
            <a:ext cx="2704653"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2810120" y="3447314"/>
            <a:ext cx="2704653" cy="707886"/>
          </a:xfrm>
          <a:prstGeom prst="rect">
            <a:avLst/>
          </a:prstGeom>
          <a:noFill/>
        </p:spPr>
        <p:txBody>
          <a:bodyPr wrap="square" rtlCol="0">
            <a:spAutoFit/>
          </a:bodyPr>
          <a:lstStyle/>
          <a:p>
            <a:pPr algn="ctr">
              <a:tabLst>
                <a:tab pos="1698625" algn="r"/>
              </a:tabLst>
            </a:pPr>
            <a:r>
              <a:rPr lang="en-GB" sz="4000" b="1">
                <a:solidFill>
                  <a:srgbClr val="7F7F7F"/>
                </a:solidFill>
                <a:latin typeface="Calibri" pitchFamily="34" charset="0"/>
              </a:rPr>
              <a:t>2040</a:t>
            </a:r>
            <a:endParaRPr lang="en-GB" sz="4000" b="1" baseline="30000">
              <a:solidFill>
                <a:srgbClr val="7F7F7F"/>
              </a:solidFill>
              <a:latin typeface="Calibri" pitchFamily="34" charset="0"/>
            </a:endParaRPr>
          </a:p>
        </p:txBody>
      </p:sp>
      <p:sp>
        <p:nvSpPr>
          <p:cNvPr id="17" name="TextBox 16"/>
          <p:cNvSpPr txBox="1"/>
          <p:nvPr/>
        </p:nvSpPr>
        <p:spPr>
          <a:xfrm>
            <a:off x="7130600" y="3447314"/>
            <a:ext cx="2704653" cy="707886"/>
          </a:xfrm>
          <a:prstGeom prst="rect">
            <a:avLst/>
          </a:prstGeom>
          <a:noFill/>
        </p:spPr>
        <p:txBody>
          <a:bodyPr wrap="square" rtlCol="0">
            <a:spAutoFit/>
          </a:bodyPr>
          <a:lstStyle/>
          <a:p>
            <a:pPr algn="ctr">
              <a:tabLst>
                <a:tab pos="1698625" algn="r"/>
              </a:tabLst>
            </a:pPr>
            <a:r>
              <a:rPr lang="en-GB" sz="4000" b="1">
                <a:solidFill>
                  <a:srgbClr val="7F7F7F"/>
                </a:solidFill>
                <a:latin typeface="Calibri" pitchFamily="34" charset="0"/>
              </a:rPr>
              <a:t>2045</a:t>
            </a:r>
            <a:endParaRPr lang="en-GB" sz="4000" b="1" baseline="30000">
              <a:solidFill>
                <a:srgbClr val="7F7F7F"/>
              </a:solidFill>
              <a:latin typeface="Calibri" pitchFamily="34" charset="0"/>
            </a:endParaRPr>
          </a:p>
        </p:txBody>
      </p:sp>
      <p:sp>
        <p:nvSpPr>
          <p:cNvPr id="18" name="TextBox 17"/>
          <p:cNvSpPr txBox="1"/>
          <p:nvPr/>
        </p:nvSpPr>
        <p:spPr>
          <a:xfrm>
            <a:off x="2778469" y="5397173"/>
            <a:ext cx="2850077" cy="707886"/>
          </a:xfrm>
          <a:prstGeom prst="rect">
            <a:avLst/>
          </a:prstGeom>
          <a:noFill/>
        </p:spPr>
        <p:txBody>
          <a:bodyPr wrap="square" rtlCol="0">
            <a:spAutoFit/>
          </a:bodyPr>
          <a:lstStyle/>
          <a:p>
            <a:pPr algn="ctr">
              <a:tabLst>
                <a:tab pos="1698625" algn="r"/>
              </a:tabLst>
            </a:pPr>
            <a:r>
              <a:rPr lang="en-GB" sz="4000" b="1">
                <a:latin typeface="Calibri" pitchFamily="34" charset="0"/>
              </a:rPr>
              <a:t>2050</a:t>
            </a:r>
            <a:endParaRPr lang="en-GB" sz="4000" b="1" baseline="30000">
              <a:latin typeface="Calibri" pitchFamily="34" charset="0"/>
            </a:endParaRPr>
          </a:p>
        </p:txBody>
      </p:sp>
      <p:sp>
        <p:nvSpPr>
          <p:cNvPr id="19" name="TextBox 18"/>
          <p:cNvSpPr txBox="1"/>
          <p:nvPr/>
        </p:nvSpPr>
        <p:spPr>
          <a:xfrm>
            <a:off x="7103033" y="5397173"/>
            <a:ext cx="2876236" cy="707886"/>
          </a:xfrm>
          <a:prstGeom prst="rect">
            <a:avLst/>
          </a:prstGeom>
          <a:noFill/>
        </p:spPr>
        <p:txBody>
          <a:bodyPr wrap="square" rtlCol="0">
            <a:spAutoFit/>
          </a:bodyPr>
          <a:lstStyle/>
          <a:p>
            <a:pPr algn="ctr">
              <a:tabLst>
                <a:tab pos="1698625" algn="r"/>
              </a:tabLst>
            </a:pPr>
            <a:r>
              <a:rPr lang="en-GB" sz="4000" b="1">
                <a:solidFill>
                  <a:srgbClr val="7F7F7F"/>
                </a:solidFill>
                <a:latin typeface="Calibri" pitchFamily="34" charset="0"/>
              </a:rPr>
              <a:t>2055</a:t>
            </a:r>
            <a:endParaRPr lang="en-GB" sz="4000" b="1" baseline="30000">
              <a:solidFill>
                <a:srgbClr val="7F7F7F"/>
              </a:solidFill>
              <a:latin typeface="Calibri" pitchFamily="34" charset="0"/>
            </a:endParaRPr>
          </a:p>
        </p:txBody>
      </p:sp>
      <p:sp>
        <p:nvSpPr>
          <p:cNvPr id="22" name="Content Placeholder 21">
            <a:extLst>
              <a:ext uri="{FF2B5EF4-FFF2-40B4-BE49-F238E27FC236}">
                <a16:creationId xmlns:a16="http://schemas.microsoft.com/office/drawing/2014/main" id="{AE5913AC-2825-4A45-B4B2-37BAF5D81BEC}"/>
              </a:ext>
            </a:extLst>
          </p:cNvPr>
          <p:cNvSpPr>
            <a:spLocks noGrp="1"/>
          </p:cNvSpPr>
          <p:nvPr>
            <p:ph idx="1"/>
          </p:nvPr>
        </p:nvSpPr>
        <p:spPr/>
        <p:txBody>
          <a:bodyPr/>
          <a:lstStyle/>
          <a:p>
            <a:endParaRPr lang="en-GB"/>
          </a:p>
        </p:txBody>
      </p:sp>
      <p:pic>
        <p:nvPicPr>
          <p:cNvPr id="21" name="Content Placeholder 7">
            <a:extLst>
              <a:ext uri="{FF2B5EF4-FFF2-40B4-BE49-F238E27FC236}">
                <a16:creationId xmlns:a16="http://schemas.microsoft.com/office/drawing/2014/main" id="{301ABC1A-3B71-4B0A-B923-94322A119B9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53073" y="125276"/>
            <a:ext cx="2498522" cy="959849"/>
          </a:xfrm>
          <a:prstGeom prst="rect">
            <a:avLst/>
          </a:prstGeom>
        </p:spPr>
      </p:pic>
    </p:spTree>
    <p:extLst>
      <p:ext uri="{BB962C8B-B14F-4D97-AF65-F5344CB8AC3E}">
        <p14:creationId xmlns:p14="http://schemas.microsoft.com/office/powerpoint/2010/main" val="35486289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F43CF-38F1-46A9-AE84-6662DEF36986}"/>
              </a:ext>
            </a:extLst>
          </p:cNvPr>
          <p:cNvSpPr>
            <a:spLocks noGrp="1"/>
          </p:cNvSpPr>
          <p:nvPr>
            <p:ph type="title"/>
          </p:nvPr>
        </p:nvSpPr>
        <p:spPr>
          <a:xfrm>
            <a:off x="838200" y="198000"/>
            <a:ext cx="10515600" cy="887125"/>
          </a:xfrm>
        </p:spPr>
        <p:txBody>
          <a:bodyPr>
            <a:normAutofit fontScale="90000"/>
          </a:bodyPr>
          <a:lstStyle/>
          <a:p>
            <a:r>
              <a:rPr lang="en-GB"/>
              <a:t>What is Climate Change? – What do you know?</a:t>
            </a:r>
          </a:p>
        </p:txBody>
      </p:sp>
      <p:sp>
        <p:nvSpPr>
          <p:cNvPr id="3" name="Rectangle: Rounded Corners 2">
            <a:extLst>
              <a:ext uri="{FF2B5EF4-FFF2-40B4-BE49-F238E27FC236}">
                <a16:creationId xmlns:a16="http://schemas.microsoft.com/office/drawing/2014/main" id="{8DB17524-443A-4529-8592-950AD9FCA27B}"/>
              </a:ext>
            </a:extLst>
          </p:cNvPr>
          <p:cNvSpPr/>
          <p:nvPr/>
        </p:nvSpPr>
        <p:spPr>
          <a:xfrm>
            <a:off x="4404804" y="3249226"/>
            <a:ext cx="3382392" cy="10475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a:t>Climate Change </a:t>
            </a:r>
          </a:p>
        </p:txBody>
      </p:sp>
      <p:cxnSp>
        <p:nvCxnSpPr>
          <p:cNvPr id="6" name="Straight Connector 5">
            <a:extLst>
              <a:ext uri="{FF2B5EF4-FFF2-40B4-BE49-F238E27FC236}">
                <a16:creationId xmlns:a16="http://schemas.microsoft.com/office/drawing/2014/main" id="{3C0BD627-77D5-4797-9451-51E27E6D0C8D}"/>
              </a:ext>
            </a:extLst>
          </p:cNvPr>
          <p:cNvCxnSpPr/>
          <p:nvPr/>
        </p:nvCxnSpPr>
        <p:spPr>
          <a:xfrm flipV="1">
            <a:off x="7093258" y="2192784"/>
            <a:ext cx="790113" cy="932156"/>
          </a:xfrm>
          <a:prstGeom prst="line">
            <a:avLst/>
          </a:prstGeom>
        </p:spPr>
        <p:style>
          <a:lnRef idx="3">
            <a:schemeClr val="accent5"/>
          </a:lnRef>
          <a:fillRef idx="0">
            <a:schemeClr val="accent5"/>
          </a:fillRef>
          <a:effectRef idx="2">
            <a:schemeClr val="accent5"/>
          </a:effectRef>
          <a:fontRef idx="minor">
            <a:schemeClr val="tx1"/>
          </a:fontRef>
        </p:style>
      </p:cxnSp>
      <p:cxnSp>
        <p:nvCxnSpPr>
          <p:cNvPr id="8" name="Straight Connector 7">
            <a:extLst>
              <a:ext uri="{FF2B5EF4-FFF2-40B4-BE49-F238E27FC236}">
                <a16:creationId xmlns:a16="http://schemas.microsoft.com/office/drawing/2014/main" id="{97077E9B-D47F-4C27-B02C-8C90C7AA50BA}"/>
              </a:ext>
            </a:extLst>
          </p:cNvPr>
          <p:cNvCxnSpPr/>
          <p:nvPr/>
        </p:nvCxnSpPr>
        <p:spPr>
          <a:xfrm flipV="1">
            <a:off x="4085208" y="4421077"/>
            <a:ext cx="790113" cy="932156"/>
          </a:xfrm>
          <a:prstGeom prst="line">
            <a:avLst/>
          </a:prstGeom>
        </p:spPr>
        <p:style>
          <a:lnRef idx="3">
            <a:schemeClr val="accent5"/>
          </a:lnRef>
          <a:fillRef idx="0">
            <a:schemeClr val="accent5"/>
          </a:fillRef>
          <a:effectRef idx="2">
            <a:schemeClr val="accent5"/>
          </a:effectRef>
          <a:fontRef idx="minor">
            <a:schemeClr val="tx1"/>
          </a:fontRef>
        </p:style>
      </p:cxnSp>
      <p:cxnSp>
        <p:nvCxnSpPr>
          <p:cNvPr id="9" name="Straight Connector 8">
            <a:extLst>
              <a:ext uri="{FF2B5EF4-FFF2-40B4-BE49-F238E27FC236}">
                <a16:creationId xmlns:a16="http://schemas.microsoft.com/office/drawing/2014/main" id="{059C317B-A637-450F-BCDC-BB752D58E4E0}"/>
              </a:ext>
            </a:extLst>
          </p:cNvPr>
          <p:cNvCxnSpPr>
            <a:cxnSpLocks/>
          </p:cNvCxnSpPr>
          <p:nvPr/>
        </p:nvCxnSpPr>
        <p:spPr>
          <a:xfrm>
            <a:off x="6978587" y="4421077"/>
            <a:ext cx="1019453" cy="682840"/>
          </a:xfrm>
          <a:prstGeom prst="line">
            <a:avLst/>
          </a:prstGeom>
        </p:spPr>
        <p:style>
          <a:lnRef idx="3">
            <a:schemeClr val="accent5"/>
          </a:lnRef>
          <a:fillRef idx="0">
            <a:schemeClr val="accent5"/>
          </a:fillRef>
          <a:effectRef idx="2">
            <a:schemeClr val="accent5"/>
          </a:effectRef>
          <a:fontRef idx="minor">
            <a:schemeClr val="tx1"/>
          </a:fontRef>
        </p:style>
      </p:cxnSp>
      <p:cxnSp>
        <p:nvCxnSpPr>
          <p:cNvPr id="11" name="Straight Connector 10">
            <a:extLst>
              <a:ext uri="{FF2B5EF4-FFF2-40B4-BE49-F238E27FC236}">
                <a16:creationId xmlns:a16="http://schemas.microsoft.com/office/drawing/2014/main" id="{2BB57AA4-88D9-4DA4-9A7A-042E3A53CCE3}"/>
              </a:ext>
            </a:extLst>
          </p:cNvPr>
          <p:cNvCxnSpPr>
            <a:cxnSpLocks/>
          </p:cNvCxnSpPr>
          <p:nvPr/>
        </p:nvCxnSpPr>
        <p:spPr>
          <a:xfrm>
            <a:off x="3420862" y="2341482"/>
            <a:ext cx="983942" cy="682840"/>
          </a:xfrm>
          <a:prstGeom prst="line">
            <a:avLst/>
          </a:prstGeom>
        </p:spPr>
        <p:style>
          <a:lnRef idx="3">
            <a:schemeClr val="accent5"/>
          </a:lnRef>
          <a:fillRef idx="0">
            <a:schemeClr val="accent5"/>
          </a:fillRef>
          <a:effectRef idx="2">
            <a:schemeClr val="accent5"/>
          </a:effectRef>
          <a:fontRef idx="minor">
            <a:schemeClr val="tx1"/>
          </a:fontRef>
        </p:style>
      </p:cxnSp>
      <p:cxnSp>
        <p:nvCxnSpPr>
          <p:cNvPr id="13" name="Straight Connector 12">
            <a:extLst>
              <a:ext uri="{FF2B5EF4-FFF2-40B4-BE49-F238E27FC236}">
                <a16:creationId xmlns:a16="http://schemas.microsoft.com/office/drawing/2014/main" id="{2E600F1F-73FB-41F7-841A-B0562B3586F1}"/>
              </a:ext>
            </a:extLst>
          </p:cNvPr>
          <p:cNvCxnSpPr>
            <a:cxnSpLocks/>
          </p:cNvCxnSpPr>
          <p:nvPr/>
        </p:nvCxnSpPr>
        <p:spPr>
          <a:xfrm flipV="1">
            <a:off x="5964314" y="4431066"/>
            <a:ext cx="0" cy="932156"/>
          </a:xfrm>
          <a:prstGeom prst="line">
            <a:avLst/>
          </a:prstGeom>
        </p:spPr>
        <p:style>
          <a:lnRef idx="3">
            <a:schemeClr val="accent5"/>
          </a:lnRef>
          <a:fillRef idx="0">
            <a:schemeClr val="accent5"/>
          </a:fillRef>
          <a:effectRef idx="2">
            <a:schemeClr val="accent5"/>
          </a:effectRef>
          <a:fontRef idx="minor">
            <a:schemeClr val="tx1"/>
          </a:fontRef>
        </p:style>
      </p:cxnSp>
      <p:cxnSp>
        <p:nvCxnSpPr>
          <p:cNvPr id="15" name="Straight Connector 14">
            <a:extLst>
              <a:ext uri="{FF2B5EF4-FFF2-40B4-BE49-F238E27FC236}">
                <a16:creationId xmlns:a16="http://schemas.microsoft.com/office/drawing/2014/main" id="{C7791DD9-EC37-4E29-9B95-06ED3BF359F1}"/>
              </a:ext>
            </a:extLst>
          </p:cNvPr>
          <p:cNvCxnSpPr>
            <a:cxnSpLocks/>
          </p:cNvCxnSpPr>
          <p:nvPr/>
        </p:nvCxnSpPr>
        <p:spPr>
          <a:xfrm flipV="1">
            <a:off x="5896252" y="1984159"/>
            <a:ext cx="0" cy="1040163"/>
          </a:xfrm>
          <a:prstGeom prst="line">
            <a:avLst/>
          </a:prstGeom>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3497203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p:txBody>
          <a:bodyPr/>
          <a:lstStyle/>
          <a:p>
            <a:r>
              <a:rPr lang="en-GB" altLang="en-US"/>
              <a:t>UK Climate Change Act (2008)</a:t>
            </a:r>
          </a:p>
        </p:txBody>
      </p:sp>
      <p:sp>
        <p:nvSpPr>
          <p:cNvPr id="4" name="TextBox 3"/>
          <p:cNvSpPr txBox="1"/>
          <p:nvPr/>
        </p:nvSpPr>
        <p:spPr>
          <a:xfrm>
            <a:off x="1124110" y="1797968"/>
            <a:ext cx="4323042" cy="1938992"/>
          </a:xfrm>
          <a:prstGeom prst="rect">
            <a:avLst/>
          </a:prstGeom>
          <a:noFill/>
        </p:spPr>
        <p:txBody>
          <a:bodyPr wrap="none" rtlCol="0">
            <a:spAutoFit/>
          </a:bodyPr>
          <a:lstStyle/>
          <a:p>
            <a:pPr algn="ctr"/>
            <a:r>
              <a:rPr lang="en-GB" sz="4000" b="1"/>
              <a:t>Original Goal:</a:t>
            </a:r>
          </a:p>
          <a:p>
            <a:pPr algn="ctr"/>
            <a:r>
              <a:rPr lang="en-GB" sz="4000"/>
              <a:t>80% reduction from</a:t>
            </a:r>
          </a:p>
          <a:p>
            <a:pPr algn="ctr"/>
            <a:r>
              <a:rPr lang="en-GB" sz="4000"/>
              <a:t>1990 levels by 2050</a:t>
            </a:r>
          </a:p>
        </p:txBody>
      </p:sp>
      <p:sp>
        <p:nvSpPr>
          <p:cNvPr id="5" name="TextBox 4"/>
          <p:cNvSpPr txBox="1"/>
          <p:nvPr/>
        </p:nvSpPr>
        <p:spPr>
          <a:xfrm>
            <a:off x="1533164" y="3890278"/>
            <a:ext cx="3504934" cy="1938992"/>
          </a:xfrm>
          <a:prstGeom prst="rect">
            <a:avLst/>
          </a:prstGeom>
          <a:noFill/>
        </p:spPr>
        <p:txBody>
          <a:bodyPr wrap="none" rtlCol="0">
            <a:spAutoFit/>
          </a:bodyPr>
          <a:lstStyle/>
          <a:p>
            <a:pPr algn="ctr"/>
            <a:r>
              <a:rPr lang="en-GB" sz="4000" b="1"/>
              <a:t>Revised Goal:</a:t>
            </a:r>
          </a:p>
          <a:p>
            <a:pPr algn="ctr"/>
            <a:r>
              <a:rPr lang="en-GB" sz="4000"/>
              <a:t>Net zero carbon</a:t>
            </a:r>
          </a:p>
          <a:p>
            <a:pPr algn="ctr"/>
            <a:r>
              <a:rPr lang="en-GB" sz="4000"/>
              <a:t>by 2050</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79510" y="1584799"/>
            <a:ext cx="3560855" cy="4704932"/>
          </a:xfrm>
          <a:prstGeom prst="rect">
            <a:avLst/>
          </a:prstGeom>
        </p:spPr>
      </p:pic>
      <p:pic>
        <p:nvPicPr>
          <p:cNvPr id="7" name="Content Placeholder 7">
            <a:extLst>
              <a:ext uri="{FF2B5EF4-FFF2-40B4-BE49-F238E27FC236}">
                <a16:creationId xmlns:a16="http://schemas.microsoft.com/office/drawing/2014/main" id="{E476E3FB-5D01-4D14-A5BA-25EA140A013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53073" y="125276"/>
            <a:ext cx="2498522" cy="959849"/>
          </a:xfrm>
          <a:prstGeom prst="rect">
            <a:avLst/>
          </a:prstGeom>
        </p:spPr>
      </p:pic>
    </p:spTree>
    <p:extLst>
      <p:ext uri="{BB962C8B-B14F-4D97-AF65-F5344CB8AC3E}">
        <p14:creationId xmlns:p14="http://schemas.microsoft.com/office/powerpoint/2010/main" val="22896268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Our Fair Share?</a:t>
            </a:r>
          </a:p>
        </p:txBody>
      </p:sp>
      <p:sp>
        <p:nvSpPr>
          <p:cNvPr id="3" name="Content Placeholder 2"/>
          <p:cNvSpPr>
            <a:spLocks noGrp="1"/>
          </p:cNvSpPr>
          <p:nvPr>
            <p:ph idx="1"/>
          </p:nvPr>
        </p:nvSpPr>
        <p:spPr>
          <a:xfrm>
            <a:off x="838200" y="1874157"/>
            <a:ext cx="5606143" cy="3971472"/>
          </a:xfrm>
        </p:spPr>
        <p:txBody>
          <a:bodyPr/>
          <a:lstStyle/>
          <a:p>
            <a:pPr marL="0" indent="0">
              <a:lnSpc>
                <a:spcPct val="100000"/>
              </a:lnSpc>
              <a:buNone/>
            </a:pPr>
            <a:r>
              <a:rPr lang="en-GB" b="1"/>
              <a:t>Prof Sir David King </a:t>
            </a:r>
            <a:r>
              <a:rPr lang="en-GB"/>
              <a:t>(ex-chief scientist) has called for the UK to advance its climate targets by 10 years – bringing the date for cutting emissions of greenhouse gases to almost zero from </a:t>
            </a:r>
            <a:r>
              <a:rPr lang="en-GB" b="1"/>
              <a:t>2050</a:t>
            </a:r>
            <a:r>
              <a:rPr lang="en-GB"/>
              <a:t> to </a:t>
            </a:r>
            <a:r>
              <a:rPr lang="en-GB" b="1"/>
              <a:t>2040</a:t>
            </a:r>
            <a:r>
              <a:rPr lang="en-GB"/>
              <a:t>.</a:t>
            </a:r>
          </a:p>
          <a:p>
            <a:endParaRPr lang="en-GB" b="1"/>
          </a:p>
          <a:p>
            <a:pPr marL="0" indent="0">
              <a:buNone/>
            </a:pPr>
            <a:r>
              <a:rPr lang="en-GB" sz="1600" b="1"/>
              <a:t>Source: BBC (2019) “Faster pace of climate change is 'scary', former chief scientist says” </a:t>
            </a:r>
            <a:r>
              <a:rPr lang="en-GB" sz="1600">
                <a:hlinkClick r:id="rId3"/>
              </a:rPr>
              <a:t>https://www.bbc.co.uk/news/science-environment-49689018</a:t>
            </a:r>
            <a:endParaRPr lang="en-GB" sz="1600" b="1"/>
          </a:p>
        </p:txBody>
      </p:sp>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81800" y="1874157"/>
            <a:ext cx="4740729" cy="4281022"/>
          </a:xfrm>
          <a:prstGeom prst="rect">
            <a:avLst/>
          </a:prstGeom>
        </p:spPr>
      </p:pic>
      <p:pic>
        <p:nvPicPr>
          <p:cNvPr id="5" name="Content Placeholder 7">
            <a:extLst>
              <a:ext uri="{FF2B5EF4-FFF2-40B4-BE49-F238E27FC236}">
                <a16:creationId xmlns:a16="http://schemas.microsoft.com/office/drawing/2014/main" id="{71BA0731-3582-4A3D-9FA4-56FB444C23F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53073" y="125276"/>
            <a:ext cx="2498522" cy="959849"/>
          </a:xfrm>
          <a:prstGeom prst="rect">
            <a:avLst/>
          </a:prstGeom>
        </p:spPr>
      </p:pic>
    </p:spTree>
    <p:extLst>
      <p:ext uri="{BB962C8B-B14F-4D97-AF65-F5344CB8AC3E}">
        <p14:creationId xmlns:p14="http://schemas.microsoft.com/office/powerpoint/2010/main" val="31608662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Imagining a Zero Carbon World:</a:t>
            </a:r>
            <a:br>
              <a:rPr lang="en-GB"/>
            </a:br>
            <a:r>
              <a:rPr lang="en-GB"/>
              <a:t>Postcards from the Future</a:t>
            </a:r>
          </a:p>
        </p:txBody>
      </p:sp>
    </p:spTree>
    <p:extLst>
      <p:ext uri="{BB962C8B-B14F-4D97-AF65-F5344CB8AC3E}">
        <p14:creationId xmlns:p14="http://schemas.microsoft.com/office/powerpoint/2010/main" val="40093902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274" y="224346"/>
            <a:ext cx="10515600" cy="887125"/>
          </a:xfrm>
        </p:spPr>
        <p:txBody>
          <a:bodyPr>
            <a:normAutofit/>
          </a:bodyPr>
          <a:lstStyle/>
          <a:p>
            <a:r>
              <a:rPr lang="en-GB"/>
              <a:t>What does a Zero Carbon World look like?</a:t>
            </a:r>
          </a:p>
        </p:txBody>
      </p:sp>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63183" y="1696299"/>
            <a:ext cx="2353956" cy="2680709"/>
          </a:xfrm>
          <a:prstGeom prst="rect">
            <a:avLst/>
          </a:prstGeom>
        </p:spPr>
      </p:pic>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20869" y="3796747"/>
            <a:ext cx="1747129" cy="2360625"/>
          </a:xfrm>
          <a:prstGeom prst="rect">
            <a:avLst/>
          </a:prstGeom>
        </p:spPr>
      </p:pic>
      <p:pic>
        <p:nvPicPr>
          <p:cNvPr id="16" name="Picture 1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1881" y="1696299"/>
            <a:ext cx="1773803" cy="2393966"/>
          </a:xfrm>
          <a:prstGeom prst="rect">
            <a:avLst/>
          </a:prstGeom>
        </p:spPr>
      </p:pic>
      <p:pic>
        <p:nvPicPr>
          <p:cNvPr id="17" name="Picture 1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17139" y="3810083"/>
            <a:ext cx="3394231" cy="2333951"/>
          </a:xfrm>
          <a:prstGeom prst="rect">
            <a:avLst/>
          </a:prstGeom>
        </p:spPr>
      </p:pic>
    </p:spTree>
    <p:extLst>
      <p:ext uri="{BB962C8B-B14F-4D97-AF65-F5344CB8AC3E}">
        <p14:creationId xmlns:p14="http://schemas.microsoft.com/office/powerpoint/2010/main" val="30637294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8000"/>
            <a:ext cx="11242964" cy="887125"/>
          </a:xfrm>
        </p:spPr>
        <p:txBody>
          <a:bodyPr>
            <a:normAutofit fontScale="90000"/>
          </a:bodyPr>
          <a:lstStyle/>
          <a:p>
            <a:r>
              <a:rPr lang="en-GB"/>
              <a:t>Postcards from the Future - Carbon Neutral Leicester</a:t>
            </a:r>
          </a:p>
        </p:txBody>
      </p:sp>
      <p:sp>
        <p:nvSpPr>
          <p:cNvPr id="3" name="Content Placeholder 2"/>
          <p:cNvSpPr>
            <a:spLocks noGrp="1"/>
          </p:cNvSpPr>
          <p:nvPr>
            <p:ph idx="1"/>
          </p:nvPr>
        </p:nvSpPr>
        <p:spPr>
          <a:xfrm>
            <a:off x="240527" y="1373754"/>
            <a:ext cx="11466199" cy="1382182"/>
          </a:xfrm>
        </p:spPr>
        <p:txBody>
          <a:bodyPr>
            <a:normAutofit fontScale="92500" lnSpcReduction="10000"/>
          </a:bodyPr>
          <a:lstStyle/>
          <a:p>
            <a:pPr marL="0" indent="0">
              <a:buNone/>
            </a:pPr>
            <a:r>
              <a:rPr lang="en-GB"/>
              <a:t>Leicester City Council’s plans address the six themes below</a:t>
            </a:r>
          </a:p>
          <a:p>
            <a:pPr marL="514350" indent="-514350">
              <a:buFont typeface="+mj-lt"/>
              <a:buAutoNum type="arabicPeriod"/>
            </a:pPr>
            <a:r>
              <a:rPr lang="en-GB"/>
              <a:t>What needs to happen to make the vision reality?</a:t>
            </a:r>
          </a:p>
          <a:p>
            <a:pPr marL="0" indent="0">
              <a:buNone/>
            </a:pPr>
            <a:r>
              <a:rPr lang="en-GB"/>
              <a:t>Draw a picture of what Leicester would look like in the future (you have 5 minutes!)</a:t>
            </a:r>
          </a:p>
        </p:txBody>
      </p:sp>
      <p:grpSp>
        <p:nvGrpSpPr>
          <p:cNvPr id="4" name="Group 3">
            <a:extLst>
              <a:ext uri="{FF2B5EF4-FFF2-40B4-BE49-F238E27FC236}">
                <a16:creationId xmlns:a16="http://schemas.microsoft.com/office/drawing/2014/main" id="{B6EBBADF-EC36-4C70-A18C-ACBE46DF6A9D}"/>
              </a:ext>
            </a:extLst>
          </p:cNvPr>
          <p:cNvGrpSpPr/>
          <p:nvPr/>
        </p:nvGrpSpPr>
        <p:grpSpPr>
          <a:xfrm>
            <a:off x="933313" y="3202569"/>
            <a:ext cx="10325373" cy="1440767"/>
            <a:chOff x="571044" y="3116489"/>
            <a:chExt cx="10325373" cy="1440767"/>
          </a:xfrm>
        </p:grpSpPr>
        <p:pic>
          <p:nvPicPr>
            <p:cNvPr id="5" name="Graphic 4" descr="Shopping bag">
              <a:extLst>
                <a:ext uri="{FF2B5EF4-FFF2-40B4-BE49-F238E27FC236}">
                  <a16:creationId xmlns:a16="http://schemas.microsoft.com/office/drawing/2014/main" id="{AEA61123-57C1-4AA7-BE52-11D02624636C}"/>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95464" y="3116489"/>
              <a:ext cx="1726045" cy="1440767"/>
            </a:xfrm>
            <a:prstGeom prst="rect">
              <a:avLst/>
            </a:prstGeom>
          </p:spPr>
        </p:pic>
        <p:pic>
          <p:nvPicPr>
            <p:cNvPr id="6" name="Graphic 2" descr="House">
              <a:extLst>
                <a:ext uri="{FF2B5EF4-FFF2-40B4-BE49-F238E27FC236}">
                  <a16:creationId xmlns:a16="http://schemas.microsoft.com/office/drawing/2014/main" id="{5AE7724F-045F-4C37-B4C0-B2E3BAD565E6}"/>
                </a:ext>
              </a:extLst>
            </p:cNvPr>
            <p:cNvPicPr/>
            <p:nvPr/>
          </p:nvPicPr>
          <p:blipFill rotWithShape="1">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t="9896" b="10989"/>
            <a:stretch/>
          </p:blipFill>
          <p:spPr bwMode="auto">
            <a:xfrm>
              <a:off x="2049610" y="3175074"/>
              <a:ext cx="1726046" cy="1382182"/>
            </a:xfrm>
            <a:prstGeom prst="rect">
              <a:avLst/>
            </a:prstGeom>
            <a:ln>
              <a:noFill/>
            </a:ln>
            <a:extLst>
              <a:ext uri="{53640926-AAD7-44D8-BBD7-CCE9431645EC}">
                <a14:shadowObscured xmlns:a14="http://schemas.microsoft.com/office/drawing/2010/main"/>
              </a:ext>
            </a:extLst>
          </p:spPr>
        </p:pic>
        <p:pic>
          <p:nvPicPr>
            <p:cNvPr id="7" name="Graphic 3" descr="Cycling">
              <a:extLst>
                <a:ext uri="{FF2B5EF4-FFF2-40B4-BE49-F238E27FC236}">
                  <a16:creationId xmlns:a16="http://schemas.microsoft.com/office/drawing/2014/main" id="{292C5BFE-A521-41EC-8359-79BF6CE33C12}"/>
                </a:ext>
              </a:extLst>
            </p:cNvPr>
            <p:cNvPicPr/>
            <p:nvPr/>
          </p:nvPicPr>
          <p:blipFill rotWithShape="1">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b="6044"/>
            <a:stretch/>
          </p:blipFill>
          <p:spPr bwMode="auto">
            <a:xfrm>
              <a:off x="5941317" y="3175074"/>
              <a:ext cx="1578193" cy="1382182"/>
            </a:xfrm>
            <a:prstGeom prst="rect">
              <a:avLst/>
            </a:prstGeom>
            <a:ln>
              <a:noFill/>
            </a:ln>
            <a:extLst>
              <a:ext uri="{53640926-AAD7-44D8-BBD7-CCE9431645EC}">
                <a14:shadowObscured xmlns:a14="http://schemas.microsoft.com/office/drawing/2010/main"/>
              </a:ext>
            </a:extLst>
          </p:spPr>
        </p:pic>
        <p:pic>
          <p:nvPicPr>
            <p:cNvPr id="8" name="Graphic 7" descr="Recycle sign">
              <a:extLst>
                <a:ext uri="{FF2B5EF4-FFF2-40B4-BE49-F238E27FC236}">
                  <a16:creationId xmlns:a16="http://schemas.microsoft.com/office/drawing/2014/main" id="{ECE173CE-C861-4805-BECD-BE7D78918568}"/>
                </a:ext>
              </a:extLst>
            </p:cNvPr>
            <p:cNvPicPr/>
            <p:nvPr/>
          </p:nvPicPr>
          <p:blipFill rotWithShape="1">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b="5872"/>
            <a:stretch/>
          </p:blipFill>
          <p:spPr bwMode="auto">
            <a:xfrm>
              <a:off x="7739318" y="3116489"/>
              <a:ext cx="1578193" cy="1440767"/>
            </a:xfrm>
            <a:prstGeom prst="rect">
              <a:avLst/>
            </a:prstGeom>
            <a:ln>
              <a:noFill/>
            </a:ln>
            <a:extLst>
              <a:ext uri="{53640926-AAD7-44D8-BBD7-CCE9431645EC}">
                <a14:shadowObscured xmlns:a14="http://schemas.microsoft.com/office/drawing/2010/main"/>
              </a:ext>
            </a:extLst>
          </p:spPr>
        </p:pic>
        <p:pic>
          <p:nvPicPr>
            <p:cNvPr id="9" name="Graphic 7" descr="Briefcase">
              <a:extLst>
                <a:ext uri="{FF2B5EF4-FFF2-40B4-BE49-F238E27FC236}">
                  <a16:creationId xmlns:a16="http://schemas.microsoft.com/office/drawing/2014/main" id="{CB0B91B8-5211-484F-8437-F14FE957B93F}"/>
                </a:ext>
              </a:extLst>
            </p:cNvPr>
            <p:cNvPicPr/>
            <p:nvPr/>
          </p:nvPicPr>
          <p:blipFill rotWithShape="1">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b="10255"/>
            <a:stretch/>
          </p:blipFill>
          <p:spPr bwMode="auto">
            <a:xfrm>
              <a:off x="571044" y="3225372"/>
              <a:ext cx="1258758" cy="1331884"/>
            </a:xfrm>
            <a:prstGeom prst="rect">
              <a:avLst/>
            </a:prstGeom>
            <a:ln>
              <a:noFill/>
            </a:ln>
            <a:extLst>
              <a:ext uri="{53640926-AAD7-44D8-BBD7-CCE9431645EC}">
                <a14:shadowObscured xmlns:a14="http://schemas.microsoft.com/office/drawing/2010/main"/>
              </a:ext>
            </a:extLst>
          </p:spPr>
        </p:pic>
        <p:pic>
          <p:nvPicPr>
            <p:cNvPr id="10" name="Graphic 8" descr="Hill scene">
              <a:extLst>
                <a:ext uri="{FF2B5EF4-FFF2-40B4-BE49-F238E27FC236}">
                  <a16:creationId xmlns:a16="http://schemas.microsoft.com/office/drawing/2014/main" id="{FB31654C-D34A-428E-870E-B32040BEF9E4}"/>
                </a:ext>
              </a:extLst>
            </p:cNvPr>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9537321" y="3262092"/>
              <a:ext cx="1359096" cy="1295164"/>
            </a:xfrm>
            <a:prstGeom prst="rect">
              <a:avLst/>
            </a:prstGeom>
          </p:spPr>
        </p:pic>
      </p:grpSp>
      <p:sp>
        <p:nvSpPr>
          <p:cNvPr id="11" name="TextBox 10">
            <a:extLst>
              <a:ext uri="{FF2B5EF4-FFF2-40B4-BE49-F238E27FC236}">
                <a16:creationId xmlns:a16="http://schemas.microsoft.com/office/drawing/2014/main" id="{9213D10E-F640-4859-B201-5813B9DB8A6B}"/>
              </a:ext>
            </a:extLst>
          </p:cNvPr>
          <p:cNvSpPr txBox="1"/>
          <p:nvPr/>
        </p:nvSpPr>
        <p:spPr>
          <a:xfrm>
            <a:off x="2612770" y="4909553"/>
            <a:ext cx="1324264" cy="830997"/>
          </a:xfrm>
          <a:prstGeom prst="rect">
            <a:avLst/>
          </a:prstGeom>
          <a:noFill/>
        </p:spPr>
        <p:txBody>
          <a:bodyPr wrap="square" rtlCol="0">
            <a:spAutoFit/>
          </a:bodyPr>
          <a:lstStyle/>
          <a:p>
            <a:r>
              <a:rPr lang="en-GB" sz="2400"/>
              <a:t>At Home	</a:t>
            </a:r>
          </a:p>
        </p:txBody>
      </p:sp>
      <p:sp>
        <p:nvSpPr>
          <p:cNvPr id="12" name="Rectangle 11">
            <a:extLst>
              <a:ext uri="{FF2B5EF4-FFF2-40B4-BE49-F238E27FC236}">
                <a16:creationId xmlns:a16="http://schemas.microsoft.com/office/drawing/2014/main" id="{8E1B4170-78BD-45B6-88AC-FA2F3E038778}"/>
              </a:ext>
            </a:extLst>
          </p:cNvPr>
          <p:cNvSpPr/>
          <p:nvPr/>
        </p:nvSpPr>
        <p:spPr>
          <a:xfrm>
            <a:off x="4288550" y="4909553"/>
            <a:ext cx="1864409" cy="769441"/>
          </a:xfrm>
          <a:prstGeom prst="rect">
            <a:avLst/>
          </a:prstGeom>
        </p:spPr>
        <p:txBody>
          <a:bodyPr wrap="square">
            <a:spAutoFit/>
          </a:bodyPr>
          <a:lstStyle/>
          <a:p>
            <a:pPr algn="ctr"/>
            <a:r>
              <a:rPr lang="en-GB" sz="2200"/>
              <a:t>Our Consumer Choices</a:t>
            </a:r>
          </a:p>
        </p:txBody>
      </p:sp>
      <p:sp>
        <p:nvSpPr>
          <p:cNvPr id="13" name="Rectangle 12">
            <a:extLst>
              <a:ext uri="{FF2B5EF4-FFF2-40B4-BE49-F238E27FC236}">
                <a16:creationId xmlns:a16="http://schemas.microsoft.com/office/drawing/2014/main" id="{2168195A-1096-41F1-BE40-B2F55B270842}"/>
              </a:ext>
            </a:extLst>
          </p:cNvPr>
          <p:cNvSpPr/>
          <p:nvPr/>
        </p:nvSpPr>
        <p:spPr>
          <a:xfrm>
            <a:off x="6160477" y="4909553"/>
            <a:ext cx="1864409" cy="769441"/>
          </a:xfrm>
          <a:prstGeom prst="rect">
            <a:avLst/>
          </a:prstGeom>
        </p:spPr>
        <p:txBody>
          <a:bodyPr wrap="square">
            <a:spAutoFit/>
          </a:bodyPr>
          <a:lstStyle/>
          <a:p>
            <a:pPr algn="ctr"/>
            <a:r>
              <a:rPr lang="en-GB" sz="2200"/>
              <a:t>Travel and Transport</a:t>
            </a:r>
          </a:p>
        </p:txBody>
      </p:sp>
      <p:sp>
        <p:nvSpPr>
          <p:cNvPr id="14" name="Rectangle 13">
            <a:extLst>
              <a:ext uri="{FF2B5EF4-FFF2-40B4-BE49-F238E27FC236}">
                <a16:creationId xmlns:a16="http://schemas.microsoft.com/office/drawing/2014/main" id="{B6357A1D-2461-459F-A6D1-5FF4786980EC}"/>
              </a:ext>
            </a:extLst>
          </p:cNvPr>
          <p:cNvSpPr/>
          <p:nvPr/>
        </p:nvSpPr>
        <p:spPr>
          <a:xfrm>
            <a:off x="7958478" y="4909553"/>
            <a:ext cx="1864409" cy="769441"/>
          </a:xfrm>
          <a:prstGeom prst="rect">
            <a:avLst/>
          </a:prstGeom>
        </p:spPr>
        <p:txBody>
          <a:bodyPr wrap="square">
            <a:spAutoFit/>
          </a:bodyPr>
          <a:lstStyle/>
          <a:p>
            <a:pPr algn="ctr"/>
            <a:r>
              <a:rPr lang="en-GB" sz="2200"/>
              <a:t>Waste and Recycling</a:t>
            </a:r>
          </a:p>
        </p:txBody>
      </p:sp>
      <p:sp>
        <p:nvSpPr>
          <p:cNvPr id="15" name="Rectangle 14">
            <a:extLst>
              <a:ext uri="{FF2B5EF4-FFF2-40B4-BE49-F238E27FC236}">
                <a16:creationId xmlns:a16="http://schemas.microsoft.com/office/drawing/2014/main" id="{04A9E754-234C-4C41-B43F-937E501FD301}"/>
              </a:ext>
            </a:extLst>
          </p:cNvPr>
          <p:cNvSpPr/>
          <p:nvPr/>
        </p:nvSpPr>
        <p:spPr>
          <a:xfrm>
            <a:off x="626140" y="4909553"/>
            <a:ext cx="1864409" cy="430887"/>
          </a:xfrm>
          <a:prstGeom prst="rect">
            <a:avLst/>
          </a:prstGeom>
        </p:spPr>
        <p:txBody>
          <a:bodyPr wrap="square">
            <a:spAutoFit/>
          </a:bodyPr>
          <a:lstStyle/>
          <a:p>
            <a:pPr algn="ctr"/>
            <a:r>
              <a:rPr lang="en-GB" sz="2200"/>
              <a:t>At Work</a:t>
            </a:r>
          </a:p>
        </p:txBody>
      </p:sp>
      <p:sp>
        <p:nvSpPr>
          <p:cNvPr id="16" name="Rectangle 15">
            <a:extLst>
              <a:ext uri="{FF2B5EF4-FFF2-40B4-BE49-F238E27FC236}">
                <a16:creationId xmlns:a16="http://schemas.microsoft.com/office/drawing/2014/main" id="{7AEA6DFA-DC33-4C79-9AB0-AF779B053E08}"/>
              </a:ext>
            </a:extLst>
          </p:cNvPr>
          <p:cNvSpPr/>
          <p:nvPr/>
        </p:nvSpPr>
        <p:spPr>
          <a:xfrm>
            <a:off x="9646933" y="4909553"/>
            <a:ext cx="1864409" cy="1107996"/>
          </a:xfrm>
          <a:prstGeom prst="rect">
            <a:avLst/>
          </a:prstGeom>
        </p:spPr>
        <p:txBody>
          <a:bodyPr wrap="square">
            <a:spAutoFit/>
          </a:bodyPr>
          <a:lstStyle/>
          <a:p>
            <a:pPr algn="ctr"/>
            <a:r>
              <a:rPr lang="en-GB" sz="2200"/>
              <a:t>Land Use, Green Space &amp; Development</a:t>
            </a:r>
          </a:p>
        </p:txBody>
      </p:sp>
    </p:spTree>
    <p:extLst>
      <p:ext uri="{BB962C8B-B14F-4D97-AF65-F5344CB8AC3E}">
        <p14:creationId xmlns:p14="http://schemas.microsoft.com/office/powerpoint/2010/main" val="125177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166" y="198000"/>
            <a:ext cx="9523567" cy="887125"/>
          </a:xfrm>
        </p:spPr>
        <p:txBody>
          <a:bodyPr/>
          <a:lstStyle/>
          <a:p>
            <a:r>
              <a:rPr lang="en-GB"/>
              <a:t>At Home</a:t>
            </a:r>
          </a:p>
        </p:txBody>
      </p:sp>
      <p:sp>
        <p:nvSpPr>
          <p:cNvPr id="3" name="Content Placeholder 2"/>
          <p:cNvSpPr>
            <a:spLocks noGrp="1"/>
          </p:cNvSpPr>
          <p:nvPr>
            <p:ph idx="1"/>
          </p:nvPr>
        </p:nvSpPr>
        <p:spPr>
          <a:xfrm>
            <a:off x="145096" y="2301531"/>
            <a:ext cx="11901805" cy="4556469"/>
          </a:xfrm>
        </p:spPr>
        <p:txBody>
          <a:bodyPr>
            <a:normAutofit fontScale="70000" lnSpcReduction="20000"/>
          </a:bodyPr>
          <a:lstStyle/>
          <a:p>
            <a:r>
              <a:rPr lang="en-GB"/>
              <a:t> </a:t>
            </a:r>
          </a:p>
          <a:p>
            <a:pPr lvl="0"/>
            <a:r>
              <a:rPr lang="en-GB"/>
              <a:t>Homes will need to be very highly insulated to keep warm using much less energy. This will mean that fewer people get health problems from cold homes. </a:t>
            </a:r>
          </a:p>
          <a:p>
            <a:pPr lvl="0"/>
            <a:r>
              <a:rPr lang="en-GB"/>
              <a:t>Everyone will need to replace gas heating and hot water with low-carbon alternatives. Most often this will mean using heat pumps. They use electricity to extract heat from the ground or air.</a:t>
            </a:r>
          </a:p>
          <a:p>
            <a:pPr lvl="0"/>
            <a:r>
              <a:rPr lang="en-GB"/>
              <a:t>In areas with denser housing, low-carbon heat networks will be the best answer. These provide heat and hot water to whole neighbourhoods through underground pipes. In the future hydrogen could also replace gas as a fuel for boilers.</a:t>
            </a:r>
          </a:p>
          <a:p>
            <a:pPr lvl="0"/>
            <a:r>
              <a:rPr lang="en-GB"/>
              <a:t>The move away from gas will increase electricity demand. Homes will need to have their own renewable energy like solar panels. These will provide power to the house and owners could get money for selling back excess electricity. </a:t>
            </a:r>
          </a:p>
          <a:p>
            <a:pPr lvl="0"/>
            <a:r>
              <a:rPr lang="en-GB"/>
              <a:t>Houses will need ‘smart’ systems such as remote control for heating and lighting, and batteries to store extra energy from solar panels. They will also need to be able to charge electric cars.</a:t>
            </a:r>
          </a:p>
          <a:p>
            <a:pPr lvl="0"/>
            <a:r>
              <a:rPr lang="en-GB"/>
              <a:t>Homes will also need to be kept cool without air conditioning, as this uses a lot of energy. This might mean fitting shades and shutters, or planting trees for shade.</a:t>
            </a:r>
          </a:p>
          <a:p>
            <a:pPr lvl="0"/>
            <a:r>
              <a:rPr lang="en-GB"/>
              <a:t>Water use will need to fall, as low rainfall could become more of a problem.</a:t>
            </a:r>
          </a:p>
          <a:p>
            <a:endParaRPr lang="en-GB"/>
          </a:p>
        </p:txBody>
      </p:sp>
      <p:sp>
        <p:nvSpPr>
          <p:cNvPr id="8" name="Rectangle 7"/>
          <p:cNvSpPr/>
          <p:nvPr/>
        </p:nvSpPr>
        <p:spPr>
          <a:xfrm>
            <a:off x="145096" y="1259586"/>
            <a:ext cx="11901805" cy="120032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r>
              <a:rPr lang="en-GB" b="1">
                <a:latin typeface="Arial" panose="020B0604020202020204" pitchFamily="34" charset="0"/>
                <a:ea typeface="Calibri" panose="020F0502020204030204" pitchFamily="34" charset="0"/>
                <a:cs typeface="Times New Roman" panose="02020603050405020304" pitchFamily="18" charset="0"/>
              </a:rPr>
              <a:t>Context: </a:t>
            </a:r>
            <a:r>
              <a:rPr lang="en-GB"/>
              <a:t>Heating of homes and the use of electricity for lighting, appliances and gadgets causes about a third of carbon emissions in Leicester from our direct fuel and energy use. To reduce these emissions, housing will need to be made a lot more energy efficient and heating will need to change. A big increase in renewable energy will be needed too. Many people will need help to make these changes.</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Graphic 2" descr="House">
            <a:extLst>
              <a:ext uri="{FF2B5EF4-FFF2-40B4-BE49-F238E27FC236}">
                <a16:creationId xmlns:a16="http://schemas.microsoft.com/office/drawing/2014/main" id="{FFCF1545-FB16-4191-BC80-4E2B8130AE12}"/>
              </a:ext>
            </a:extLst>
          </p:cNvPr>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t="9896" b="10989"/>
          <a:stretch/>
        </p:blipFill>
        <p:spPr bwMode="auto">
          <a:xfrm>
            <a:off x="10820400" y="90913"/>
            <a:ext cx="1171083" cy="99421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000584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8000"/>
            <a:ext cx="9135533" cy="887125"/>
          </a:xfrm>
        </p:spPr>
        <p:txBody>
          <a:bodyPr/>
          <a:lstStyle/>
          <a:p>
            <a:r>
              <a:rPr lang="en-GB"/>
              <a:t>Our Consumer Choices</a:t>
            </a:r>
          </a:p>
        </p:txBody>
      </p:sp>
      <p:sp>
        <p:nvSpPr>
          <p:cNvPr id="3" name="Content Placeholder 2"/>
          <p:cNvSpPr>
            <a:spLocks noGrp="1"/>
          </p:cNvSpPr>
          <p:nvPr>
            <p:ph idx="1"/>
          </p:nvPr>
        </p:nvSpPr>
        <p:spPr>
          <a:xfrm>
            <a:off x="145096" y="2301531"/>
            <a:ext cx="11901805" cy="4556469"/>
          </a:xfrm>
        </p:spPr>
        <p:txBody>
          <a:bodyPr>
            <a:normAutofit lnSpcReduction="10000"/>
          </a:bodyPr>
          <a:lstStyle/>
          <a:p>
            <a:pPr lvl="0"/>
            <a:r>
              <a:rPr lang="en-GB"/>
              <a:t>All of us will need to become well-informed about the climate impacts of what we buy – so that we can make climate-friendly choices.</a:t>
            </a:r>
          </a:p>
          <a:p>
            <a:pPr lvl="0"/>
            <a:r>
              <a:rPr lang="en-GB"/>
              <a:t>Customer demand for climate-friendly products and services will need to convince shops, manufacturers and suppliers to provide them.</a:t>
            </a:r>
          </a:p>
          <a:p>
            <a:pPr lvl="0"/>
            <a:r>
              <a:rPr lang="en-GB"/>
              <a:t>Customer demand will need to convince manufacturers to produce long-lasting products which can be repaired. Disposable and short-lived products cause extra carbon emissions when they have to be replaced.</a:t>
            </a:r>
          </a:p>
          <a:p>
            <a:pPr lvl="0"/>
            <a:r>
              <a:rPr lang="en-GB"/>
              <a:t>The overall consumption of beef, lamb and other meat, eggs and dairy produce will need to be a lot lower than today. There will need to be much more emphasis on plant-based ingredients. ‘Food miles’ will need to reduce too.</a:t>
            </a:r>
          </a:p>
          <a:p>
            <a:pPr lvl="0"/>
            <a:r>
              <a:rPr lang="en-GB"/>
              <a:t>Air travel will need to reduce a lot unless zero-carbon flights become possible.</a:t>
            </a:r>
          </a:p>
          <a:p>
            <a:endParaRPr lang="en-GB"/>
          </a:p>
        </p:txBody>
      </p:sp>
      <p:sp>
        <p:nvSpPr>
          <p:cNvPr id="8" name="Rectangle 7"/>
          <p:cNvSpPr/>
          <p:nvPr/>
        </p:nvSpPr>
        <p:spPr>
          <a:xfrm>
            <a:off x="145096" y="1259586"/>
            <a:ext cx="11901805" cy="96648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nSpc>
                <a:spcPct val="107000"/>
              </a:lnSpc>
              <a:spcAft>
                <a:spcPts val="800"/>
              </a:spcAft>
            </a:pPr>
            <a:r>
              <a:rPr lang="en-GB" b="1">
                <a:latin typeface="Arial" panose="020B0604020202020204" pitchFamily="34" charset="0"/>
                <a:ea typeface="Calibri" panose="020F0502020204030204" pitchFamily="34" charset="0"/>
                <a:cs typeface="Times New Roman" panose="02020603050405020304" pitchFamily="18" charset="0"/>
              </a:rPr>
              <a:t>Context: </a:t>
            </a:r>
            <a:r>
              <a:rPr lang="en-GB"/>
              <a:t>As well as the carbon emissions we produce within the city, we are also responsible for emissions elsewhere produced from making and delivering the products and the services we buy in from outside. They could add at least another 40% to the total. For the city to become carbon neutral we have to do something about them too.</a:t>
            </a:r>
            <a:r>
              <a:rPr lang="en-GB">
                <a:latin typeface="Arial" panose="020B0604020202020204" pitchFamily="34" charset="0"/>
                <a:ea typeface="Calibri" panose="020F0502020204030204" pitchFamily="34" charset="0"/>
                <a:cs typeface="Times New Roman" panose="02020603050405020304" pitchFamily="18" charset="0"/>
              </a:rPr>
              <a:t>.</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Graphic 4" descr="Shopping bag">
            <a:extLst>
              <a:ext uri="{FF2B5EF4-FFF2-40B4-BE49-F238E27FC236}">
                <a16:creationId xmlns:a16="http://schemas.microsoft.com/office/drawing/2014/main" id="{A29C5065-0E83-497B-ADB2-E13074F19AC9}"/>
              </a:ext>
            </a:extLst>
          </p:cNvPr>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834256" y="118642"/>
            <a:ext cx="1203440" cy="966483"/>
          </a:xfrm>
          <a:prstGeom prst="rect">
            <a:avLst/>
          </a:prstGeom>
        </p:spPr>
      </p:pic>
    </p:spTree>
    <p:extLst>
      <p:ext uri="{BB962C8B-B14F-4D97-AF65-F5344CB8AC3E}">
        <p14:creationId xmlns:p14="http://schemas.microsoft.com/office/powerpoint/2010/main" val="29943400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8000"/>
            <a:ext cx="9135533" cy="887125"/>
          </a:xfrm>
        </p:spPr>
        <p:txBody>
          <a:bodyPr/>
          <a:lstStyle/>
          <a:p>
            <a:r>
              <a:rPr lang="en-GB"/>
              <a:t>Travel and Transport</a:t>
            </a:r>
          </a:p>
        </p:txBody>
      </p:sp>
      <p:sp>
        <p:nvSpPr>
          <p:cNvPr id="3" name="Content Placeholder 2"/>
          <p:cNvSpPr>
            <a:spLocks noGrp="1"/>
          </p:cNvSpPr>
          <p:nvPr>
            <p:ph idx="1"/>
          </p:nvPr>
        </p:nvSpPr>
        <p:spPr>
          <a:xfrm>
            <a:off x="145096" y="2301531"/>
            <a:ext cx="11901805" cy="4556469"/>
          </a:xfrm>
        </p:spPr>
        <p:txBody>
          <a:bodyPr>
            <a:normAutofit fontScale="85000" lnSpcReduction="20000"/>
          </a:bodyPr>
          <a:lstStyle/>
          <a:p>
            <a:pPr lvl="0"/>
            <a:r>
              <a:rPr lang="en-GB" sz="2600"/>
              <a:t>A much greater share of journeys will need to be made by walking, cycling and public transport. A city-wide network of walking and cycling routes, along with improved public transport, will be among the improvements needed to make this possible. </a:t>
            </a:r>
          </a:p>
          <a:p>
            <a:pPr lvl="0"/>
            <a:r>
              <a:rPr lang="en-GB" sz="2600"/>
              <a:t>Journeys that can’t be taken by walking, cycling or public transport will need to be made by ultra-low emission vehicles. These will mainly be electric vehicles, although new HGVs may need to be hydrogen-powered.</a:t>
            </a:r>
          </a:p>
          <a:p>
            <a:pPr lvl="0"/>
            <a:r>
              <a:rPr lang="en-GB" sz="2600"/>
              <a:t>Electric charging-points will need to be widely available across the city. The electricity grid in Leicester may need upgrading to allow this. More solar panels will help provide some of the electricity needed.</a:t>
            </a:r>
          </a:p>
          <a:p>
            <a:pPr lvl="0"/>
            <a:r>
              <a:rPr lang="en-GB" sz="2600"/>
              <a:t>Some electric cars will need to be part of ‘vehicle-to-grid’ systems. These store surplus renewable electricity from solar panels in electric car batteries. They help the electricity grid by selling it to the grid when demand is high.</a:t>
            </a:r>
          </a:p>
          <a:p>
            <a:pPr lvl="0"/>
            <a:r>
              <a:rPr lang="en-GB" sz="2600"/>
              <a:t>Alternative travel and transport services, such as ride-sharing, electric car clubs and e-bike share could be used more instead of private car journeys.</a:t>
            </a:r>
          </a:p>
          <a:p>
            <a:pPr lvl="0"/>
            <a:r>
              <a:rPr lang="en-GB" sz="2600"/>
              <a:t>Services and facilities will need to be easy to access without car journeys. This includes making them accessible online, and available nearby within communities.</a:t>
            </a:r>
          </a:p>
          <a:p>
            <a:endParaRPr lang="en-GB"/>
          </a:p>
        </p:txBody>
      </p:sp>
      <p:pic>
        <p:nvPicPr>
          <p:cNvPr id="10" name="Graphic 3" descr="Cycling"/>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b="6044"/>
          <a:stretch/>
        </p:blipFill>
        <p:spPr bwMode="auto">
          <a:xfrm>
            <a:off x="10660697" y="98999"/>
            <a:ext cx="1386205" cy="1085125"/>
          </a:xfrm>
          <a:prstGeom prst="rect">
            <a:avLst/>
          </a:prstGeom>
          <a:ln>
            <a:noFill/>
          </a:ln>
          <a:extLst>
            <a:ext uri="{53640926-AAD7-44D8-BBD7-CCE9431645EC}">
              <a14:shadowObscured xmlns:a14="http://schemas.microsoft.com/office/drawing/2010/main"/>
            </a:ext>
          </a:extLst>
        </p:spPr>
      </p:pic>
      <p:sp>
        <p:nvSpPr>
          <p:cNvPr id="8" name="Rectangle 7"/>
          <p:cNvSpPr/>
          <p:nvPr/>
        </p:nvSpPr>
        <p:spPr>
          <a:xfrm>
            <a:off x="145096" y="1259586"/>
            <a:ext cx="11901805" cy="96648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nSpc>
                <a:spcPct val="107000"/>
              </a:lnSpc>
              <a:spcAft>
                <a:spcPts val="800"/>
              </a:spcAft>
            </a:pPr>
            <a:r>
              <a:rPr lang="en-GB" b="1">
                <a:latin typeface="Arial" panose="020B0604020202020204" pitchFamily="34" charset="0"/>
                <a:ea typeface="Calibri" panose="020F0502020204030204" pitchFamily="34" charset="0"/>
                <a:cs typeface="Times New Roman" panose="02020603050405020304" pitchFamily="18" charset="0"/>
              </a:rPr>
              <a:t>Context: </a:t>
            </a:r>
            <a:r>
              <a:rPr lang="en-GB">
                <a:latin typeface="Arial" panose="020B0604020202020204" pitchFamily="34" charset="0"/>
                <a:ea typeface="Calibri" panose="020F0502020204030204" pitchFamily="34" charset="0"/>
                <a:cs typeface="Times New Roman" panose="02020603050405020304" pitchFamily="18" charset="0"/>
              </a:rPr>
              <a:t>Travel and transport are a large source of carbon emissions in Leicester. These emissions come from petrol, diesel and LPG vehicles. Leicester’s population is expected keep growing, so more people will need to access work and facilities. If changes are not made this will add to Leicester’s carbon emissions.</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968630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8000"/>
            <a:ext cx="9135533" cy="887125"/>
          </a:xfrm>
        </p:spPr>
        <p:txBody>
          <a:bodyPr/>
          <a:lstStyle/>
          <a:p>
            <a:r>
              <a:rPr lang="en-GB"/>
              <a:t>Waste and Recycling</a:t>
            </a:r>
          </a:p>
        </p:txBody>
      </p:sp>
      <p:sp>
        <p:nvSpPr>
          <p:cNvPr id="3" name="Content Placeholder 2"/>
          <p:cNvSpPr>
            <a:spLocks noGrp="1"/>
          </p:cNvSpPr>
          <p:nvPr>
            <p:ph idx="1"/>
          </p:nvPr>
        </p:nvSpPr>
        <p:spPr>
          <a:xfrm>
            <a:off x="145096" y="3114575"/>
            <a:ext cx="11901805" cy="3743425"/>
          </a:xfrm>
        </p:spPr>
        <p:txBody>
          <a:bodyPr>
            <a:normAutofit fontScale="85000" lnSpcReduction="20000"/>
          </a:bodyPr>
          <a:lstStyle/>
          <a:p>
            <a:pPr lvl="0"/>
            <a:r>
              <a:rPr lang="en-GB"/>
              <a:t>Households will need to produce less waste. This will mean not buying things that will be wasted, buying products and services that are produced sustainably and re-using and repairing what they already own.</a:t>
            </a:r>
          </a:p>
          <a:p>
            <a:pPr lvl="0"/>
            <a:r>
              <a:rPr lang="en-GB"/>
              <a:t>Businesses and organisations will need to produce less waste from what they make and sell and the services they provide. Products and packaging will also need to be easier for consumers to re-use, repair and recycle. </a:t>
            </a:r>
          </a:p>
          <a:p>
            <a:pPr lvl="0"/>
            <a:r>
              <a:rPr lang="en-GB"/>
              <a:t>As much waste as possible will need to be recycled. The council will need to support homes to do this through the city’s waste collection service. Businesses and organisations will need make sure their waste is disposed of responsibly. Food and garden waste will need to be composted.</a:t>
            </a:r>
          </a:p>
          <a:p>
            <a:pPr lvl="0"/>
            <a:r>
              <a:rPr lang="en-GB"/>
              <a:t>Where waste can’t be recycled, it will need to be used for energy instead of landfilled. This includes a small amount of Energy-from-Waste and biogas.</a:t>
            </a:r>
          </a:p>
        </p:txBody>
      </p:sp>
      <p:sp>
        <p:nvSpPr>
          <p:cNvPr id="8" name="Rectangle 7"/>
          <p:cNvSpPr/>
          <p:nvPr/>
        </p:nvSpPr>
        <p:spPr>
          <a:xfrm>
            <a:off x="145096" y="1259586"/>
            <a:ext cx="11901805" cy="163121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r>
              <a:rPr lang="en-GB" sz="2000" b="1">
                <a:latin typeface="Arial" panose="020B0604020202020204" pitchFamily="34" charset="0"/>
                <a:ea typeface="Calibri" panose="020F0502020204030204" pitchFamily="34" charset="0"/>
                <a:cs typeface="Times New Roman" panose="02020603050405020304" pitchFamily="18" charset="0"/>
              </a:rPr>
              <a:t>Context: </a:t>
            </a:r>
            <a:r>
              <a:rPr lang="en-GB" sz="2000"/>
              <a:t>Disposal and treatment of waste uses a lot of energy, which causes carbon emissions. Things that are sent to landfill also produce greenhouse gases when they decay. More emissions come from producing new things to replace what is thrown away. The best way to reduce waste is to follow the ‘Waste Hierarchy’: avoid making waste, and then re-use anything that is made. Things that can’t be re-used should be recycled. If there is anything left it is better to recover energy from it, with sending it to landfill the worst option.</a:t>
            </a:r>
          </a:p>
        </p:txBody>
      </p:sp>
      <p:pic>
        <p:nvPicPr>
          <p:cNvPr id="6" name="Graphic 5" descr="Recycle sign"/>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b="5872"/>
          <a:stretch/>
        </p:blipFill>
        <p:spPr bwMode="auto">
          <a:xfrm>
            <a:off x="11006666" y="198000"/>
            <a:ext cx="1040235" cy="8871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7974242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8000"/>
            <a:ext cx="9135533" cy="887125"/>
          </a:xfrm>
        </p:spPr>
        <p:txBody>
          <a:bodyPr/>
          <a:lstStyle/>
          <a:p>
            <a:r>
              <a:rPr lang="en-GB"/>
              <a:t>At Work</a:t>
            </a:r>
          </a:p>
        </p:txBody>
      </p:sp>
      <p:sp>
        <p:nvSpPr>
          <p:cNvPr id="3" name="Content Placeholder 2"/>
          <p:cNvSpPr>
            <a:spLocks noGrp="1"/>
          </p:cNvSpPr>
          <p:nvPr>
            <p:ph idx="1"/>
          </p:nvPr>
        </p:nvSpPr>
        <p:spPr>
          <a:xfrm>
            <a:off x="145096" y="3198578"/>
            <a:ext cx="11901805" cy="3659422"/>
          </a:xfrm>
        </p:spPr>
        <p:txBody>
          <a:bodyPr>
            <a:normAutofit fontScale="92500" lnSpcReduction="10000"/>
          </a:bodyPr>
          <a:lstStyle/>
          <a:p>
            <a:pPr lvl="0"/>
            <a:r>
              <a:rPr lang="en-GB" sz="2600"/>
              <a:t>Businesses and other employers will need to use low or zero carbon heating and cooling systems and generate their own renewable electricity wherever possible. Workplaces will also need to be more highly insulated to reduce their heating need.</a:t>
            </a:r>
          </a:p>
          <a:p>
            <a:pPr lvl="0"/>
            <a:r>
              <a:rPr lang="en-GB" sz="2600"/>
              <a:t>Business processes and equipment will need to be much more energy and resource efficient. Production processes will need to be carbon neutral – using renewable energy generated on-site where possible.</a:t>
            </a:r>
          </a:p>
          <a:p>
            <a:pPr lvl="0"/>
            <a:r>
              <a:rPr lang="en-GB" sz="2600"/>
              <a:t>All items and materials procured by businesses and organisations will eventually need to come from sustainable sources, for example using recycled materials.</a:t>
            </a:r>
          </a:p>
          <a:p>
            <a:pPr lvl="0"/>
            <a:r>
              <a:rPr lang="en-GB" sz="2600"/>
              <a:t>Customers will expect the good and services they use and buy to be sustainable and zero carbon, so businesses and organisations will need to achieve this to stay competitive.</a:t>
            </a:r>
          </a:p>
          <a:p>
            <a:endParaRPr lang="en-GB"/>
          </a:p>
        </p:txBody>
      </p:sp>
      <p:sp>
        <p:nvSpPr>
          <p:cNvPr id="8" name="Rectangle 7"/>
          <p:cNvSpPr/>
          <p:nvPr/>
        </p:nvSpPr>
        <p:spPr>
          <a:xfrm>
            <a:off x="145096" y="1259586"/>
            <a:ext cx="11901805" cy="193899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r>
              <a:rPr lang="en-GB" sz="2000" b="1">
                <a:ea typeface="Calibri" panose="020F0502020204030204" pitchFamily="34" charset="0"/>
                <a:cs typeface="Times New Roman" panose="02020603050405020304" pitchFamily="18" charset="0"/>
              </a:rPr>
              <a:t>Context: </a:t>
            </a:r>
            <a:r>
              <a:rPr lang="en-GB" sz="2000"/>
              <a:t>The gas and electricity used by businesses and other employers is one of the largest sources of carbon emissions in the city. Commuting by employees, travel for work, and the transport of goods causes carbon emissions too. The materials bought and used by businesses also have a carbon footprint. To reduce these emissions employers’ buildings will need to be much more energy efficient and heated differently. They will need to have renewable energy sources fitted. Employers will also need to make sure their products and services are sustainable. This includes using recycled materials and making products easier to reuse and recycle. </a:t>
            </a:r>
            <a:endParaRPr lang="en-GB" sz="2000">
              <a:effectLst/>
              <a:ea typeface="Calibri" panose="020F0502020204030204" pitchFamily="34" charset="0"/>
              <a:cs typeface="Times New Roman" panose="02020603050405020304" pitchFamily="18" charset="0"/>
            </a:endParaRPr>
          </a:p>
        </p:txBody>
      </p:sp>
      <p:pic>
        <p:nvPicPr>
          <p:cNvPr id="7" name="Graphic 7" descr="Briefcase">
            <a:extLst>
              <a:ext uri="{FF2B5EF4-FFF2-40B4-BE49-F238E27FC236}">
                <a16:creationId xmlns:a16="http://schemas.microsoft.com/office/drawing/2014/main" id="{5BC0ACD1-18F6-48F6-A826-733365958D24}"/>
              </a:ext>
            </a:extLst>
          </p:cNvPr>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b="10255"/>
          <a:stretch/>
        </p:blipFill>
        <p:spPr bwMode="auto">
          <a:xfrm>
            <a:off x="10903527" y="0"/>
            <a:ext cx="1087956" cy="11723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59681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Summary of Training</a:t>
            </a:r>
          </a:p>
        </p:txBody>
      </p:sp>
      <p:sp>
        <p:nvSpPr>
          <p:cNvPr id="8" name="Rectangle 7"/>
          <p:cNvSpPr/>
          <p:nvPr/>
        </p:nvSpPr>
        <p:spPr>
          <a:xfrm>
            <a:off x="737200" y="3835582"/>
            <a:ext cx="4860000" cy="936000"/>
          </a:xfrm>
          <a:prstGeom prst="rect">
            <a:avLst/>
          </a:prstGeom>
          <a:solidFill>
            <a:srgbClr val="8E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Calibri" panose="020F0502020204030204"/>
                <a:ea typeface="+mn-ea"/>
                <a:cs typeface="+mn-cs"/>
              </a:rPr>
              <a:t>Greenhouse gases and their sources</a:t>
            </a:r>
          </a:p>
        </p:txBody>
      </p:sp>
      <p:sp>
        <p:nvSpPr>
          <p:cNvPr id="9" name="Rectangle 8"/>
          <p:cNvSpPr/>
          <p:nvPr/>
        </p:nvSpPr>
        <p:spPr>
          <a:xfrm>
            <a:off x="737200" y="2402383"/>
            <a:ext cx="4860000" cy="1199272"/>
          </a:xfrm>
          <a:prstGeom prst="rect">
            <a:avLst/>
          </a:prstGeom>
          <a:solidFill>
            <a:srgbClr val="C3C1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Calibri" panose="020F0502020204030204"/>
                <a:ea typeface="+mn-ea"/>
                <a:cs typeface="+mn-cs"/>
              </a:rPr>
              <a:t>Climate Change – The Facts</a:t>
            </a:r>
          </a:p>
        </p:txBody>
      </p:sp>
      <p:sp>
        <p:nvSpPr>
          <p:cNvPr id="6" name="Rectangle 5"/>
          <p:cNvSpPr/>
          <p:nvPr/>
        </p:nvSpPr>
        <p:spPr>
          <a:xfrm>
            <a:off x="737200" y="5005509"/>
            <a:ext cx="4860000" cy="720000"/>
          </a:xfrm>
          <a:prstGeom prst="rect">
            <a:avLst/>
          </a:prstGeom>
          <a:solidFill>
            <a:srgbClr val="8E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Calibri" panose="020F0502020204030204"/>
                <a:ea typeface="+mn-ea"/>
                <a:cs typeface="+mn-cs"/>
              </a:rPr>
              <a:t>Exploring Carbon Footprints</a:t>
            </a:r>
          </a:p>
        </p:txBody>
      </p:sp>
      <p:sp>
        <p:nvSpPr>
          <p:cNvPr id="7" name="Rectangle 6"/>
          <p:cNvSpPr/>
          <p:nvPr/>
        </p:nvSpPr>
        <p:spPr>
          <a:xfrm>
            <a:off x="6334946" y="2300404"/>
            <a:ext cx="4860000" cy="720000"/>
          </a:xfrm>
          <a:prstGeom prst="rect">
            <a:avLst/>
          </a:prstGeom>
          <a:solidFill>
            <a:srgbClr val="00B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Calibri" panose="020F0502020204030204"/>
                <a:ea typeface="+mn-ea"/>
                <a:cs typeface="+mn-cs"/>
              </a:rPr>
              <a:t>A Zero Carbon World</a:t>
            </a:r>
          </a:p>
        </p:txBody>
      </p:sp>
      <p:sp>
        <p:nvSpPr>
          <p:cNvPr id="10" name="Rectangle 9"/>
          <p:cNvSpPr/>
          <p:nvPr/>
        </p:nvSpPr>
        <p:spPr>
          <a:xfrm>
            <a:off x="6334946" y="5272670"/>
            <a:ext cx="4860000" cy="720000"/>
          </a:xfrm>
          <a:prstGeom prst="rect">
            <a:avLst/>
          </a:prstGeom>
          <a:solidFill>
            <a:srgbClr val="004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Calibri" panose="020F0502020204030204"/>
                <a:ea typeface="+mn-ea"/>
                <a:cs typeface="+mn-cs"/>
              </a:rPr>
              <a:t>Taking Action</a:t>
            </a:r>
          </a:p>
        </p:txBody>
      </p:sp>
      <p:sp>
        <p:nvSpPr>
          <p:cNvPr id="11" name="Rectangle 10"/>
          <p:cNvSpPr/>
          <p:nvPr/>
        </p:nvSpPr>
        <p:spPr>
          <a:xfrm>
            <a:off x="6334946" y="3146550"/>
            <a:ext cx="4860000" cy="720000"/>
          </a:xfrm>
          <a:prstGeom prst="rect">
            <a:avLst/>
          </a:prstGeom>
          <a:solidFill>
            <a:srgbClr val="8570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Calibri" panose="020F0502020204030204"/>
                <a:ea typeface="+mn-ea"/>
                <a:cs typeface="+mn-cs"/>
              </a:rPr>
              <a:t>A Zero Carbon School &amp; </a:t>
            </a:r>
            <a:r>
              <a:rPr lang="en-GB" sz="2800" b="1">
                <a:solidFill>
                  <a:prstClr val="white"/>
                </a:solidFill>
                <a:latin typeface="Calibri" panose="020F0502020204030204"/>
              </a:rPr>
              <a:t>City</a:t>
            </a:r>
            <a:endParaRPr kumimoji="0" lang="en-GB" sz="2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a:off x="6334946" y="4485444"/>
            <a:ext cx="4860000" cy="72000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alibri" panose="020F0502020204030204"/>
                <a:ea typeface="+mn-ea"/>
                <a:cs typeface="+mn-cs"/>
              </a:rPr>
              <a:t>Communicating Climate Change</a:t>
            </a:r>
          </a:p>
        </p:txBody>
      </p:sp>
      <p:sp>
        <p:nvSpPr>
          <p:cNvPr id="3" name="Rectangle 2"/>
          <p:cNvSpPr/>
          <p:nvPr/>
        </p:nvSpPr>
        <p:spPr>
          <a:xfrm>
            <a:off x="737200" y="1583681"/>
            <a:ext cx="1717137" cy="584775"/>
          </a:xfrm>
          <a:prstGeom prst="rect">
            <a:avLst/>
          </a:prstGeom>
          <a:noFill/>
        </p:spPr>
        <p:txBody>
          <a:bodyPr wrap="none" lIns="91440" tIns="45720" rIns="91440" bIns="45720">
            <a:spAutoFit/>
          </a:bodyPr>
          <a:lstStyle/>
          <a:p>
            <a:pPr algn="ctr"/>
            <a:r>
              <a:rPr lang="en-US" sz="3200" b="0" cap="none" spc="0">
                <a:ln w="0"/>
                <a:solidFill>
                  <a:schemeClr val="tx1"/>
                </a:solidFill>
                <a:effectLst>
                  <a:outerShdw blurRad="38100" dist="19050" dir="2700000" algn="tl" rotWithShape="0">
                    <a:schemeClr val="dk1">
                      <a:alpha val="40000"/>
                    </a:schemeClr>
                  </a:outerShdw>
                </a:effectLst>
              </a:rPr>
              <a:t>Section 1</a:t>
            </a:r>
          </a:p>
        </p:txBody>
      </p:sp>
      <p:sp>
        <p:nvSpPr>
          <p:cNvPr id="14" name="Rectangle 13"/>
          <p:cNvSpPr/>
          <p:nvPr/>
        </p:nvSpPr>
        <p:spPr>
          <a:xfrm>
            <a:off x="6310063" y="1652556"/>
            <a:ext cx="1717137" cy="584775"/>
          </a:xfrm>
          <a:prstGeom prst="rect">
            <a:avLst/>
          </a:prstGeom>
          <a:noFill/>
        </p:spPr>
        <p:txBody>
          <a:bodyPr wrap="none" lIns="91440" tIns="45720" rIns="91440" bIns="45720">
            <a:spAutoFit/>
          </a:bodyPr>
          <a:lstStyle/>
          <a:p>
            <a:pPr algn="ctr"/>
            <a:r>
              <a:rPr lang="en-US" sz="3200" b="0" cap="none" spc="0">
                <a:ln w="0"/>
                <a:solidFill>
                  <a:schemeClr val="tx1"/>
                </a:solidFill>
                <a:effectLst>
                  <a:outerShdw blurRad="38100" dist="19050" dir="2700000" algn="tl" rotWithShape="0">
                    <a:schemeClr val="dk1">
                      <a:alpha val="40000"/>
                    </a:schemeClr>
                  </a:outerShdw>
                </a:effectLst>
              </a:rPr>
              <a:t>Section 2</a:t>
            </a:r>
          </a:p>
        </p:txBody>
      </p:sp>
      <p:sp>
        <p:nvSpPr>
          <p:cNvPr id="15" name="Rectangle 14"/>
          <p:cNvSpPr/>
          <p:nvPr/>
        </p:nvSpPr>
        <p:spPr>
          <a:xfrm>
            <a:off x="6334946" y="3833443"/>
            <a:ext cx="1717137" cy="584775"/>
          </a:xfrm>
          <a:prstGeom prst="rect">
            <a:avLst/>
          </a:prstGeom>
          <a:noFill/>
        </p:spPr>
        <p:txBody>
          <a:bodyPr wrap="none" lIns="91440" tIns="45720" rIns="91440" bIns="45720">
            <a:spAutoFit/>
          </a:bodyPr>
          <a:lstStyle/>
          <a:p>
            <a:pPr algn="ctr"/>
            <a:r>
              <a:rPr lang="en-US" sz="3200" b="0" cap="none" spc="0">
                <a:ln w="0"/>
                <a:solidFill>
                  <a:schemeClr val="tx1"/>
                </a:solidFill>
                <a:effectLst>
                  <a:outerShdw blurRad="38100" dist="19050" dir="2700000" algn="tl" rotWithShape="0">
                    <a:schemeClr val="dk1">
                      <a:alpha val="40000"/>
                    </a:schemeClr>
                  </a:outerShdw>
                </a:effectLst>
              </a:rPr>
              <a:t>Section 3</a:t>
            </a:r>
          </a:p>
        </p:txBody>
      </p:sp>
      <p:pic>
        <p:nvPicPr>
          <p:cNvPr id="16" name="Content Placeholder 7">
            <a:extLst>
              <a:ext uri="{FF2B5EF4-FFF2-40B4-BE49-F238E27FC236}">
                <a16:creationId xmlns:a16="http://schemas.microsoft.com/office/drawing/2014/main" id="{1F0D9000-5BAA-444E-B2E0-808B22A47CC9}"/>
              </a:ext>
            </a:extLst>
          </p:cNvPr>
          <p:cNvPicPr>
            <a:picLocks noChangeAspect="1"/>
          </p:cNvPicPr>
          <p:nvPr/>
        </p:nvPicPr>
        <p:blipFill>
          <a:blip r:embed="rId3" cstate="email">
            <a:duotone>
              <a:prstClr val="black"/>
              <a:srgbClr val="FFFFFF">
                <a:tint val="45000"/>
                <a:satMod val="400000"/>
              </a:srgbClr>
            </a:duotone>
            <a:extLst>
              <a:ext uri="{28A0092B-C50C-407E-A947-70E740481C1C}">
                <a14:useLocalDpi xmlns:a14="http://schemas.microsoft.com/office/drawing/2010/main"/>
              </a:ext>
            </a:extLst>
          </a:blip>
          <a:stretch>
            <a:fillRect/>
          </a:stretch>
        </p:blipFill>
        <p:spPr>
          <a:xfrm>
            <a:off x="9423764" y="166955"/>
            <a:ext cx="2498522" cy="959849"/>
          </a:xfrm>
          <a:prstGeom prst="rect">
            <a:avLst/>
          </a:prstGeom>
        </p:spPr>
      </p:pic>
    </p:spTree>
    <p:extLst>
      <p:ext uri="{BB962C8B-B14F-4D97-AF65-F5344CB8AC3E}">
        <p14:creationId xmlns:p14="http://schemas.microsoft.com/office/powerpoint/2010/main" val="28498021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8000"/>
            <a:ext cx="9135533" cy="887125"/>
          </a:xfrm>
        </p:spPr>
        <p:txBody>
          <a:bodyPr/>
          <a:lstStyle/>
          <a:p>
            <a:r>
              <a:rPr lang="en-GB"/>
              <a:t>Land Use, Green Space, Development</a:t>
            </a:r>
          </a:p>
        </p:txBody>
      </p:sp>
      <p:sp>
        <p:nvSpPr>
          <p:cNvPr id="3" name="Content Placeholder 2"/>
          <p:cNvSpPr>
            <a:spLocks noGrp="1"/>
          </p:cNvSpPr>
          <p:nvPr>
            <p:ph idx="1"/>
          </p:nvPr>
        </p:nvSpPr>
        <p:spPr>
          <a:xfrm>
            <a:off x="145096" y="2634376"/>
            <a:ext cx="11901805" cy="4223624"/>
          </a:xfrm>
        </p:spPr>
        <p:txBody>
          <a:bodyPr>
            <a:normAutofit fontScale="85000" lnSpcReduction="20000"/>
          </a:bodyPr>
          <a:lstStyle/>
          <a:p>
            <a:pPr lvl="0"/>
            <a:r>
              <a:rPr lang="en-GB"/>
              <a:t>All new buildings will need to be designed and built to be carbon neutral. This means they will need to be very highly insulated and use low-carbon heating instead of gas heating. Renewable energy such as solar panels will need to be installed.</a:t>
            </a:r>
          </a:p>
          <a:p>
            <a:pPr lvl="0"/>
            <a:r>
              <a:rPr lang="en-GB"/>
              <a:t>New buildings will need to keep cool in hotter weather without using air conditioning, as it uses a lot of electricity. They will also need to use less water. To reduce the risk of flooding they will need to disperse heavy rainfall without overwhelming drains and rivers. </a:t>
            </a:r>
          </a:p>
          <a:p>
            <a:pPr lvl="0"/>
            <a:r>
              <a:rPr lang="en-GB"/>
              <a:t>Building materials made with much less energy, or with renewable energy, will need to be used. To prevent deforestation, all timber used for construction will need to come from sustainably managed forests.</a:t>
            </a:r>
          </a:p>
          <a:p>
            <a:pPr lvl="0"/>
            <a:r>
              <a:rPr lang="en-GB"/>
              <a:t>Travel to and from new developments will need to be easy, convenient and safe on foot, by bike and on public transport. There will need to be charging points for electric vehicles too. </a:t>
            </a:r>
          </a:p>
          <a:p>
            <a:pPr lvl="0"/>
            <a:r>
              <a:rPr lang="en-GB"/>
              <a:t>Tree cover will need to be maintained and increased where possible. New planting will need to provide for recreation, wildlife, flood prevention and respite from heatwaves. It will also need to absorb carbon emissions.</a:t>
            </a:r>
          </a:p>
          <a:p>
            <a:endParaRPr lang="en-GB"/>
          </a:p>
        </p:txBody>
      </p:sp>
      <p:sp>
        <p:nvSpPr>
          <p:cNvPr id="8" name="Rectangle 7"/>
          <p:cNvSpPr/>
          <p:nvPr/>
        </p:nvSpPr>
        <p:spPr>
          <a:xfrm>
            <a:off x="145096" y="1259586"/>
            <a:ext cx="11901805" cy="120032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r>
              <a:rPr lang="en-GB" b="1">
                <a:latin typeface="Arial" panose="020B0604020202020204" pitchFamily="34" charset="0"/>
                <a:ea typeface="Calibri" panose="020F0502020204030204" pitchFamily="34" charset="0"/>
                <a:cs typeface="Times New Roman" panose="02020603050405020304" pitchFamily="18" charset="0"/>
              </a:rPr>
              <a:t>Context: </a:t>
            </a:r>
            <a:r>
              <a:rPr lang="en-GB"/>
              <a:t>Leicester’s population is expected to keep growing. An estimated 29,104 homes will need to be built by 2036, along with more employment sites, schools, facilities and infrastructure. This could add to Leicester’s carbon footprint unless new development is designed to be carbon neutral. The climate is also expected to change, with more chance of heatwaves and long dry spells, but also more frequent intense rainfall. New buildings will need to be designed to cope with these challenges. </a:t>
            </a:r>
          </a:p>
        </p:txBody>
      </p:sp>
      <p:pic>
        <p:nvPicPr>
          <p:cNvPr id="7" name="Graphic 8" descr="Hill scene">
            <a:extLst>
              <a:ext uri="{FF2B5EF4-FFF2-40B4-BE49-F238E27FC236}">
                <a16:creationId xmlns:a16="http://schemas.microsoft.com/office/drawing/2014/main" id="{790BFD43-CAE9-4A83-9B28-0D2FDB235415}"/>
              </a:ext>
            </a:extLst>
          </p:cNvPr>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72800" y="198001"/>
            <a:ext cx="1064895" cy="1061586"/>
          </a:xfrm>
          <a:prstGeom prst="rect">
            <a:avLst/>
          </a:prstGeom>
        </p:spPr>
      </p:pic>
    </p:spTree>
    <p:extLst>
      <p:ext uri="{BB962C8B-B14F-4D97-AF65-F5344CB8AC3E}">
        <p14:creationId xmlns:p14="http://schemas.microsoft.com/office/powerpoint/2010/main" val="37005697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BE4F4-EB54-48C3-B7F4-370C16B31D39}"/>
              </a:ext>
            </a:extLst>
          </p:cNvPr>
          <p:cNvSpPr>
            <a:spLocks noGrp="1"/>
          </p:cNvSpPr>
          <p:nvPr>
            <p:ph type="title"/>
          </p:nvPr>
        </p:nvSpPr>
        <p:spPr/>
        <p:txBody>
          <a:bodyPr/>
          <a:lstStyle/>
          <a:p>
            <a:r>
              <a:rPr lang="en-GB"/>
              <a:t>Feedback</a:t>
            </a:r>
          </a:p>
        </p:txBody>
      </p:sp>
      <p:sp>
        <p:nvSpPr>
          <p:cNvPr id="3" name="Content Placeholder 2">
            <a:extLst>
              <a:ext uri="{FF2B5EF4-FFF2-40B4-BE49-F238E27FC236}">
                <a16:creationId xmlns:a16="http://schemas.microsoft.com/office/drawing/2014/main" id="{658E6C5E-07C2-4902-9890-5661AB425EC6}"/>
              </a:ext>
            </a:extLst>
          </p:cNvPr>
          <p:cNvSpPr>
            <a:spLocks noGrp="1"/>
          </p:cNvSpPr>
          <p:nvPr>
            <p:ph idx="1"/>
          </p:nvPr>
        </p:nvSpPr>
        <p:spPr>
          <a:xfrm>
            <a:off x="284346" y="1421905"/>
            <a:ext cx="8507962" cy="5034875"/>
          </a:xfrm>
        </p:spPr>
        <p:txBody>
          <a:bodyPr/>
          <a:lstStyle/>
          <a:p>
            <a:pPr marL="514350" indent="-514350">
              <a:buFont typeface="+mj-lt"/>
              <a:buAutoNum type="arabicPeriod"/>
            </a:pPr>
            <a:r>
              <a:rPr lang="en-GB"/>
              <a:t>What are the top 3 things you think should happen in Leicester?</a:t>
            </a:r>
          </a:p>
          <a:p>
            <a:pPr marL="514350" indent="-514350">
              <a:buFont typeface="+mj-lt"/>
              <a:buAutoNum type="arabicPeriod"/>
            </a:pPr>
            <a:r>
              <a:rPr lang="en-GB"/>
              <a:t>What can you do yourself and in your team to help make this happen?</a:t>
            </a:r>
          </a:p>
          <a:p>
            <a:endParaRPr lang="en-GB"/>
          </a:p>
        </p:txBody>
      </p:sp>
      <p:grpSp>
        <p:nvGrpSpPr>
          <p:cNvPr id="4" name="Group 3">
            <a:extLst>
              <a:ext uri="{FF2B5EF4-FFF2-40B4-BE49-F238E27FC236}">
                <a16:creationId xmlns:a16="http://schemas.microsoft.com/office/drawing/2014/main" id="{9C65325B-3B40-47FA-B780-4A9C7BD1B3DA}"/>
              </a:ext>
            </a:extLst>
          </p:cNvPr>
          <p:cNvGrpSpPr/>
          <p:nvPr/>
        </p:nvGrpSpPr>
        <p:grpSpPr>
          <a:xfrm>
            <a:off x="653399" y="4043020"/>
            <a:ext cx="10885202" cy="2814980"/>
            <a:chOff x="531027" y="3978580"/>
            <a:chExt cx="10885202" cy="2814980"/>
          </a:xfrm>
        </p:grpSpPr>
        <p:grpSp>
          <p:nvGrpSpPr>
            <p:cNvPr id="25" name="Group 24">
              <a:extLst>
                <a:ext uri="{FF2B5EF4-FFF2-40B4-BE49-F238E27FC236}">
                  <a16:creationId xmlns:a16="http://schemas.microsoft.com/office/drawing/2014/main" id="{14F87E02-F4E3-4517-9C84-9CA1B42644BF}"/>
                </a:ext>
              </a:extLst>
            </p:cNvPr>
            <p:cNvGrpSpPr/>
            <p:nvPr/>
          </p:nvGrpSpPr>
          <p:grpSpPr>
            <a:xfrm>
              <a:off x="838200" y="3978580"/>
              <a:ext cx="10325373" cy="1440767"/>
              <a:chOff x="571044" y="3116489"/>
              <a:chExt cx="10325373" cy="1440767"/>
            </a:xfrm>
          </p:grpSpPr>
          <p:pic>
            <p:nvPicPr>
              <p:cNvPr id="26" name="Graphic 25" descr="Shopping bag">
                <a:extLst>
                  <a:ext uri="{FF2B5EF4-FFF2-40B4-BE49-F238E27FC236}">
                    <a16:creationId xmlns:a16="http://schemas.microsoft.com/office/drawing/2014/main" id="{8444C900-B597-4E7F-8390-D2DF22517CC2}"/>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95464" y="3116489"/>
                <a:ext cx="1726045" cy="1440767"/>
              </a:xfrm>
              <a:prstGeom prst="rect">
                <a:avLst/>
              </a:prstGeom>
            </p:spPr>
          </p:pic>
          <p:pic>
            <p:nvPicPr>
              <p:cNvPr id="27" name="Graphic 2" descr="House">
                <a:extLst>
                  <a:ext uri="{FF2B5EF4-FFF2-40B4-BE49-F238E27FC236}">
                    <a16:creationId xmlns:a16="http://schemas.microsoft.com/office/drawing/2014/main" id="{9300E2B5-6531-483F-A192-742924B1194F}"/>
                  </a:ext>
                </a:extLst>
              </p:cNvPr>
              <p:cNvPicPr/>
              <p:nvPr/>
            </p:nvPicPr>
            <p:blipFill rotWithShape="1">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t="9896" b="10989"/>
              <a:stretch/>
            </p:blipFill>
            <p:spPr bwMode="auto">
              <a:xfrm>
                <a:off x="2049610" y="3175074"/>
                <a:ext cx="1726046" cy="1382182"/>
              </a:xfrm>
              <a:prstGeom prst="rect">
                <a:avLst/>
              </a:prstGeom>
              <a:ln>
                <a:noFill/>
              </a:ln>
              <a:extLst>
                <a:ext uri="{53640926-AAD7-44D8-BBD7-CCE9431645EC}">
                  <a14:shadowObscured xmlns:a14="http://schemas.microsoft.com/office/drawing/2010/main"/>
                </a:ext>
              </a:extLst>
            </p:spPr>
          </p:pic>
          <p:pic>
            <p:nvPicPr>
              <p:cNvPr id="28" name="Graphic 3" descr="Cycling">
                <a:extLst>
                  <a:ext uri="{FF2B5EF4-FFF2-40B4-BE49-F238E27FC236}">
                    <a16:creationId xmlns:a16="http://schemas.microsoft.com/office/drawing/2014/main" id="{8BA18AEB-3435-47D6-A549-C3EC74FEF9CD}"/>
                  </a:ext>
                </a:extLst>
              </p:cNvPr>
              <p:cNvPicPr/>
              <p:nvPr/>
            </p:nvPicPr>
            <p:blipFill rotWithShape="1">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b="6044"/>
              <a:stretch/>
            </p:blipFill>
            <p:spPr bwMode="auto">
              <a:xfrm>
                <a:off x="5941317" y="3175074"/>
                <a:ext cx="1578193" cy="1382182"/>
              </a:xfrm>
              <a:prstGeom prst="rect">
                <a:avLst/>
              </a:prstGeom>
              <a:ln>
                <a:noFill/>
              </a:ln>
              <a:extLst>
                <a:ext uri="{53640926-AAD7-44D8-BBD7-CCE9431645EC}">
                  <a14:shadowObscured xmlns:a14="http://schemas.microsoft.com/office/drawing/2010/main"/>
                </a:ext>
              </a:extLst>
            </p:spPr>
          </p:pic>
          <p:pic>
            <p:nvPicPr>
              <p:cNvPr id="29" name="Graphic 28" descr="Recycle sign">
                <a:extLst>
                  <a:ext uri="{FF2B5EF4-FFF2-40B4-BE49-F238E27FC236}">
                    <a16:creationId xmlns:a16="http://schemas.microsoft.com/office/drawing/2014/main" id="{C3D1B0A8-F97D-42DB-A118-832ED78D7DBE}"/>
                  </a:ext>
                </a:extLst>
              </p:cNvPr>
              <p:cNvPicPr/>
              <p:nvPr/>
            </p:nvPicPr>
            <p:blipFill rotWithShape="1">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b="5872"/>
              <a:stretch/>
            </p:blipFill>
            <p:spPr bwMode="auto">
              <a:xfrm>
                <a:off x="7739318" y="3116489"/>
                <a:ext cx="1578193" cy="1440767"/>
              </a:xfrm>
              <a:prstGeom prst="rect">
                <a:avLst/>
              </a:prstGeom>
              <a:ln>
                <a:noFill/>
              </a:ln>
              <a:extLst>
                <a:ext uri="{53640926-AAD7-44D8-BBD7-CCE9431645EC}">
                  <a14:shadowObscured xmlns:a14="http://schemas.microsoft.com/office/drawing/2010/main"/>
                </a:ext>
              </a:extLst>
            </p:spPr>
          </p:pic>
          <p:pic>
            <p:nvPicPr>
              <p:cNvPr id="30" name="Graphic 7" descr="Briefcase">
                <a:extLst>
                  <a:ext uri="{FF2B5EF4-FFF2-40B4-BE49-F238E27FC236}">
                    <a16:creationId xmlns:a16="http://schemas.microsoft.com/office/drawing/2014/main" id="{8EF4504E-A24A-421C-899C-FC9D91BBA302}"/>
                  </a:ext>
                </a:extLst>
              </p:cNvPr>
              <p:cNvPicPr/>
              <p:nvPr/>
            </p:nvPicPr>
            <p:blipFill rotWithShape="1">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b="10255"/>
              <a:stretch/>
            </p:blipFill>
            <p:spPr bwMode="auto">
              <a:xfrm>
                <a:off x="571044" y="3225372"/>
                <a:ext cx="1258758" cy="1331884"/>
              </a:xfrm>
              <a:prstGeom prst="rect">
                <a:avLst/>
              </a:prstGeom>
              <a:ln>
                <a:noFill/>
              </a:ln>
              <a:extLst>
                <a:ext uri="{53640926-AAD7-44D8-BBD7-CCE9431645EC}">
                  <a14:shadowObscured xmlns:a14="http://schemas.microsoft.com/office/drawing/2010/main"/>
                </a:ext>
              </a:extLst>
            </p:spPr>
          </p:pic>
          <p:pic>
            <p:nvPicPr>
              <p:cNvPr id="31" name="Graphic 8" descr="Hill scene">
                <a:extLst>
                  <a:ext uri="{FF2B5EF4-FFF2-40B4-BE49-F238E27FC236}">
                    <a16:creationId xmlns:a16="http://schemas.microsoft.com/office/drawing/2014/main" id="{B08844B4-F549-4B68-811D-C129D8E72D01}"/>
                  </a:ext>
                </a:extLst>
              </p:cNvPr>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9537321" y="3262092"/>
                <a:ext cx="1359096" cy="1295164"/>
              </a:xfrm>
              <a:prstGeom prst="rect">
                <a:avLst/>
              </a:prstGeom>
            </p:spPr>
          </p:pic>
        </p:grpSp>
        <p:sp>
          <p:nvSpPr>
            <p:cNvPr id="32" name="TextBox 31">
              <a:extLst>
                <a:ext uri="{FF2B5EF4-FFF2-40B4-BE49-F238E27FC236}">
                  <a16:creationId xmlns:a16="http://schemas.microsoft.com/office/drawing/2014/main" id="{C22D57FE-6131-46F1-B12A-205BDC2BB03C}"/>
                </a:ext>
              </a:extLst>
            </p:cNvPr>
            <p:cNvSpPr txBox="1"/>
            <p:nvPr/>
          </p:nvSpPr>
          <p:spPr>
            <a:xfrm>
              <a:off x="2517657" y="5685564"/>
              <a:ext cx="1324264" cy="830997"/>
            </a:xfrm>
            <a:prstGeom prst="rect">
              <a:avLst/>
            </a:prstGeom>
            <a:noFill/>
          </p:spPr>
          <p:txBody>
            <a:bodyPr wrap="square" rtlCol="0">
              <a:spAutoFit/>
            </a:bodyPr>
            <a:lstStyle/>
            <a:p>
              <a:r>
                <a:rPr lang="en-GB" sz="2400"/>
                <a:t>At Home	</a:t>
              </a:r>
            </a:p>
          </p:txBody>
        </p:sp>
        <p:sp>
          <p:nvSpPr>
            <p:cNvPr id="33" name="Rectangle 32">
              <a:extLst>
                <a:ext uri="{FF2B5EF4-FFF2-40B4-BE49-F238E27FC236}">
                  <a16:creationId xmlns:a16="http://schemas.microsoft.com/office/drawing/2014/main" id="{336A7958-F69C-4020-83A9-0B41EAFAD8E9}"/>
                </a:ext>
              </a:extLst>
            </p:cNvPr>
            <p:cNvSpPr/>
            <p:nvPr/>
          </p:nvSpPr>
          <p:spPr>
            <a:xfrm>
              <a:off x="4193437" y="5685564"/>
              <a:ext cx="1864409" cy="769441"/>
            </a:xfrm>
            <a:prstGeom prst="rect">
              <a:avLst/>
            </a:prstGeom>
          </p:spPr>
          <p:txBody>
            <a:bodyPr wrap="square">
              <a:spAutoFit/>
            </a:bodyPr>
            <a:lstStyle/>
            <a:p>
              <a:pPr algn="ctr"/>
              <a:r>
                <a:rPr lang="en-GB" sz="2200"/>
                <a:t>Our Consumer Choices</a:t>
              </a:r>
            </a:p>
          </p:txBody>
        </p:sp>
        <p:sp>
          <p:nvSpPr>
            <p:cNvPr id="34" name="Rectangle 33">
              <a:extLst>
                <a:ext uri="{FF2B5EF4-FFF2-40B4-BE49-F238E27FC236}">
                  <a16:creationId xmlns:a16="http://schemas.microsoft.com/office/drawing/2014/main" id="{13052EE1-D26D-4E25-B658-0AAA80E63A60}"/>
                </a:ext>
              </a:extLst>
            </p:cNvPr>
            <p:cNvSpPr/>
            <p:nvPr/>
          </p:nvSpPr>
          <p:spPr>
            <a:xfrm>
              <a:off x="6065364" y="5685564"/>
              <a:ext cx="1864409" cy="769441"/>
            </a:xfrm>
            <a:prstGeom prst="rect">
              <a:avLst/>
            </a:prstGeom>
          </p:spPr>
          <p:txBody>
            <a:bodyPr wrap="square">
              <a:spAutoFit/>
            </a:bodyPr>
            <a:lstStyle/>
            <a:p>
              <a:pPr algn="ctr"/>
              <a:r>
                <a:rPr lang="en-GB" sz="2200"/>
                <a:t>Travel and Transport</a:t>
              </a:r>
            </a:p>
          </p:txBody>
        </p:sp>
        <p:sp>
          <p:nvSpPr>
            <p:cNvPr id="35" name="Rectangle 34">
              <a:extLst>
                <a:ext uri="{FF2B5EF4-FFF2-40B4-BE49-F238E27FC236}">
                  <a16:creationId xmlns:a16="http://schemas.microsoft.com/office/drawing/2014/main" id="{AEB52AEF-62FD-42A6-A438-CA13DC87DAD1}"/>
                </a:ext>
              </a:extLst>
            </p:cNvPr>
            <p:cNvSpPr/>
            <p:nvPr/>
          </p:nvSpPr>
          <p:spPr>
            <a:xfrm>
              <a:off x="7863365" y="5685564"/>
              <a:ext cx="1864409" cy="769441"/>
            </a:xfrm>
            <a:prstGeom prst="rect">
              <a:avLst/>
            </a:prstGeom>
          </p:spPr>
          <p:txBody>
            <a:bodyPr wrap="square">
              <a:spAutoFit/>
            </a:bodyPr>
            <a:lstStyle/>
            <a:p>
              <a:pPr algn="ctr"/>
              <a:r>
                <a:rPr lang="en-GB" sz="2200"/>
                <a:t>Waste and Recycling</a:t>
              </a:r>
            </a:p>
          </p:txBody>
        </p:sp>
        <p:sp>
          <p:nvSpPr>
            <p:cNvPr id="36" name="Rectangle 35">
              <a:extLst>
                <a:ext uri="{FF2B5EF4-FFF2-40B4-BE49-F238E27FC236}">
                  <a16:creationId xmlns:a16="http://schemas.microsoft.com/office/drawing/2014/main" id="{99555B81-8DFE-497B-87D8-445958B62C80}"/>
                </a:ext>
              </a:extLst>
            </p:cNvPr>
            <p:cNvSpPr/>
            <p:nvPr/>
          </p:nvSpPr>
          <p:spPr>
            <a:xfrm>
              <a:off x="531027" y="5685564"/>
              <a:ext cx="1864409" cy="430887"/>
            </a:xfrm>
            <a:prstGeom prst="rect">
              <a:avLst/>
            </a:prstGeom>
          </p:spPr>
          <p:txBody>
            <a:bodyPr wrap="square">
              <a:spAutoFit/>
            </a:bodyPr>
            <a:lstStyle/>
            <a:p>
              <a:pPr algn="ctr"/>
              <a:r>
                <a:rPr lang="en-GB" sz="2200"/>
                <a:t>At Work</a:t>
              </a:r>
            </a:p>
          </p:txBody>
        </p:sp>
        <p:sp>
          <p:nvSpPr>
            <p:cNvPr id="37" name="Rectangle 36">
              <a:extLst>
                <a:ext uri="{FF2B5EF4-FFF2-40B4-BE49-F238E27FC236}">
                  <a16:creationId xmlns:a16="http://schemas.microsoft.com/office/drawing/2014/main" id="{C7F30AEE-27A0-4A17-8B93-9AACF7E1890B}"/>
                </a:ext>
              </a:extLst>
            </p:cNvPr>
            <p:cNvSpPr/>
            <p:nvPr/>
          </p:nvSpPr>
          <p:spPr>
            <a:xfrm>
              <a:off x="9551820" y="5685564"/>
              <a:ext cx="1864409" cy="1107996"/>
            </a:xfrm>
            <a:prstGeom prst="rect">
              <a:avLst/>
            </a:prstGeom>
          </p:spPr>
          <p:txBody>
            <a:bodyPr wrap="square">
              <a:spAutoFit/>
            </a:bodyPr>
            <a:lstStyle/>
            <a:p>
              <a:pPr algn="ctr"/>
              <a:r>
                <a:rPr lang="en-GB" sz="2200"/>
                <a:t>Land Use, Green Space &amp; Development</a:t>
              </a:r>
            </a:p>
          </p:txBody>
        </p:sp>
      </p:grpSp>
    </p:spTree>
    <p:extLst>
      <p:ext uri="{BB962C8B-B14F-4D97-AF65-F5344CB8AC3E}">
        <p14:creationId xmlns:p14="http://schemas.microsoft.com/office/powerpoint/2010/main" val="10988692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6734" y="161637"/>
            <a:ext cx="10515600" cy="887125"/>
          </a:xfrm>
        </p:spPr>
        <p:txBody>
          <a:bodyPr/>
          <a:lstStyle/>
          <a:p>
            <a:r>
              <a:rPr lang="en-GB"/>
              <a:t>A Zero Carbon World is a positive place</a:t>
            </a: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80695" y="1312304"/>
            <a:ext cx="8007367" cy="5332907"/>
          </a:xfrm>
          <a:prstGeom prst="rect">
            <a:avLst/>
          </a:prstGeom>
        </p:spPr>
      </p:pic>
      <p:sp>
        <p:nvSpPr>
          <p:cNvPr id="5" name="Content Placeholder 4">
            <a:extLst>
              <a:ext uri="{FF2B5EF4-FFF2-40B4-BE49-F238E27FC236}">
                <a16:creationId xmlns:a16="http://schemas.microsoft.com/office/drawing/2014/main" id="{D2D715F3-67FD-491E-87B0-BA0B5F2325A3}"/>
              </a:ext>
            </a:extLst>
          </p:cNvPr>
          <p:cNvSpPr>
            <a:spLocks noGrp="1"/>
          </p:cNvSpPr>
          <p:nvPr>
            <p:ph idx="1"/>
          </p:nvPr>
        </p:nvSpPr>
        <p:spPr/>
        <p:txBody>
          <a:bodyPr/>
          <a:lstStyle/>
          <a:p>
            <a:endParaRPr lang="en-GB"/>
          </a:p>
        </p:txBody>
      </p:sp>
      <p:pic>
        <p:nvPicPr>
          <p:cNvPr id="8" name="Content Placeholder 7">
            <a:extLst>
              <a:ext uri="{FF2B5EF4-FFF2-40B4-BE49-F238E27FC236}">
                <a16:creationId xmlns:a16="http://schemas.microsoft.com/office/drawing/2014/main" id="{E71226CF-7D5C-4BBC-AB11-E610C11F2F7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05473" y="277676"/>
            <a:ext cx="2498522" cy="959849"/>
          </a:xfrm>
          <a:prstGeom prst="rect">
            <a:avLst/>
          </a:prstGeom>
        </p:spPr>
      </p:pic>
    </p:spTree>
    <p:extLst>
      <p:ext uri="{BB962C8B-B14F-4D97-AF65-F5344CB8AC3E}">
        <p14:creationId xmlns:p14="http://schemas.microsoft.com/office/powerpoint/2010/main" val="99246187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GB"/>
              <a:t>A Zero Carbon School and City…</a:t>
            </a:r>
          </a:p>
        </p:txBody>
      </p:sp>
    </p:spTree>
    <p:extLst>
      <p:ext uri="{BB962C8B-B14F-4D97-AF65-F5344CB8AC3E}">
        <p14:creationId xmlns:p14="http://schemas.microsoft.com/office/powerpoint/2010/main" val="36671995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681E4-A180-496F-8357-0008CF2E34E4}"/>
              </a:ext>
            </a:extLst>
          </p:cNvPr>
          <p:cNvSpPr>
            <a:spLocks noGrp="1"/>
          </p:cNvSpPr>
          <p:nvPr>
            <p:ph type="title"/>
          </p:nvPr>
        </p:nvSpPr>
        <p:spPr/>
        <p:txBody>
          <a:bodyPr/>
          <a:lstStyle/>
          <a:p>
            <a:r>
              <a:rPr lang="en-GB"/>
              <a:t>A typical school’s emissions…</a:t>
            </a:r>
          </a:p>
        </p:txBody>
      </p:sp>
      <p:graphicFrame>
        <p:nvGraphicFramePr>
          <p:cNvPr id="4" name="Chart 3">
            <a:extLst>
              <a:ext uri="{FF2B5EF4-FFF2-40B4-BE49-F238E27FC236}">
                <a16:creationId xmlns:a16="http://schemas.microsoft.com/office/drawing/2014/main" id="{3ED54230-F2F5-47A5-AE9A-4649530CB4B3}"/>
              </a:ext>
            </a:extLst>
          </p:cNvPr>
          <p:cNvGraphicFramePr>
            <a:graphicFrameLocks/>
          </p:cNvGraphicFramePr>
          <p:nvPr>
            <p:extLst>
              <p:ext uri="{D42A27DB-BD31-4B8C-83A1-F6EECF244321}">
                <p14:modId xmlns:p14="http://schemas.microsoft.com/office/powerpoint/2010/main" val="1978721338"/>
              </p:ext>
            </p:extLst>
          </p:nvPr>
        </p:nvGraphicFramePr>
        <p:xfrm>
          <a:off x="1741920" y="1661463"/>
          <a:ext cx="8565862" cy="485941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538980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3751655100"/>
              </p:ext>
            </p:extLst>
          </p:nvPr>
        </p:nvGraphicFramePr>
        <p:xfrm>
          <a:off x="3694359" y="1458000"/>
          <a:ext cx="8001000" cy="5400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1">
            <a:extLst>
              <a:ext uri="{FF2B5EF4-FFF2-40B4-BE49-F238E27FC236}">
                <a16:creationId xmlns:a16="http://schemas.microsoft.com/office/drawing/2014/main" id="{05FED1A7-43F8-430F-8A50-1637EE80F74C}"/>
              </a:ext>
            </a:extLst>
          </p:cNvPr>
          <p:cNvSpPr>
            <a:spLocks noGrp="1"/>
          </p:cNvSpPr>
          <p:nvPr>
            <p:ph type="title"/>
          </p:nvPr>
        </p:nvSpPr>
        <p:spPr/>
        <p:txBody>
          <a:bodyPr>
            <a:normAutofit fontScale="90000"/>
          </a:bodyPr>
          <a:lstStyle/>
          <a:p>
            <a:r>
              <a:rPr lang="en-GB"/>
              <a:t>Changes in Leicester City Council Gross Emissions </a:t>
            </a:r>
          </a:p>
        </p:txBody>
      </p:sp>
      <p:graphicFrame>
        <p:nvGraphicFramePr>
          <p:cNvPr id="3" name="Table 3">
            <a:extLst>
              <a:ext uri="{FF2B5EF4-FFF2-40B4-BE49-F238E27FC236}">
                <a16:creationId xmlns:a16="http://schemas.microsoft.com/office/drawing/2014/main" id="{D2010AB4-4E46-4A8C-A11D-DC8425063ACD}"/>
              </a:ext>
            </a:extLst>
          </p:cNvPr>
          <p:cNvGraphicFramePr>
            <a:graphicFrameLocks noGrp="1"/>
          </p:cNvGraphicFramePr>
          <p:nvPr>
            <p:extLst>
              <p:ext uri="{D42A27DB-BD31-4B8C-83A1-F6EECF244321}">
                <p14:modId xmlns:p14="http://schemas.microsoft.com/office/powerpoint/2010/main" val="4009301431"/>
              </p:ext>
            </p:extLst>
          </p:nvPr>
        </p:nvGraphicFramePr>
        <p:xfrm>
          <a:off x="496641" y="1605522"/>
          <a:ext cx="4111348" cy="2479040"/>
        </p:xfrm>
        <a:graphic>
          <a:graphicData uri="http://schemas.openxmlformats.org/drawingml/2006/table">
            <a:tbl>
              <a:tblPr firstRow="1" bandRow="1">
                <a:tableStyleId>{5940675A-B579-460E-94D1-54222C63F5DA}</a:tableStyleId>
              </a:tblPr>
              <a:tblGrid>
                <a:gridCol w="1110696">
                  <a:extLst>
                    <a:ext uri="{9D8B030D-6E8A-4147-A177-3AD203B41FA5}">
                      <a16:colId xmlns:a16="http://schemas.microsoft.com/office/drawing/2014/main" val="4177576370"/>
                    </a:ext>
                  </a:extLst>
                </a:gridCol>
                <a:gridCol w="944978">
                  <a:extLst>
                    <a:ext uri="{9D8B030D-6E8A-4147-A177-3AD203B41FA5}">
                      <a16:colId xmlns:a16="http://schemas.microsoft.com/office/drawing/2014/main" val="3517197148"/>
                    </a:ext>
                  </a:extLst>
                </a:gridCol>
                <a:gridCol w="1027837">
                  <a:extLst>
                    <a:ext uri="{9D8B030D-6E8A-4147-A177-3AD203B41FA5}">
                      <a16:colId xmlns:a16="http://schemas.microsoft.com/office/drawing/2014/main" val="56721411"/>
                    </a:ext>
                  </a:extLst>
                </a:gridCol>
                <a:gridCol w="1027837">
                  <a:extLst>
                    <a:ext uri="{9D8B030D-6E8A-4147-A177-3AD203B41FA5}">
                      <a16:colId xmlns:a16="http://schemas.microsoft.com/office/drawing/2014/main" val="3939777304"/>
                    </a:ext>
                  </a:extLst>
                </a:gridCol>
              </a:tblGrid>
              <a:tr h="370105">
                <a:tc>
                  <a:txBody>
                    <a:bodyPr/>
                    <a:lstStyle/>
                    <a:p>
                      <a:pPr algn="ctr"/>
                      <a:endParaRPr lang="en-GB" sz="1600" b="1"/>
                    </a:p>
                  </a:txBody>
                  <a:tcPr anchor="ctr">
                    <a:solidFill>
                      <a:schemeClr val="bg1">
                        <a:lumMod val="75000"/>
                      </a:schemeClr>
                    </a:solidFill>
                  </a:tcPr>
                </a:tc>
                <a:tc>
                  <a:txBody>
                    <a:bodyPr/>
                    <a:lstStyle/>
                    <a:p>
                      <a:pPr algn="ctr"/>
                      <a:r>
                        <a:rPr lang="en-GB" sz="1600" b="1"/>
                        <a:t>2008/09</a:t>
                      </a:r>
                    </a:p>
                  </a:txBody>
                  <a:tcPr anchor="ctr">
                    <a:solidFill>
                      <a:schemeClr val="bg1">
                        <a:lumMod val="75000"/>
                      </a:schemeClr>
                    </a:solidFill>
                  </a:tcPr>
                </a:tc>
                <a:tc>
                  <a:txBody>
                    <a:bodyPr/>
                    <a:lstStyle/>
                    <a:p>
                      <a:pPr algn="ctr"/>
                      <a:r>
                        <a:rPr lang="en-GB" sz="1600" b="1"/>
                        <a:t>2018/19</a:t>
                      </a:r>
                    </a:p>
                  </a:txBody>
                  <a:tcPr anchor="ctr">
                    <a:solidFill>
                      <a:schemeClr val="bg1">
                        <a:lumMod val="75000"/>
                      </a:schemeClr>
                    </a:solidFill>
                  </a:tcPr>
                </a:tc>
                <a:tc>
                  <a:txBody>
                    <a:bodyPr/>
                    <a:lstStyle/>
                    <a:p>
                      <a:pPr algn="ctr"/>
                      <a:r>
                        <a:rPr lang="en-GB" sz="1600" b="1"/>
                        <a:t>% reduction</a:t>
                      </a:r>
                    </a:p>
                  </a:txBody>
                  <a:tcPr anchor="ctr">
                    <a:solidFill>
                      <a:schemeClr val="bg1">
                        <a:lumMod val="75000"/>
                      </a:schemeClr>
                    </a:solidFill>
                  </a:tcPr>
                </a:tc>
                <a:extLst>
                  <a:ext uri="{0D108BD9-81ED-4DB2-BD59-A6C34878D82A}">
                    <a16:rowId xmlns:a16="http://schemas.microsoft.com/office/drawing/2014/main" val="30883561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a:t>Corporate Buildings</a:t>
                      </a:r>
                    </a:p>
                  </a:txBody>
                  <a:tcPr/>
                </a:tc>
                <a:tc>
                  <a:txBody>
                    <a:bodyPr/>
                    <a:lstStyle/>
                    <a:p>
                      <a:pPr algn="ctr"/>
                      <a:r>
                        <a:rPr lang="en-GB" sz="1600" b="1"/>
                        <a:t>29,794</a:t>
                      </a:r>
                    </a:p>
                  </a:txBody>
                  <a:tcPr/>
                </a:tc>
                <a:tc>
                  <a:txBody>
                    <a:bodyPr/>
                    <a:lstStyle/>
                    <a:p>
                      <a:pPr algn="ctr"/>
                      <a:r>
                        <a:rPr lang="en-GB" sz="1600" b="1"/>
                        <a:t>14,598</a:t>
                      </a:r>
                    </a:p>
                  </a:txBody>
                  <a:tcPr/>
                </a:tc>
                <a:tc>
                  <a:txBody>
                    <a:bodyPr/>
                    <a:lstStyle/>
                    <a:p>
                      <a:pPr algn="ctr"/>
                      <a:r>
                        <a:rPr lang="en-GB" sz="1600" b="1"/>
                        <a:t>51% </a:t>
                      </a:r>
                    </a:p>
                  </a:txBody>
                  <a:tcPr/>
                </a:tc>
                <a:extLst>
                  <a:ext uri="{0D108BD9-81ED-4DB2-BD59-A6C34878D82A}">
                    <a16:rowId xmlns:a16="http://schemas.microsoft.com/office/drawing/2014/main" val="126265465"/>
                  </a:ext>
                </a:extLst>
              </a:tr>
              <a:tr h="370840">
                <a:tc>
                  <a:txBody>
                    <a:bodyPr/>
                    <a:lstStyle/>
                    <a:p>
                      <a:r>
                        <a:rPr lang="en-GB" sz="1600" b="1"/>
                        <a:t>Schools</a:t>
                      </a:r>
                    </a:p>
                  </a:txBody>
                  <a:tcPr/>
                </a:tc>
                <a:tc>
                  <a:txBody>
                    <a:bodyPr/>
                    <a:lstStyle/>
                    <a:p>
                      <a:pPr algn="ctr"/>
                      <a:r>
                        <a:rPr lang="en-GB" sz="1600" b="1"/>
                        <a:t>21,018</a:t>
                      </a:r>
                    </a:p>
                  </a:txBody>
                  <a:tcPr/>
                </a:tc>
                <a:tc>
                  <a:txBody>
                    <a:bodyPr/>
                    <a:lstStyle/>
                    <a:p>
                      <a:pPr algn="ctr"/>
                      <a:r>
                        <a:rPr lang="en-GB" sz="1600" b="1"/>
                        <a:t>15,233</a:t>
                      </a:r>
                    </a:p>
                  </a:txBody>
                  <a:tcPr/>
                </a:tc>
                <a:tc>
                  <a:txBody>
                    <a:bodyPr/>
                    <a:lstStyle/>
                    <a:p>
                      <a:pPr algn="ctr"/>
                      <a:r>
                        <a:rPr lang="en-GB" sz="1600" b="1"/>
                        <a:t>27.5%</a:t>
                      </a:r>
                    </a:p>
                  </a:txBody>
                  <a:tcPr/>
                </a:tc>
                <a:extLst>
                  <a:ext uri="{0D108BD9-81ED-4DB2-BD59-A6C34878D82A}">
                    <a16:rowId xmlns:a16="http://schemas.microsoft.com/office/drawing/2014/main" val="2031650215"/>
                  </a:ext>
                </a:extLst>
              </a:tr>
              <a:tr h="370840">
                <a:tc>
                  <a:txBody>
                    <a:bodyPr/>
                    <a:lstStyle/>
                    <a:p>
                      <a:r>
                        <a:rPr lang="en-GB" sz="1600" b="1"/>
                        <a:t>Travel</a:t>
                      </a:r>
                    </a:p>
                  </a:txBody>
                  <a:tcPr/>
                </a:tc>
                <a:tc>
                  <a:txBody>
                    <a:bodyPr/>
                    <a:lstStyle/>
                    <a:p>
                      <a:pPr algn="ctr"/>
                      <a:r>
                        <a:rPr lang="en-GB" sz="1600" b="1"/>
                        <a:t>4,597</a:t>
                      </a:r>
                    </a:p>
                  </a:txBody>
                  <a:tcPr/>
                </a:tc>
                <a:tc>
                  <a:txBody>
                    <a:bodyPr/>
                    <a:lstStyle/>
                    <a:p>
                      <a:pPr algn="ctr"/>
                      <a:r>
                        <a:rPr lang="en-GB" sz="1600" b="1"/>
                        <a:t>3,986</a:t>
                      </a:r>
                    </a:p>
                  </a:txBody>
                  <a:tcPr/>
                </a:tc>
                <a:tc>
                  <a:txBody>
                    <a:bodyPr/>
                    <a:lstStyle/>
                    <a:p>
                      <a:pPr algn="ctr"/>
                      <a:r>
                        <a:rPr lang="en-GB" sz="1600" b="1"/>
                        <a:t>13%</a:t>
                      </a:r>
                    </a:p>
                  </a:txBody>
                  <a:tcPr/>
                </a:tc>
                <a:extLst>
                  <a:ext uri="{0D108BD9-81ED-4DB2-BD59-A6C34878D82A}">
                    <a16:rowId xmlns:a16="http://schemas.microsoft.com/office/drawing/2014/main" val="409923274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a:t>Public Lighting</a:t>
                      </a:r>
                    </a:p>
                  </a:txBody>
                  <a:tcPr/>
                </a:tc>
                <a:tc>
                  <a:txBody>
                    <a:bodyPr/>
                    <a:lstStyle/>
                    <a:p>
                      <a:pPr algn="ctr"/>
                      <a:r>
                        <a:rPr lang="en-GB" sz="1600" b="1"/>
                        <a:t>12,445</a:t>
                      </a:r>
                    </a:p>
                  </a:txBody>
                  <a:tcPr/>
                </a:tc>
                <a:tc>
                  <a:txBody>
                    <a:bodyPr/>
                    <a:lstStyle/>
                    <a:p>
                      <a:pPr algn="ctr"/>
                      <a:r>
                        <a:rPr lang="en-GB" sz="1600" b="1"/>
                        <a:t>3,172</a:t>
                      </a:r>
                    </a:p>
                  </a:txBody>
                  <a:tcPr/>
                </a:tc>
                <a:tc>
                  <a:txBody>
                    <a:bodyPr/>
                    <a:lstStyle/>
                    <a:p>
                      <a:pPr algn="ctr"/>
                      <a:r>
                        <a:rPr lang="en-GB" sz="1600" b="1"/>
                        <a:t>75%</a:t>
                      </a:r>
                    </a:p>
                  </a:txBody>
                  <a:tcPr/>
                </a:tc>
                <a:extLst>
                  <a:ext uri="{0D108BD9-81ED-4DB2-BD59-A6C34878D82A}">
                    <a16:rowId xmlns:a16="http://schemas.microsoft.com/office/drawing/2014/main" val="3839999309"/>
                  </a:ext>
                </a:extLst>
              </a:tr>
            </a:tbl>
          </a:graphicData>
        </a:graphic>
      </p:graphicFrame>
    </p:spTree>
    <p:extLst>
      <p:ext uri="{BB962C8B-B14F-4D97-AF65-F5344CB8AC3E}">
        <p14:creationId xmlns:p14="http://schemas.microsoft.com/office/powerpoint/2010/main" val="41483410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5D563A-AFDB-4098-9ACE-7D8C8C7A041E}"/>
              </a:ext>
            </a:extLst>
          </p:cNvPr>
          <p:cNvSpPr>
            <a:spLocks noGrp="1"/>
          </p:cNvSpPr>
          <p:nvPr>
            <p:ph type="title"/>
          </p:nvPr>
        </p:nvSpPr>
        <p:spPr/>
        <p:txBody>
          <a:bodyPr>
            <a:normAutofit/>
          </a:bodyPr>
          <a:lstStyle/>
          <a:p>
            <a:r>
              <a:rPr lang="en-GB"/>
              <a:t>A Cleaner Grid</a:t>
            </a:r>
          </a:p>
        </p:txBody>
      </p:sp>
      <p:pic>
        <p:nvPicPr>
          <p:cNvPr id="5" name="Picture 4">
            <a:extLst>
              <a:ext uri="{FF2B5EF4-FFF2-40B4-BE49-F238E27FC236}">
                <a16:creationId xmlns:a16="http://schemas.microsoft.com/office/drawing/2014/main" id="{0276F739-9F2B-4A8C-A13C-F6D9A131B6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8131" y="1483391"/>
            <a:ext cx="4813237" cy="3436952"/>
          </a:xfrm>
          <a:prstGeom prst="rect">
            <a:avLst/>
          </a:prstGeom>
        </p:spPr>
      </p:pic>
      <p:pic>
        <p:nvPicPr>
          <p:cNvPr id="2052" name="Picture 4" descr="Image result for wind turbines ">
            <a:extLst>
              <a:ext uri="{FF2B5EF4-FFF2-40B4-BE49-F238E27FC236}">
                <a16:creationId xmlns:a16="http://schemas.microsoft.com/office/drawing/2014/main" id="{97A48845-E548-4E35-B804-645A3FED8A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075" y="1553029"/>
            <a:ext cx="4760686" cy="357051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Deputy city mayor Cllr Adam Clarke pictured with solar panels">
            <a:extLst>
              <a:ext uri="{FF2B5EF4-FFF2-40B4-BE49-F238E27FC236}">
                <a16:creationId xmlns:a16="http://schemas.microsoft.com/office/drawing/2014/main" id="{9EDF947A-E899-4D3F-B044-C8A3B22C24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4125" y="2700925"/>
            <a:ext cx="3959075" cy="3959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26524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91119-42A2-4BAD-B93D-A3A056051DBD}"/>
              </a:ext>
            </a:extLst>
          </p:cNvPr>
          <p:cNvSpPr>
            <a:spLocks noGrp="1"/>
          </p:cNvSpPr>
          <p:nvPr>
            <p:ph type="title"/>
          </p:nvPr>
        </p:nvSpPr>
        <p:spPr/>
        <p:txBody>
          <a:bodyPr/>
          <a:lstStyle/>
          <a:p>
            <a:r>
              <a:rPr lang="en-GB"/>
              <a:t>What is happening in Leicester?</a:t>
            </a:r>
          </a:p>
        </p:txBody>
      </p:sp>
      <p:pic>
        <p:nvPicPr>
          <p:cNvPr id="4" name="Picture 3">
            <a:extLst>
              <a:ext uri="{FF2B5EF4-FFF2-40B4-BE49-F238E27FC236}">
                <a16:creationId xmlns:a16="http://schemas.microsoft.com/office/drawing/2014/main" id="{09064160-1463-4061-9A6B-ECD9965C7D5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958564" y="4306072"/>
            <a:ext cx="3989070" cy="2320945"/>
          </a:xfrm>
          <a:prstGeom prst="rect">
            <a:avLst/>
          </a:prstGeom>
        </p:spPr>
      </p:pic>
      <p:sp>
        <p:nvSpPr>
          <p:cNvPr id="5" name="TextBox 4">
            <a:extLst>
              <a:ext uri="{FF2B5EF4-FFF2-40B4-BE49-F238E27FC236}">
                <a16:creationId xmlns:a16="http://schemas.microsoft.com/office/drawing/2014/main" id="{77977BBF-0422-43D2-9D72-AB35929082CD}"/>
              </a:ext>
            </a:extLst>
          </p:cNvPr>
          <p:cNvSpPr txBox="1"/>
          <p:nvPr/>
        </p:nvSpPr>
        <p:spPr>
          <a:xfrm>
            <a:off x="7901414" y="3936740"/>
            <a:ext cx="5634990" cy="369332"/>
          </a:xfrm>
          <a:prstGeom prst="rect">
            <a:avLst/>
          </a:prstGeom>
          <a:noFill/>
        </p:spPr>
        <p:txBody>
          <a:bodyPr wrap="square" rtlCol="0">
            <a:spAutoFit/>
          </a:bodyPr>
          <a:lstStyle/>
          <a:p>
            <a:r>
              <a:rPr lang="en-GB"/>
              <a:t>Euston Street Stores 179.9 </a:t>
            </a:r>
            <a:r>
              <a:rPr lang="en-GB" err="1"/>
              <a:t>kWp</a:t>
            </a:r>
            <a:r>
              <a:rPr lang="en-GB"/>
              <a:t> PV system</a:t>
            </a:r>
          </a:p>
        </p:txBody>
      </p:sp>
      <p:pic>
        <p:nvPicPr>
          <p:cNvPr id="6" name="Picture 5" descr="A picture containing indoor, bottle, table, food&#10;&#10;Description automatically generated">
            <a:extLst>
              <a:ext uri="{FF2B5EF4-FFF2-40B4-BE49-F238E27FC236}">
                <a16:creationId xmlns:a16="http://schemas.microsoft.com/office/drawing/2014/main" id="{571F1919-F5D9-4BA9-AA96-50D46EAF81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822" y="1482143"/>
            <a:ext cx="4447082" cy="2959533"/>
          </a:xfrm>
          <a:prstGeom prst="rect">
            <a:avLst/>
          </a:prstGeom>
        </p:spPr>
      </p:pic>
      <p:sp>
        <p:nvSpPr>
          <p:cNvPr id="8" name="TextBox 7">
            <a:extLst>
              <a:ext uri="{FF2B5EF4-FFF2-40B4-BE49-F238E27FC236}">
                <a16:creationId xmlns:a16="http://schemas.microsoft.com/office/drawing/2014/main" id="{4A29FB89-6B11-4A76-A19B-8826C23B57B5}"/>
              </a:ext>
            </a:extLst>
          </p:cNvPr>
          <p:cNvSpPr txBox="1"/>
          <p:nvPr/>
        </p:nvSpPr>
        <p:spPr>
          <a:xfrm>
            <a:off x="95250" y="4511163"/>
            <a:ext cx="5634990" cy="369332"/>
          </a:xfrm>
          <a:prstGeom prst="rect">
            <a:avLst/>
          </a:prstGeom>
          <a:noFill/>
        </p:spPr>
        <p:txBody>
          <a:bodyPr wrap="square" rtlCol="0">
            <a:spAutoFit/>
          </a:bodyPr>
          <a:lstStyle/>
          <a:p>
            <a:r>
              <a:rPr lang="en-GB"/>
              <a:t>District heating, largest municipal network in UK</a:t>
            </a:r>
          </a:p>
        </p:txBody>
      </p:sp>
      <p:pic>
        <p:nvPicPr>
          <p:cNvPr id="9" name="Picture 8">
            <a:extLst>
              <a:ext uri="{FF2B5EF4-FFF2-40B4-BE49-F238E27FC236}">
                <a16:creationId xmlns:a16="http://schemas.microsoft.com/office/drawing/2014/main" id="{35384C02-635D-4C31-96F2-0166B6B056E3}"/>
              </a:ext>
            </a:extLst>
          </p:cNvPr>
          <p:cNvPicPr>
            <a:picLocks noChangeAspect="1"/>
          </p:cNvPicPr>
          <p:nvPr/>
        </p:nvPicPr>
        <p:blipFill>
          <a:blip r:embed="rId5"/>
          <a:stretch>
            <a:fillRect/>
          </a:stretch>
        </p:blipFill>
        <p:spPr>
          <a:xfrm>
            <a:off x="5972504" y="1561268"/>
            <a:ext cx="2244996" cy="2190806"/>
          </a:xfrm>
          <a:prstGeom prst="rect">
            <a:avLst/>
          </a:prstGeom>
        </p:spPr>
      </p:pic>
      <p:sp>
        <p:nvSpPr>
          <p:cNvPr id="10" name="TextBox 9">
            <a:extLst>
              <a:ext uri="{FF2B5EF4-FFF2-40B4-BE49-F238E27FC236}">
                <a16:creationId xmlns:a16="http://schemas.microsoft.com/office/drawing/2014/main" id="{20E3C8A4-5C62-4B80-B8E5-C5C0BF2B49DD}"/>
              </a:ext>
            </a:extLst>
          </p:cNvPr>
          <p:cNvSpPr txBox="1"/>
          <p:nvPr/>
        </p:nvSpPr>
        <p:spPr>
          <a:xfrm>
            <a:off x="7691720" y="1876265"/>
            <a:ext cx="5634990" cy="369332"/>
          </a:xfrm>
          <a:prstGeom prst="rect">
            <a:avLst/>
          </a:prstGeom>
          <a:noFill/>
        </p:spPr>
        <p:txBody>
          <a:bodyPr wrap="square" rtlCol="0">
            <a:spAutoFit/>
          </a:bodyPr>
          <a:lstStyle/>
          <a:p>
            <a:r>
              <a:rPr lang="en-GB"/>
              <a:t>Green BELLE – grants to 93 businesses</a:t>
            </a:r>
          </a:p>
        </p:txBody>
      </p:sp>
      <p:sp>
        <p:nvSpPr>
          <p:cNvPr id="12" name="Rectangle 11">
            <a:extLst>
              <a:ext uri="{FF2B5EF4-FFF2-40B4-BE49-F238E27FC236}">
                <a16:creationId xmlns:a16="http://schemas.microsoft.com/office/drawing/2014/main" id="{8440C107-897C-416E-B8CE-65AF720EB141}"/>
              </a:ext>
            </a:extLst>
          </p:cNvPr>
          <p:cNvSpPr/>
          <p:nvPr/>
        </p:nvSpPr>
        <p:spPr>
          <a:xfrm>
            <a:off x="158565" y="5889883"/>
            <a:ext cx="5008321" cy="646331"/>
          </a:xfrm>
          <a:prstGeom prst="rect">
            <a:avLst/>
          </a:prstGeom>
        </p:spPr>
        <p:txBody>
          <a:bodyPr wrap="square">
            <a:spAutoFit/>
          </a:bodyPr>
          <a:lstStyle/>
          <a:p>
            <a:r>
              <a:rPr lang="en-GB"/>
              <a:t>Marriott School has had a new Net Zero block build with 4 classrooms, toilets and break out rooms</a:t>
            </a:r>
            <a:endParaRPr lang="en-GB" b="1">
              <a:solidFill>
                <a:srgbClr val="C00000"/>
              </a:solidFill>
            </a:endParaRPr>
          </a:p>
        </p:txBody>
      </p:sp>
      <p:pic>
        <p:nvPicPr>
          <p:cNvPr id="13" name="Picture 12">
            <a:extLst>
              <a:ext uri="{FF2B5EF4-FFF2-40B4-BE49-F238E27FC236}">
                <a16:creationId xmlns:a16="http://schemas.microsoft.com/office/drawing/2014/main" id="{9B0CD026-D217-4B89-9637-72F652C4110C}"/>
              </a:ext>
            </a:extLst>
          </p:cNvPr>
          <p:cNvPicPr>
            <a:picLocks noChangeAspect="1"/>
          </p:cNvPicPr>
          <p:nvPr/>
        </p:nvPicPr>
        <p:blipFill>
          <a:blip r:embed="rId6"/>
          <a:stretch>
            <a:fillRect/>
          </a:stretch>
        </p:blipFill>
        <p:spPr>
          <a:xfrm>
            <a:off x="5271137" y="4554975"/>
            <a:ext cx="2381250" cy="2105025"/>
          </a:xfrm>
          <a:prstGeom prst="rect">
            <a:avLst/>
          </a:prstGeom>
        </p:spPr>
      </p:pic>
    </p:spTree>
    <p:extLst>
      <p:ext uri="{BB962C8B-B14F-4D97-AF65-F5344CB8AC3E}">
        <p14:creationId xmlns:p14="http://schemas.microsoft.com/office/powerpoint/2010/main" val="6135342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DF789-207B-4992-AFC3-047068BB4AB1}"/>
              </a:ext>
            </a:extLst>
          </p:cNvPr>
          <p:cNvSpPr>
            <a:spLocks noGrp="1"/>
          </p:cNvSpPr>
          <p:nvPr>
            <p:ph type="title"/>
          </p:nvPr>
        </p:nvSpPr>
        <p:spPr/>
        <p:txBody>
          <a:bodyPr/>
          <a:lstStyle/>
          <a:p>
            <a:r>
              <a:rPr lang="en-GB"/>
              <a:t>What is happening in Leicester?</a:t>
            </a:r>
          </a:p>
        </p:txBody>
      </p:sp>
      <p:pic>
        <p:nvPicPr>
          <p:cNvPr id="3" name="Picture 2">
            <a:extLst>
              <a:ext uri="{FF2B5EF4-FFF2-40B4-BE49-F238E27FC236}">
                <a16:creationId xmlns:a16="http://schemas.microsoft.com/office/drawing/2014/main" id="{6C9FE99A-D036-4325-BD67-95C1C9F5C92A}"/>
              </a:ext>
            </a:extLst>
          </p:cNvPr>
          <p:cNvPicPr>
            <a:picLocks noChangeAspect="1"/>
          </p:cNvPicPr>
          <p:nvPr/>
        </p:nvPicPr>
        <p:blipFill>
          <a:blip r:embed="rId3"/>
          <a:stretch>
            <a:fillRect/>
          </a:stretch>
        </p:blipFill>
        <p:spPr>
          <a:xfrm>
            <a:off x="294284" y="1509867"/>
            <a:ext cx="4069492" cy="4069492"/>
          </a:xfrm>
          <a:prstGeom prst="rect">
            <a:avLst/>
          </a:prstGeom>
        </p:spPr>
      </p:pic>
      <p:pic>
        <p:nvPicPr>
          <p:cNvPr id="4" name="Picture 3">
            <a:extLst>
              <a:ext uri="{FF2B5EF4-FFF2-40B4-BE49-F238E27FC236}">
                <a16:creationId xmlns:a16="http://schemas.microsoft.com/office/drawing/2014/main" id="{502F7EB3-E693-4BA2-93B3-883B3DF8B66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14360" y="1509867"/>
            <a:ext cx="3683356" cy="2696216"/>
          </a:xfrm>
          <a:prstGeom prst="rect">
            <a:avLst/>
          </a:prstGeom>
        </p:spPr>
      </p:pic>
      <p:sp>
        <p:nvSpPr>
          <p:cNvPr id="5" name="TextBox 4">
            <a:extLst>
              <a:ext uri="{FF2B5EF4-FFF2-40B4-BE49-F238E27FC236}">
                <a16:creationId xmlns:a16="http://schemas.microsoft.com/office/drawing/2014/main" id="{1CD3ABCF-7F6E-4442-8CEC-9CAF0A2E765A}"/>
              </a:ext>
            </a:extLst>
          </p:cNvPr>
          <p:cNvSpPr txBox="1"/>
          <p:nvPr/>
        </p:nvSpPr>
        <p:spPr>
          <a:xfrm>
            <a:off x="194255" y="5579359"/>
            <a:ext cx="4319687" cy="1200329"/>
          </a:xfrm>
          <a:prstGeom prst="rect">
            <a:avLst/>
          </a:prstGeom>
          <a:noFill/>
        </p:spPr>
        <p:txBody>
          <a:bodyPr wrap="square" rtlCol="0">
            <a:spAutoFit/>
          </a:bodyPr>
          <a:lstStyle/>
          <a:p>
            <a:r>
              <a:rPr lang="en-GB"/>
              <a:t>Green Fox Community Energy -   </a:t>
            </a:r>
          </a:p>
          <a:p>
            <a:r>
              <a:rPr lang="en-GB"/>
              <a:t>Green Lane Infant School, Highfields Primary, Sparkenhoe Community Primary School and Uplands Infant School </a:t>
            </a:r>
          </a:p>
        </p:txBody>
      </p:sp>
      <p:sp>
        <p:nvSpPr>
          <p:cNvPr id="6" name="TextBox 5">
            <a:extLst>
              <a:ext uri="{FF2B5EF4-FFF2-40B4-BE49-F238E27FC236}">
                <a16:creationId xmlns:a16="http://schemas.microsoft.com/office/drawing/2014/main" id="{A4E6A1A8-82C1-4043-9D96-3274DAB7A655}"/>
              </a:ext>
            </a:extLst>
          </p:cNvPr>
          <p:cNvSpPr txBox="1"/>
          <p:nvPr/>
        </p:nvSpPr>
        <p:spPr>
          <a:xfrm>
            <a:off x="8214360" y="4200810"/>
            <a:ext cx="5634990" cy="369332"/>
          </a:xfrm>
          <a:prstGeom prst="rect">
            <a:avLst/>
          </a:prstGeom>
          <a:noFill/>
        </p:spPr>
        <p:txBody>
          <a:bodyPr wrap="square" rtlCol="0">
            <a:spAutoFit/>
          </a:bodyPr>
          <a:lstStyle/>
          <a:p>
            <a:r>
              <a:rPr lang="en-GB"/>
              <a:t>Electrification of bus network </a:t>
            </a:r>
          </a:p>
        </p:txBody>
      </p:sp>
      <p:pic>
        <p:nvPicPr>
          <p:cNvPr id="9" name="Picture 8" descr="A picture containing person, man, outdoor, game&#10;&#10;Description automatically generated">
            <a:extLst>
              <a:ext uri="{FF2B5EF4-FFF2-40B4-BE49-F238E27FC236}">
                <a16:creationId xmlns:a16="http://schemas.microsoft.com/office/drawing/2014/main" id="{4F40F897-1C59-4B09-AA65-EA94C5C2BA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5275" y="1509867"/>
            <a:ext cx="3287558" cy="4494234"/>
          </a:xfrm>
          <a:prstGeom prst="rect">
            <a:avLst/>
          </a:prstGeom>
        </p:spPr>
      </p:pic>
      <p:sp>
        <p:nvSpPr>
          <p:cNvPr id="10" name="TextBox 9">
            <a:extLst>
              <a:ext uri="{FF2B5EF4-FFF2-40B4-BE49-F238E27FC236}">
                <a16:creationId xmlns:a16="http://schemas.microsoft.com/office/drawing/2014/main" id="{B7DA3C8C-76B0-4CCB-9605-CDDF03C3F06F}"/>
              </a:ext>
            </a:extLst>
          </p:cNvPr>
          <p:cNvSpPr txBox="1"/>
          <p:nvPr/>
        </p:nvSpPr>
        <p:spPr>
          <a:xfrm>
            <a:off x="4513942" y="6133357"/>
            <a:ext cx="3791333" cy="646331"/>
          </a:xfrm>
          <a:prstGeom prst="rect">
            <a:avLst/>
          </a:prstGeom>
          <a:noFill/>
        </p:spPr>
        <p:txBody>
          <a:bodyPr wrap="square" rtlCol="0">
            <a:spAutoFit/>
          </a:bodyPr>
          <a:lstStyle/>
          <a:p>
            <a:r>
              <a:rPr lang="en-GB"/>
              <a:t>634 </a:t>
            </a:r>
            <a:r>
              <a:rPr lang="en-GB" err="1"/>
              <a:t>kWp</a:t>
            </a:r>
            <a:r>
              <a:rPr lang="en-GB"/>
              <a:t> PV systems on council buildings generating 524,954 kWh/y</a:t>
            </a:r>
          </a:p>
        </p:txBody>
      </p:sp>
    </p:spTree>
    <p:extLst>
      <p:ext uri="{BB962C8B-B14F-4D97-AF65-F5344CB8AC3E}">
        <p14:creationId xmlns:p14="http://schemas.microsoft.com/office/powerpoint/2010/main" val="22377592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B1BA2-843F-4A7A-9618-FD88A9DAB208}"/>
              </a:ext>
            </a:extLst>
          </p:cNvPr>
          <p:cNvSpPr>
            <a:spLocks noGrp="1"/>
          </p:cNvSpPr>
          <p:nvPr>
            <p:ph type="title"/>
          </p:nvPr>
        </p:nvSpPr>
        <p:spPr/>
        <p:txBody>
          <a:bodyPr/>
          <a:lstStyle/>
          <a:p>
            <a:r>
              <a:rPr lang="en-GB"/>
              <a:t>The carbon footprint of the City </a:t>
            </a:r>
          </a:p>
        </p:txBody>
      </p:sp>
      <p:graphicFrame>
        <p:nvGraphicFramePr>
          <p:cNvPr id="7" name="Chart 6">
            <a:extLst>
              <a:ext uri="{FF2B5EF4-FFF2-40B4-BE49-F238E27FC236}">
                <a16:creationId xmlns:a16="http://schemas.microsoft.com/office/drawing/2014/main" id="{B0C05525-4006-45E3-8711-EA8773CBFD6B}"/>
              </a:ext>
            </a:extLst>
          </p:cNvPr>
          <p:cNvGraphicFramePr>
            <a:graphicFrameLocks/>
          </p:cNvGraphicFramePr>
          <p:nvPr>
            <p:extLst>
              <p:ext uri="{D42A27DB-BD31-4B8C-83A1-F6EECF244321}">
                <p14:modId xmlns:p14="http://schemas.microsoft.com/office/powerpoint/2010/main" val="1615584262"/>
              </p:ext>
            </p:extLst>
          </p:nvPr>
        </p:nvGraphicFramePr>
        <p:xfrm>
          <a:off x="272823" y="1422401"/>
          <a:ext cx="5823178" cy="5115559"/>
        </p:xfrm>
        <a:graphic>
          <a:graphicData uri="http://schemas.openxmlformats.org/drawingml/2006/chart">
            <c:chart xmlns:c="http://schemas.openxmlformats.org/drawingml/2006/chart" xmlns:r="http://schemas.openxmlformats.org/officeDocument/2006/relationships" r:id="rId3"/>
          </a:graphicData>
        </a:graphic>
      </p:graphicFrame>
      <p:grpSp>
        <p:nvGrpSpPr>
          <p:cNvPr id="14" name="Group 13">
            <a:extLst>
              <a:ext uri="{FF2B5EF4-FFF2-40B4-BE49-F238E27FC236}">
                <a16:creationId xmlns:a16="http://schemas.microsoft.com/office/drawing/2014/main" id="{3FAB185C-73D0-4DFE-9878-389784302011}"/>
              </a:ext>
            </a:extLst>
          </p:cNvPr>
          <p:cNvGrpSpPr/>
          <p:nvPr/>
        </p:nvGrpSpPr>
        <p:grpSpPr>
          <a:xfrm>
            <a:off x="6235472" y="2148111"/>
            <a:ext cx="5579157" cy="4228557"/>
            <a:chOff x="6235472" y="2046513"/>
            <a:chExt cx="5579157" cy="4228557"/>
          </a:xfrm>
        </p:grpSpPr>
        <p:pic>
          <p:nvPicPr>
            <p:cNvPr id="8" name="Picture 7">
              <a:extLst>
                <a:ext uri="{FF2B5EF4-FFF2-40B4-BE49-F238E27FC236}">
                  <a16:creationId xmlns:a16="http://schemas.microsoft.com/office/drawing/2014/main" id="{62E9386A-FAF0-4512-8EAA-65490476B8C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609" r="1181" b="1"/>
            <a:stretch/>
          </p:blipFill>
          <p:spPr>
            <a:xfrm>
              <a:off x="6235472" y="2046513"/>
              <a:ext cx="5579157" cy="4228557"/>
            </a:xfrm>
            <a:prstGeom prst="rect">
              <a:avLst/>
            </a:prstGeom>
          </p:spPr>
        </p:pic>
        <p:sp>
          <p:nvSpPr>
            <p:cNvPr id="9" name="Rectangle 8">
              <a:extLst>
                <a:ext uri="{FF2B5EF4-FFF2-40B4-BE49-F238E27FC236}">
                  <a16:creationId xmlns:a16="http://schemas.microsoft.com/office/drawing/2014/main" id="{8721989B-FC53-42AE-A66E-75888EE2F151}"/>
                </a:ext>
              </a:extLst>
            </p:cNvPr>
            <p:cNvSpPr/>
            <p:nvPr/>
          </p:nvSpPr>
          <p:spPr>
            <a:xfrm>
              <a:off x="8416816" y="3837625"/>
              <a:ext cx="1216467" cy="646331"/>
            </a:xfrm>
            <a:prstGeom prst="rect">
              <a:avLst/>
            </a:prstGeom>
          </p:spPr>
          <p:txBody>
            <a:bodyPr wrap="square">
              <a:spAutoFit/>
            </a:bodyPr>
            <a:lstStyle/>
            <a:p>
              <a:pPr algn="ctr"/>
              <a:r>
                <a:rPr lang="en-GB" b="1"/>
                <a:t>2017</a:t>
              </a:r>
            </a:p>
            <a:p>
              <a:pPr algn="ctr"/>
              <a:r>
                <a:rPr lang="en-GB" b="1"/>
                <a:t>Emissions</a:t>
              </a:r>
            </a:p>
          </p:txBody>
        </p:sp>
        <p:sp>
          <p:nvSpPr>
            <p:cNvPr id="10" name="Rectangle 9">
              <a:extLst>
                <a:ext uri="{FF2B5EF4-FFF2-40B4-BE49-F238E27FC236}">
                  <a16:creationId xmlns:a16="http://schemas.microsoft.com/office/drawing/2014/main" id="{449C5BA6-3AE3-484A-8A1F-1563C5592263}"/>
                </a:ext>
              </a:extLst>
            </p:cNvPr>
            <p:cNvSpPr/>
            <p:nvPr/>
          </p:nvSpPr>
          <p:spPr>
            <a:xfrm>
              <a:off x="10468882" y="2046513"/>
              <a:ext cx="1171575" cy="646331"/>
            </a:xfrm>
            <a:prstGeom prst="rect">
              <a:avLst/>
            </a:prstGeom>
          </p:spPr>
          <p:txBody>
            <a:bodyPr wrap="square">
              <a:spAutoFit/>
            </a:bodyPr>
            <a:lstStyle/>
            <a:p>
              <a:pPr algn="ctr">
                <a:spcAft>
                  <a:spcPts val="0"/>
                </a:spcAft>
              </a:pPr>
              <a:r>
                <a:rPr lang="en-GB" b="1">
                  <a:latin typeface="Calibri" panose="020F0502020204030204" pitchFamily="34" charset="0"/>
                  <a:ea typeface="Times New Roman" panose="02020603050405020304" pitchFamily="18" charset="0"/>
                  <a:cs typeface="Times New Roman" panose="02020603050405020304" pitchFamily="18" charset="0"/>
                </a:rPr>
                <a:t>2005</a:t>
              </a:r>
              <a:endParaRPr lang="en-GB" sz="2000">
                <a:latin typeface="Times New Roman" panose="02020603050405020304" pitchFamily="18" charset="0"/>
                <a:ea typeface="Times New Roman" panose="02020603050405020304" pitchFamily="18" charset="0"/>
              </a:endParaRPr>
            </a:p>
            <a:p>
              <a:pPr algn="ctr">
                <a:spcAft>
                  <a:spcPts val="0"/>
                </a:spcAft>
              </a:pPr>
              <a:r>
                <a:rPr lang="en-GB" b="1">
                  <a:latin typeface="Calibri" panose="020F0502020204030204" pitchFamily="34" charset="0"/>
                  <a:ea typeface="Times New Roman" panose="02020603050405020304" pitchFamily="18" charset="0"/>
                  <a:cs typeface="Times New Roman" panose="02020603050405020304" pitchFamily="18" charset="0"/>
                </a:rPr>
                <a:t>Emissions</a:t>
              </a:r>
              <a:endParaRPr lang="en-GB" sz="2000">
                <a:effectLst/>
                <a:latin typeface="Times New Roman" panose="02020603050405020304" pitchFamily="18" charset="0"/>
                <a:ea typeface="Times New Roman" panose="02020603050405020304" pitchFamily="18" charset="0"/>
              </a:endParaRPr>
            </a:p>
          </p:txBody>
        </p:sp>
      </p:grpSp>
      <p:sp>
        <p:nvSpPr>
          <p:cNvPr id="13" name="TextBox 12">
            <a:extLst>
              <a:ext uri="{FF2B5EF4-FFF2-40B4-BE49-F238E27FC236}">
                <a16:creationId xmlns:a16="http://schemas.microsoft.com/office/drawing/2014/main" id="{8141F1EA-34BE-45EF-B28E-4B4F9F84AD8D}"/>
              </a:ext>
            </a:extLst>
          </p:cNvPr>
          <p:cNvSpPr txBox="1"/>
          <p:nvPr/>
        </p:nvSpPr>
        <p:spPr>
          <a:xfrm>
            <a:off x="6545944" y="1422401"/>
            <a:ext cx="5408156" cy="646331"/>
          </a:xfrm>
          <a:prstGeom prst="rect">
            <a:avLst/>
          </a:prstGeom>
          <a:noFill/>
        </p:spPr>
        <p:txBody>
          <a:bodyPr wrap="square" rtlCol="0">
            <a:spAutoFit/>
          </a:bodyPr>
          <a:lstStyle/>
          <a:p>
            <a:pPr algn="ctr"/>
            <a:r>
              <a:rPr lang="en-GB"/>
              <a:t>Leicester City Carbon Footprint Comparison between 2005 and 2017</a:t>
            </a:r>
          </a:p>
        </p:txBody>
      </p:sp>
    </p:spTree>
    <p:extLst>
      <p:ext uri="{BB962C8B-B14F-4D97-AF65-F5344CB8AC3E}">
        <p14:creationId xmlns:p14="http://schemas.microsoft.com/office/powerpoint/2010/main" val="3995787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543" y="216610"/>
            <a:ext cx="9134680" cy="769441"/>
          </a:xfrm>
          <a:prstGeom prst="rect">
            <a:avLst/>
          </a:prstGeom>
          <a:noFill/>
        </p:spPr>
        <p:txBody>
          <a:bodyPr wrap="none" rtlCol="0">
            <a:spAutoFit/>
          </a:bodyPr>
          <a:lstStyle/>
          <a:p>
            <a:r>
              <a:rPr lang="en-GB" sz="4400" b="1" dirty="0">
                <a:solidFill>
                  <a:schemeClr val="bg1"/>
                </a:solidFill>
                <a:latin typeface="+mj-lt"/>
              </a:rPr>
              <a:t>Leicester: Britain’s first Environment City</a:t>
            </a:r>
          </a:p>
        </p:txBody>
      </p:sp>
      <p:sp>
        <p:nvSpPr>
          <p:cNvPr id="6" name="TextBox 5"/>
          <p:cNvSpPr txBox="1"/>
          <p:nvPr/>
        </p:nvSpPr>
        <p:spPr>
          <a:xfrm>
            <a:off x="1634504" y="5995059"/>
            <a:ext cx="10435576" cy="646331"/>
          </a:xfrm>
          <a:prstGeom prst="rect">
            <a:avLst/>
          </a:prstGeom>
          <a:noFill/>
        </p:spPr>
        <p:txBody>
          <a:bodyPr wrap="square" rtlCol="0">
            <a:spAutoFit/>
          </a:bodyPr>
          <a:lstStyle/>
          <a:p>
            <a:r>
              <a:rPr lang="en-GB" sz="3600" dirty="0">
                <a:solidFill>
                  <a:schemeClr val="bg1"/>
                </a:solidFill>
              </a:rPr>
              <a:t>…now aiming to be a Carbon Neutral city</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543" y="1164622"/>
            <a:ext cx="7196183" cy="4830438"/>
          </a:xfrm>
          <a:prstGeom prst="rect">
            <a:avLst/>
          </a:prstGeom>
        </p:spPr>
      </p:pic>
      <p:pic>
        <p:nvPicPr>
          <p:cNvPr id="7" name="Picture 6" descr="A logo which says 'Sustainable Leicester'."/>
          <p:cNvPicPr/>
          <p:nvPr/>
        </p:nvPicPr>
        <p:blipFill>
          <a:blip r:embed="rId4">
            <a:extLst>
              <a:ext uri="{28A0092B-C50C-407E-A947-70E740481C1C}">
                <a14:useLocalDpi xmlns:a14="http://schemas.microsoft.com/office/drawing/2010/main"/>
              </a:ext>
            </a:extLst>
          </a:blip>
          <a:stretch>
            <a:fillRect/>
          </a:stretch>
        </p:blipFill>
        <p:spPr>
          <a:xfrm>
            <a:off x="6962082" y="1164622"/>
            <a:ext cx="5229917" cy="4830436"/>
          </a:xfrm>
          <a:prstGeom prst="rect">
            <a:avLst/>
          </a:prstGeom>
        </p:spPr>
      </p:pic>
    </p:spTree>
    <p:extLst>
      <p:ext uri="{BB962C8B-B14F-4D97-AF65-F5344CB8AC3E}">
        <p14:creationId xmlns:p14="http://schemas.microsoft.com/office/powerpoint/2010/main" val="3058199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4754D-F8D0-4D66-8151-14324502246B}"/>
              </a:ext>
            </a:extLst>
          </p:cNvPr>
          <p:cNvSpPr>
            <a:spLocks noGrp="1"/>
          </p:cNvSpPr>
          <p:nvPr>
            <p:ph type="title"/>
          </p:nvPr>
        </p:nvSpPr>
        <p:spPr>
          <a:xfrm>
            <a:off x="545432" y="198000"/>
            <a:ext cx="11133222" cy="887125"/>
          </a:xfrm>
        </p:spPr>
        <p:txBody>
          <a:bodyPr>
            <a:normAutofit/>
          </a:bodyPr>
          <a:lstStyle/>
          <a:p>
            <a:r>
              <a:rPr lang="en-GB"/>
              <a:t>Examples of what schools are doing in Leicester….</a:t>
            </a:r>
          </a:p>
        </p:txBody>
      </p:sp>
      <p:sp>
        <p:nvSpPr>
          <p:cNvPr id="3" name="Content Placeholder 2">
            <a:extLst>
              <a:ext uri="{FF2B5EF4-FFF2-40B4-BE49-F238E27FC236}">
                <a16:creationId xmlns:a16="http://schemas.microsoft.com/office/drawing/2014/main" id="{61F72DDC-BE22-4631-9EAA-9228622D3A7F}"/>
              </a:ext>
            </a:extLst>
          </p:cNvPr>
          <p:cNvSpPr>
            <a:spLocks noGrp="1"/>
          </p:cNvSpPr>
          <p:nvPr>
            <p:ph idx="1"/>
          </p:nvPr>
        </p:nvSpPr>
        <p:spPr>
          <a:xfrm>
            <a:off x="545432" y="1732547"/>
            <a:ext cx="11133222" cy="5340899"/>
          </a:xfrm>
        </p:spPr>
        <p:txBody>
          <a:bodyPr>
            <a:normAutofit/>
          </a:bodyPr>
          <a:lstStyle/>
          <a:p>
            <a:pPr marL="0" indent="0">
              <a:buNone/>
            </a:pPr>
            <a:r>
              <a:rPr lang="en-GB" sz="3200"/>
              <a:t>Eco-Schools: 107 registered -  90 Bronze, 79 Silver, 52 Green Flag – highest in England for local authorities </a:t>
            </a:r>
          </a:p>
          <a:p>
            <a:r>
              <a:rPr lang="en-GB" sz="3200"/>
              <a:t>LED and Solar Panel (PV) projects</a:t>
            </a:r>
          </a:p>
          <a:p>
            <a:r>
              <a:rPr lang="en-GB" sz="3200" err="1"/>
              <a:t>Ashden</a:t>
            </a:r>
            <a:r>
              <a:rPr lang="en-GB" sz="3200"/>
              <a:t> LESS CO</a:t>
            </a:r>
            <a:r>
              <a:rPr lang="en-GB" sz="3200" baseline="-25000"/>
              <a:t>2</a:t>
            </a:r>
            <a:r>
              <a:rPr lang="en-GB" sz="3200"/>
              <a:t> and BESS Energy </a:t>
            </a:r>
          </a:p>
          <a:p>
            <a:r>
              <a:rPr lang="en-GB" sz="3200"/>
              <a:t>Active Travel and Transport projects</a:t>
            </a:r>
            <a:br>
              <a:rPr lang="en-GB" sz="3200"/>
            </a:br>
            <a:r>
              <a:rPr lang="en-GB" sz="3200"/>
              <a:t>(Sustrans and Living Streets)</a:t>
            </a:r>
          </a:p>
          <a:p>
            <a:r>
              <a:rPr lang="en-GB" sz="3200"/>
              <a:t>Recycling</a:t>
            </a:r>
          </a:p>
          <a:p>
            <a:r>
              <a:rPr lang="en-GB" sz="3200"/>
              <a:t>City catering – ‘meat free </a:t>
            </a:r>
            <a:r>
              <a:rPr lang="en-GB" sz="3200" err="1"/>
              <a:t>day’</a:t>
            </a:r>
            <a:endParaRPr lang="en-GB" sz="2400"/>
          </a:p>
        </p:txBody>
      </p:sp>
      <p:pic>
        <p:nvPicPr>
          <p:cNvPr id="5" name="Picture 4">
            <a:extLst>
              <a:ext uri="{FF2B5EF4-FFF2-40B4-BE49-F238E27FC236}">
                <a16:creationId xmlns:a16="http://schemas.microsoft.com/office/drawing/2014/main" id="{0419557D-8D12-4E0D-99A2-8F3E6E3A04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1086" y="3108158"/>
            <a:ext cx="4727568" cy="3151712"/>
          </a:xfrm>
          <a:prstGeom prst="rect">
            <a:avLst/>
          </a:prstGeom>
        </p:spPr>
      </p:pic>
    </p:spTree>
    <p:extLst>
      <p:ext uri="{BB962C8B-B14F-4D97-AF65-F5344CB8AC3E}">
        <p14:creationId xmlns:p14="http://schemas.microsoft.com/office/powerpoint/2010/main" val="217922323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A Post-COVID Future</a:t>
            </a:r>
          </a:p>
        </p:txBody>
      </p:sp>
    </p:spTree>
    <p:extLst>
      <p:ext uri="{BB962C8B-B14F-4D97-AF65-F5344CB8AC3E}">
        <p14:creationId xmlns:p14="http://schemas.microsoft.com/office/powerpoint/2010/main" val="407788164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B800B-D93D-4DCA-871E-6239279BA851}"/>
              </a:ext>
            </a:extLst>
          </p:cNvPr>
          <p:cNvSpPr>
            <a:spLocks noGrp="1"/>
          </p:cNvSpPr>
          <p:nvPr>
            <p:ph type="title"/>
          </p:nvPr>
        </p:nvSpPr>
        <p:spPr/>
        <p:txBody>
          <a:bodyPr/>
          <a:lstStyle/>
          <a:p>
            <a:r>
              <a:rPr lang="en-GB"/>
              <a:t>COVID-19 and Carbon Emissions</a:t>
            </a:r>
          </a:p>
        </p:txBody>
      </p:sp>
      <p:pic>
        <p:nvPicPr>
          <p:cNvPr id="4" name="Picture 2" descr="Nepal">
            <a:extLst>
              <a:ext uri="{FF2B5EF4-FFF2-40B4-BE49-F238E27FC236}">
                <a16:creationId xmlns:a16="http://schemas.microsoft.com/office/drawing/2014/main" id="{B1839662-B7D6-444D-B151-19668C1814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6014" y="1529217"/>
            <a:ext cx="8479972" cy="4769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41010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6A14A-EE0B-4719-96B8-285474E15AC4}"/>
              </a:ext>
            </a:extLst>
          </p:cNvPr>
          <p:cNvSpPr>
            <a:spLocks noGrp="1"/>
          </p:cNvSpPr>
          <p:nvPr>
            <p:ph type="title"/>
          </p:nvPr>
        </p:nvSpPr>
        <p:spPr/>
        <p:txBody>
          <a:bodyPr/>
          <a:lstStyle/>
          <a:p>
            <a:r>
              <a:rPr lang="en-GB"/>
              <a:t>Decreased emissions</a:t>
            </a:r>
          </a:p>
        </p:txBody>
      </p:sp>
      <p:sp>
        <p:nvSpPr>
          <p:cNvPr id="3" name="Content Placeholder 2">
            <a:extLst>
              <a:ext uri="{FF2B5EF4-FFF2-40B4-BE49-F238E27FC236}">
                <a16:creationId xmlns:a16="http://schemas.microsoft.com/office/drawing/2014/main" id="{492E9BC6-F385-488E-B7D8-0E813A5DE59B}"/>
              </a:ext>
            </a:extLst>
          </p:cNvPr>
          <p:cNvSpPr>
            <a:spLocks noGrp="1"/>
          </p:cNvSpPr>
          <p:nvPr>
            <p:ph idx="1"/>
          </p:nvPr>
        </p:nvSpPr>
        <p:spPr/>
        <p:txBody>
          <a:bodyPr>
            <a:normAutofit/>
          </a:bodyPr>
          <a:lstStyle/>
          <a:p>
            <a:r>
              <a:rPr lang="en-GB" sz="2400" b="0" i="0">
                <a:solidFill>
                  <a:srgbClr val="222222"/>
                </a:solidFill>
                <a:effectLst/>
              </a:rPr>
              <a:t>Daily global CO</a:t>
            </a:r>
            <a:r>
              <a:rPr lang="en-GB" sz="2400" b="0" i="0" baseline="-25000">
                <a:solidFill>
                  <a:srgbClr val="222222"/>
                </a:solidFill>
                <a:effectLst/>
              </a:rPr>
              <a:t>2</a:t>
            </a:r>
            <a:r>
              <a:rPr lang="en-GB" sz="2400" b="0" i="0">
                <a:solidFill>
                  <a:srgbClr val="222222"/>
                </a:solidFill>
                <a:effectLst/>
              </a:rPr>
              <a:t> emissions decreased by 17% by early April 2020 compared with the mean 2019 levels</a:t>
            </a:r>
          </a:p>
          <a:p>
            <a:r>
              <a:rPr lang="en-GB" sz="2400">
                <a:solidFill>
                  <a:srgbClr val="222222"/>
                </a:solidFill>
              </a:rPr>
              <a:t>J</a:t>
            </a:r>
            <a:r>
              <a:rPr lang="en-GB" sz="2400" b="0" i="0">
                <a:solidFill>
                  <a:srgbClr val="222222"/>
                </a:solidFill>
                <a:effectLst/>
              </a:rPr>
              <a:t>ust under half from changes in surface transport</a:t>
            </a:r>
          </a:p>
          <a:p>
            <a:r>
              <a:rPr lang="en-GB" sz="2400"/>
              <a:t>Flights down </a:t>
            </a:r>
          </a:p>
          <a:p>
            <a:pPr lvl="1"/>
            <a:r>
              <a:rPr lang="en-GB" sz="2000"/>
              <a:t>90% in Europe</a:t>
            </a:r>
          </a:p>
          <a:p>
            <a:pPr lvl="1"/>
            <a:r>
              <a:rPr lang="en-GB" sz="2000"/>
              <a:t>50 % US</a:t>
            </a:r>
          </a:p>
          <a:p>
            <a:pPr lvl="1"/>
            <a:r>
              <a:rPr lang="en-GB" sz="2000"/>
              <a:t>65% overall</a:t>
            </a:r>
            <a:endParaRPr lang="en-GB" sz="2000" b="0" i="0">
              <a:solidFill>
                <a:srgbClr val="222222"/>
              </a:solidFill>
              <a:effectLst/>
            </a:endParaRPr>
          </a:p>
          <a:p>
            <a:r>
              <a:rPr lang="en-GB" sz="2400" b="0" i="0">
                <a:solidFill>
                  <a:srgbClr val="222222"/>
                </a:solidFill>
                <a:effectLst/>
              </a:rPr>
              <a:t>At their peak, emissions in individual countries decreased by 26% on average. </a:t>
            </a:r>
          </a:p>
          <a:p>
            <a:r>
              <a:rPr lang="en-GB" sz="2400" b="0" i="0">
                <a:solidFill>
                  <a:srgbClr val="222222"/>
                </a:solidFill>
                <a:effectLst/>
              </a:rPr>
              <a:t>The impact on 2020 annual emissions depends on the duration of the confinement, with a low estimate of –4%, if pre-pandemic conditions return by mid-June, and a high estimate of –7%, if some restrictions remain worldwide until the end of 2020.</a:t>
            </a:r>
            <a:endParaRPr lang="en-GB" sz="2400"/>
          </a:p>
        </p:txBody>
      </p:sp>
    </p:spTree>
    <p:extLst>
      <p:ext uri="{BB962C8B-B14F-4D97-AF65-F5344CB8AC3E}">
        <p14:creationId xmlns:p14="http://schemas.microsoft.com/office/powerpoint/2010/main" val="1266093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CB067D-0C3F-440C-A817-01834E9B1F4D}"/>
              </a:ext>
            </a:extLst>
          </p:cNvPr>
          <p:cNvPicPr>
            <a:picLocks noChangeAspect="1"/>
          </p:cNvPicPr>
          <p:nvPr/>
        </p:nvPicPr>
        <p:blipFill>
          <a:blip r:embed="rId2"/>
          <a:stretch>
            <a:fillRect/>
          </a:stretch>
        </p:blipFill>
        <p:spPr>
          <a:xfrm>
            <a:off x="2015067" y="531103"/>
            <a:ext cx="8161866" cy="5795793"/>
          </a:xfrm>
          <a:prstGeom prst="rect">
            <a:avLst/>
          </a:prstGeom>
        </p:spPr>
      </p:pic>
    </p:spTree>
    <p:extLst>
      <p:ext uri="{BB962C8B-B14F-4D97-AF65-F5344CB8AC3E}">
        <p14:creationId xmlns:p14="http://schemas.microsoft.com/office/powerpoint/2010/main" val="17616805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A5599AC-1BFC-4E31-88BF-78AE00620F34}"/>
              </a:ext>
            </a:extLst>
          </p:cNvPr>
          <p:cNvPicPr>
            <a:picLocks noGrp="1" noChangeAspect="1"/>
          </p:cNvPicPr>
          <p:nvPr>
            <p:ph idx="1"/>
          </p:nvPr>
        </p:nvPicPr>
        <p:blipFill>
          <a:blip r:embed="rId2"/>
          <a:stretch>
            <a:fillRect/>
          </a:stretch>
        </p:blipFill>
        <p:spPr>
          <a:xfrm>
            <a:off x="1170038" y="1431951"/>
            <a:ext cx="6534150" cy="1590675"/>
          </a:xfrm>
          <a:prstGeom prst="rect">
            <a:avLst/>
          </a:prstGeom>
        </p:spPr>
      </p:pic>
      <p:pic>
        <p:nvPicPr>
          <p:cNvPr id="5" name="Picture 4">
            <a:extLst>
              <a:ext uri="{FF2B5EF4-FFF2-40B4-BE49-F238E27FC236}">
                <a16:creationId xmlns:a16="http://schemas.microsoft.com/office/drawing/2014/main" id="{E9E53933-1E3D-45C3-8C62-35758FE985C7}"/>
              </a:ext>
            </a:extLst>
          </p:cNvPr>
          <p:cNvPicPr>
            <a:picLocks noChangeAspect="1"/>
          </p:cNvPicPr>
          <p:nvPr/>
        </p:nvPicPr>
        <p:blipFill>
          <a:blip r:embed="rId3"/>
          <a:stretch>
            <a:fillRect/>
          </a:stretch>
        </p:blipFill>
        <p:spPr>
          <a:xfrm>
            <a:off x="904875" y="2762250"/>
            <a:ext cx="10382250" cy="4095750"/>
          </a:xfrm>
          <a:prstGeom prst="rect">
            <a:avLst/>
          </a:prstGeom>
        </p:spPr>
      </p:pic>
    </p:spTree>
    <p:extLst>
      <p:ext uri="{BB962C8B-B14F-4D97-AF65-F5344CB8AC3E}">
        <p14:creationId xmlns:p14="http://schemas.microsoft.com/office/powerpoint/2010/main" val="39810286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A0165-789C-4F71-8297-99A172DDF010}"/>
              </a:ext>
            </a:extLst>
          </p:cNvPr>
          <p:cNvSpPr>
            <a:spLocks noGrp="1"/>
          </p:cNvSpPr>
          <p:nvPr>
            <p:ph type="title"/>
          </p:nvPr>
        </p:nvSpPr>
        <p:spPr/>
        <p:txBody>
          <a:bodyPr>
            <a:normAutofit/>
          </a:bodyPr>
          <a:lstStyle/>
          <a:p>
            <a:r>
              <a:rPr lang="en-GB"/>
              <a:t>What does the future hold?</a:t>
            </a:r>
          </a:p>
        </p:txBody>
      </p:sp>
      <p:sp>
        <p:nvSpPr>
          <p:cNvPr id="3" name="Content Placeholder 2">
            <a:extLst>
              <a:ext uri="{FF2B5EF4-FFF2-40B4-BE49-F238E27FC236}">
                <a16:creationId xmlns:a16="http://schemas.microsoft.com/office/drawing/2014/main" id="{9B95CD48-5A95-4364-A0D7-DFDA96F0F90C}"/>
              </a:ext>
            </a:extLst>
          </p:cNvPr>
          <p:cNvSpPr>
            <a:spLocks noGrp="1"/>
          </p:cNvSpPr>
          <p:nvPr>
            <p:ph idx="1"/>
          </p:nvPr>
        </p:nvSpPr>
        <p:spPr>
          <a:xfrm>
            <a:off x="514120" y="1625125"/>
            <a:ext cx="6069376" cy="5034875"/>
          </a:xfrm>
        </p:spPr>
        <p:txBody>
          <a:bodyPr>
            <a:normAutofit/>
          </a:bodyPr>
          <a:lstStyle/>
          <a:p>
            <a:pPr algn="l" fontAlgn="base"/>
            <a:r>
              <a:rPr lang="en-GB" sz="2600" b="0" i="0">
                <a:solidFill>
                  <a:schemeClr val="tx1"/>
                </a:solidFill>
                <a:effectLst/>
                <a:latin typeface="Helmet"/>
              </a:rPr>
              <a:t>To keep the world on track to stay under 1.5</a:t>
            </a:r>
            <a:r>
              <a:rPr lang="en-GB" sz="2600" b="0" i="0">
                <a:solidFill>
                  <a:schemeClr val="tx1"/>
                </a:solidFill>
                <a:effectLst/>
                <a:latin typeface="Calibri" panose="020F0502020204030204" pitchFamily="34" charset="0"/>
                <a:cs typeface="Calibri" panose="020F0502020204030204" pitchFamily="34" charset="0"/>
              </a:rPr>
              <a:t>°</a:t>
            </a:r>
            <a:r>
              <a:rPr lang="en-GB" sz="2600" b="0" i="0">
                <a:solidFill>
                  <a:schemeClr val="tx1"/>
                </a:solidFill>
                <a:effectLst/>
                <a:latin typeface="Helmet"/>
              </a:rPr>
              <a:t>C this century, the world needs similar cuts for the foreseeable future to keep this target in view</a:t>
            </a:r>
          </a:p>
          <a:p>
            <a:pPr algn="l" fontAlgn="base"/>
            <a:r>
              <a:rPr lang="en-GB" sz="2600" b="0" i="0">
                <a:solidFill>
                  <a:schemeClr val="tx1"/>
                </a:solidFill>
                <a:effectLst/>
                <a:latin typeface="Helmet"/>
              </a:rPr>
              <a:t>Many climate researchers are optimistic that this deadly pandemic has taught governments some critical lessons that they can apply to the problem of rising temperatures</a:t>
            </a:r>
          </a:p>
          <a:p>
            <a:pPr algn="l" fontAlgn="base"/>
            <a:r>
              <a:rPr lang="en-GB" sz="2600" b="0" i="0">
                <a:solidFill>
                  <a:schemeClr val="tx1"/>
                </a:solidFill>
                <a:effectLst/>
                <a:latin typeface="Helmet"/>
              </a:rPr>
              <a:t>The big challenge is to ensure the recovery has a green focus</a:t>
            </a:r>
          </a:p>
          <a:p>
            <a:endParaRPr lang="en-GB">
              <a:latin typeface="Neue Helvetica W01"/>
            </a:endParaRPr>
          </a:p>
          <a:p>
            <a:endParaRPr lang="en-GB"/>
          </a:p>
          <a:p>
            <a:endParaRPr lang="en-GB">
              <a:solidFill>
                <a:schemeClr val="tx1"/>
              </a:solidFill>
            </a:endParaRPr>
          </a:p>
        </p:txBody>
      </p:sp>
      <p:pic>
        <p:nvPicPr>
          <p:cNvPr id="4" name="Picture 3">
            <a:extLst>
              <a:ext uri="{FF2B5EF4-FFF2-40B4-BE49-F238E27FC236}">
                <a16:creationId xmlns:a16="http://schemas.microsoft.com/office/drawing/2014/main" id="{CB080B0A-F776-465B-86DD-34BD85C33F28}"/>
              </a:ext>
            </a:extLst>
          </p:cNvPr>
          <p:cNvPicPr>
            <a:picLocks noChangeAspect="1"/>
          </p:cNvPicPr>
          <p:nvPr/>
        </p:nvPicPr>
        <p:blipFill rotWithShape="1">
          <a:blip r:embed="rId3"/>
          <a:srcRect l="16637" r="10120"/>
          <a:stretch/>
        </p:blipFill>
        <p:spPr>
          <a:xfrm>
            <a:off x="6808424" y="2091426"/>
            <a:ext cx="4869456" cy="3248025"/>
          </a:xfrm>
          <a:prstGeom prst="rect">
            <a:avLst/>
          </a:prstGeom>
        </p:spPr>
      </p:pic>
    </p:spTree>
    <p:extLst>
      <p:ext uri="{BB962C8B-B14F-4D97-AF65-F5344CB8AC3E}">
        <p14:creationId xmlns:p14="http://schemas.microsoft.com/office/powerpoint/2010/main" val="11097434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A0165-789C-4F71-8297-99A172DDF010}"/>
              </a:ext>
            </a:extLst>
          </p:cNvPr>
          <p:cNvSpPr>
            <a:spLocks noGrp="1"/>
          </p:cNvSpPr>
          <p:nvPr>
            <p:ph type="title"/>
          </p:nvPr>
        </p:nvSpPr>
        <p:spPr/>
        <p:txBody>
          <a:bodyPr>
            <a:normAutofit/>
          </a:bodyPr>
          <a:lstStyle/>
          <a:p>
            <a:r>
              <a:rPr lang="en-GB"/>
              <a:t>What does the future hold?</a:t>
            </a:r>
          </a:p>
        </p:txBody>
      </p:sp>
      <p:sp>
        <p:nvSpPr>
          <p:cNvPr id="3" name="Content Placeholder 2">
            <a:extLst>
              <a:ext uri="{FF2B5EF4-FFF2-40B4-BE49-F238E27FC236}">
                <a16:creationId xmlns:a16="http://schemas.microsoft.com/office/drawing/2014/main" id="{9B95CD48-5A95-4364-A0D7-DFDA96F0F90C}"/>
              </a:ext>
            </a:extLst>
          </p:cNvPr>
          <p:cNvSpPr>
            <a:spLocks noGrp="1"/>
          </p:cNvSpPr>
          <p:nvPr>
            <p:ph idx="1"/>
          </p:nvPr>
        </p:nvSpPr>
        <p:spPr>
          <a:xfrm>
            <a:off x="675701" y="1625125"/>
            <a:ext cx="5207306" cy="5034875"/>
          </a:xfrm>
        </p:spPr>
        <p:txBody>
          <a:bodyPr>
            <a:normAutofit/>
          </a:bodyPr>
          <a:lstStyle/>
          <a:p>
            <a:r>
              <a:rPr lang="en-GB"/>
              <a:t>Requires both </a:t>
            </a:r>
            <a:r>
              <a:rPr lang="en-GB" b="1"/>
              <a:t>top-down</a:t>
            </a:r>
            <a:r>
              <a:rPr lang="en-GB"/>
              <a:t> measures such as those that can only be put in place by governments but also they require </a:t>
            </a:r>
            <a:r>
              <a:rPr lang="en-GB" b="1"/>
              <a:t>bottom-up</a:t>
            </a:r>
            <a:r>
              <a:rPr lang="en-GB"/>
              <a:t> individual behavioural changes</a:t>
            </a:r>
          </a:p>
          <a:p>
            <a:r>
              <a:rPr lang="en-GB">
                <a:latin typeface="Neue Helvetica W01"/>
              </a:rPr>
              <a:t>Proven that major changes can be made short-term but long-term action and thinking is needed</a:t>
            </a:r>
          </a:p>
          <a:p>
            <a:r>
              <a:rPr lang="en-GB">
                <a:latin typeface="Neue Helvetica W01"/>
              </a:rPr>
              <a:t>Global cooperation, not division </a:t>
            </a:r>
          </a:p>
          <a:p>
            <a:endParaRPr lang="en-GB">
              <a:latin typeface="Neue Helvetica W01"/>
            </a:endParaRPr>
          </a:p>
          <a:p>
            <a:endParaRPr lang="en-GB"/>
          </a:p>
          <a:p>
            <a:endParaRPr lang="en-GB">
              <a:solidFill>
                <a:schemeClr val="tx1"/>
              </a:solidFill>
            </a:endParaRPr>
          </a:p>
        </p:txBody>
      </p:sp>
      <p:pic>
        <p:nvPicPr>
          <p:cNvPr id="4" name="Picture 3">
            <a:extLst>
              <a:ext uri="{FF2B5EF4-FFF2-40B4-BE49-F238E27FC236}">
                <a16:creationId xmlns:a16="http://schemas.microsoft.com/office/drawing/2014/main" id="{F0057A49-494E-485A-AA8A-ABF2FDF568D7}"/>
              </a:ext>
            </a:extLst>
          </p:cNvPr>
          <p:cNvPicPr>
            <a:picLocks noChangeAspect="1"/>
          </p:cNvPicPr>
          <p:nvPr/>
        </p:nvPicPr>
        <p:blipFill>
          <a:blip r:embed="rId2"/>
          <a:stretch>
            <a:fillRect/>
          </a:stretch>
        </p:blipFill>
        <p:spPr>
          <a:xfrm>
            <a:off x="6471491" y="1752370"/>
            <a:ext cx="5044808" cy="3783606"/>
          </a:xfrm>
          <a:prstGeom prst="rect">
            <a:avLst/>
          </a:prstGeom>
        </p:spPr>
      </p:pic>
    </p:spTree>
    <p:extLst>
      <p:ext uri="{BB962C8B-B14F-4D97-AF65-F5344CB8AC3E}">
        <p14:creationId xmlns:p14="http://schemas.microsoft.com/office/powerpoint/2010/main" val="3388689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GB">
                <a:solidFill>
                  <a:schemeClr val="bg1"/>
                </a:solidFill>
              </a:rPr>
              <a:t>Taking Action on Climate Change</a:t>
            </a:r>
          </a:p>
        </p:txBody>
      </p:sp>
    </p:spTree>
    <p:extLst>
      <p:ext uri="{BB962C8B-B14F-4D97-AF65-F5344CB8AC3E}">
        <p14:creationId xmlns:p14="http://schemas.microsoft.com/office/powerpoint/2010/main" val="396754284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8306"/>
            <a:ext cx="10515600" cy="1325563"/>
          </a:xfrm>
        </p:spPr>
        <p:txBody>
          <a:bodyPr/>
          <a:lstStyle/>
          <a:p>
            <a:r>
              <a:rPr lang="en-GB">
                <a:solidFill>
                  <a:schemeClr val="bg1"/>
                </a:solidFill>
              </a:rPr>
              <a:t>Taking Action: Know Your Power</a:t>
            </a:r>
          </a:p>
        </p:txBody>
      </p:sp>
      <p:sp>
        <p:nvSpPr>
          <p:cNvPr id="8" name="Content Placeholder 7"/>
          <p:cNvSpPr>
            <a:spLocks noGrp="1"/>
          </p:cNvSpPr>
          <p:nvPr>
            <p:ph idx="1"/>
          </p:nvPr>
        </p:nvSpPr>
        <p:spPr>
          <a:xfrm>
            <a:off x="4561114" y="1449389"/>
            <a:ext cx="7239001" cy="4674151"/>
          </a:xfrm>
        </p:spPr>
        <p:txBody>
          <a:bodyPr anchor="ctr">
            <a:normAutofit fontScale="77500" lnSpcReduction="20000"/>
          </a:bodyPr>
          <a:lstStyle/>
          <a:p>
            <a:pPr marL="0" indent="0">
              <a:buNone/>
            </a:pPr>
            <a:r>
              <a:rPr lang="en-GB" sz="3600" b="1"/>
              <a:t>One person is enough to create great change! </a:t>
            </a:r>
          </a:p>
          <a:p>
            <a:pPr>
              <a:lnSpc>
                <a:spcPct val="120000"/>
              </a:lnSpc>
              <a:spcBef>
                <a:spcPts val="1800"/>
              </a:spcBef>
            </a:pPr>
            <a:r>
              <a:rPr lang="en-GB" sz="3100"/>
              <a:t>2018 - On her own at the age of 15 Greta Thunberg began sitting outside the Swedish parliament on Fridays holding a sign saying “School strike for climate”</a:t>
            </a:r>
          </a:p>
          <a:p>
            <a:pPr>
              <a:lnSpc>
                <a:spcPct val="120000"/>
              </a:lnSpc>
              <a:spcBef>
                <a:spcPts val="1800"/>
              </a:spcBef>
            </a:pPr>
            <a:r>
              <a:rPr lang="en-GB" sz="3100"/>
              <a:t>2019 - The school climate strike movement known as ‘Friday’s for Future’ has grown to the point where millions of children and adults have attended the strikes all over the world</a:t>
            </a:r>
          </a:p>
          <a:p>
            <a:pPr>
              <a:lnSpc>
                <a:spcPct val="120000"/>
              </a:lnSpc>
              <a:spcBef>
                <a:spcPts val="1800"/>
              </a:spcBef>
            </a:pPr>
            <a:r>
              <a:rPr lang="en-GB" sz="3100"/>
              <a:t>Greta has also been nominated for the Nobel Peace Prize &amp; won the </a:t>
            </a:r>
            <a:r>
              <a:rPr lang="en-GB" sz="3100" err="1"/>
              <a:t>Gulbenkian</a:t>
            </a:r>
            <a:r>
              <a:rPr lang="en-GB" sz="3100"/>
              <a:t> prize for humanity</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 y="1623560"/>
            <a:ext cx="3690257" cy="4674151"/>
          </a:xfrm>
          <a:prstGeom prst="rect">
            <a:avLst/>
          </a:prstGeom>
        </p:spPr>
      </p:pic>
      <p:sp>
        <p:nvSpPr>
          <p:cNvPr id="6" name="Rectangle 5">
            <a:extLst>
              <a:ext uri="{FF2B5EF4-FFF2-40B4-BE49-F238E27FC236}">
                <a16:creationId xmlns:a16="http://schemas.microsoft.com/office/drawing/2014/main" id="{F28EE529-C4E0-40A8-8C75-0E53122866DC}"/>
              </a:ext>
            </a:extLst>
          </p:cNvPr>
          <p:cNvSpPr/>
          <p:nvPr/>
        </p:nvSpPr>
        <p:spPr>
          <a:xfrm>
            <a:off x="4677227" y="6123540"/>
            <a:ext cx="7239001"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GB"/>
              <a:t>We all have unique opportunities to take a lead in our role or community,  or to support and follow others. See: </a:t>
            </a:r>
            <a:r>
              <a:rPr lang="en-GB">
                <a:hlinkClick r:id="rId4"/>
              </a:rPr>
              <a:t>TED: How to Start a Movement</a:t>
            </a:r>
            <a:endParaRPr lang="en-GB"/>
          </a:p>
        </p:txBody>
      </p:sp>
      <p:pic>
        <p:nvPicPr>
          <p:cNvPr id="7" name="Content Placeholder 7">
            <a:extLst>
              <a:ext uri="{FF2B5EF4-FFF2-40B4-BE49-F238E27FC236}">
                <a16:creationId xmlns:a16="http://schemas.microsoft.com/office/drawing/2014/main" id="{00ABED1A-CC38-40B2-BD92-32D0F033DAD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53073" y="125276"/>
            <a:ext cx="2498522" cy="959849"/>
          </a:xfrm>
          <a:prstGeom prst="rect">
            <a:avLst/>
          </a:prstGeom>
        </p:spPr>
      </p:pic>
    </p:spTree>
    <p:extLst>
      <p:ext uri="{BB962C8B-B14F-4D97-AF65-F5344CB8AC3E}">
        <p14:creationId xmlns:p14="http://schemas.microsoft.com/office/powerpoint/2010/main" val="393431002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96924F77B2EF3498E878973BC6943A9" ma:contentTypeVersion="12" ma:contentTypeDescription="Create a new document." ma:contentTypeScope="" ma:versionID="255efa9deae9a6bb5728f33460c5e782">
  <xsd:schema xmlns:xsd="http://www.w3.org/2001/XMLSchema" xmlns:xs="http://www.w3.org/2001/XMLSchema" xmlns:p="http://schemas.microsoft.com/office/2006/metadata/properties" xmlns:ns2="96d4bfab-46c3-48a0-8f25-f4e9dde697d9" xmlns:ns3="87208786-5fda-4d52-8188-350e4ac2c784" targetNamespace="http://schemas.microsoft.com/office/2006/metadata/properties" ma:root="true" ma:fieldsID="d07eea08b9360f52c18c11f704a205ae" ns2:_="" ns3:_="">
    <xsd:import namespace="96d4bfab-46c3-48a0-8f25-f4e9dde697d9"/>
    <xsd:import namespace="87208786-5fda-4d52-8188-350e4ac2c78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d4bfab-46c3-48a0-8f25-f4e9dde697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7208786-5fda-4d52-8188-350e4ac2c78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35F6F7D-6BD1-4EE7-AC15-8181E09C3E10}">
  <ds:schemaRefs>
    <ds:schemaRef ds:uri="http://schemas.microsoft.com/sharepoint/v3/contenttype/forms"/>
  </ds:schemaRefs>
</ds:datastoreItem>
</file>

<file path=customXml/itemProps2.xml><?xml version="1.0" encoding="utf-8"?>
<ds:datastoreItem xmlns:ds="http://schemas.openxmlformats.org/officeDocument/2006/customXml" ds:itemID="{C27A4FA7-52FE-4B75-A05D-A1DE76F396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d4bfab-46c3-48a0-8f25-f4e9dde697d9"/>
    <ds:schemaRef ds:uri="87208786-5fda-4d52-8188-350e4ac2c7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1507F93-054E-43D1-8CA8-32B765E7C23F}">
  <ds:schemaRefs>
    <ds:schemaRef ds:uri="http://purl.org/dc/elements/1.1/"/>
    <ds:schemaRef ds:uri="http://schemas.microsoft.com/office/2006/metadata/properties"/>
    <ds:schemaRef ds:uri="87208786-5fda-4d52-8188-350e4ac2c784"/>
    <ds:schemaRef ds:uri="http://schemas.microsoft.com/office/2006/documentManagement/types"/>
    <ds:schemaRef ds:uri="96d4bfab-46c3-48a0-8f25-f4e9dde697d9"/>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320</TotalTime>
  <Words>6712</Words>
  <Application>Microsoft Office PowerPoint</Application>
  <PresentationFormat>Widescreen</PresentationFormat>
  <Paragraphs>796</Paragraphs>
  <Slides>122</Slides>
  <Notes>109</Notes>
  <HiddenSlides>0</HiddenSlides>
  <MMClips>0</MMClips>
  <ScaleCrop>false</ScaleCrop>
  <HeadingPairs>
    <vt:vector size="6" baseType="variant">
      <vt:variant>
        <vt:lpstr>Fonts Used</vt:lpstr>
      </vt:variant>
      <vt:variant>
        <vt:i4>8</vt:i4>
      </vt:variant>
      <vt:variant>
        <vt:lpstr>Theme</vt:lpstr>
      </vt:variant>
      <vt:variant>
        <vt:i4>9</vt:i4>
      </vt:variant>
      <vt:variant>
        <vt:lpstr>Slide Titles</vt:lpstr>
      </vt:variant>
      <vt:variant>
        <vt:i4>122</vt:i4>
      </vt:variant>
    </vt:vector>
  </HeadingPairs>
  <TitlesOfParts>
    <vt:vector size="139" baseType="lpstr">
      <vt:lpstr>Arial</vt:lpstr>
      <vt:lpstr>Calibri</vt:lpstr>
      <vt:lpstr>Calibri Light</vt:lpstr>
      <vt:lpstr>Corbel</vt:lpstr>
      <vt:lpstr>Helmet</vt:lpstr>
      <vt:lpstr>Helvetica Light</vt:lpstr>
      <vt:lpstr>Neue Helvetica W01</vt:lpstr>
      <vt:lpstr>Times New Roman</vt:lpstr>
      <vt:lpstr>1_Office Theme</vt:lpstr>
      <vt:lpstr>6_Office Theme</vt:lpstr>
      <vt:lpstr>7_Office Theme</vt:lpstr>
      <vt:lpstr>5_Office Theme</vt:lpstr>
      <vt:lpstr>8_Office Theme</vt:lpstr>
      <vt:lpstr>4_Office Theme</vt:lpstr>
      <vt:lpstr>3_Office Theme</vt:lpstr>
      <vt:lpstr>2_Office Theme</vt:lpstr>
      <vt:lpstr>Office Theme</vt:lpstr>
      <vt:lpstr>PowerPoint Presentation</vt:lpstr>
      <vt:lpstr>House Keeping</vt:lpstr>
      <vt:lpstr>Aims for today</vt:lpstr>
      <vt:lpstr>Introductions</vt:lpstr>
      <vt:lpstr>Climate Action Bingo</vt:lpstr>
      <vt:lpstr>What is Carbon Literacy?</vt:lpstr>
      <vt:lpstr>What is Climate Change? – What do you know?</vt:lpstr>
      <vt:lpstr>Summary of Training</vt:lpstr>
      <vt:lpstr>PowerPoint Presentation</vt:lpstr>
      <vt:lpstr>Greenhouse gases and their sources</vt:lpstr>
      <vt:lpstr>Climate Change in a nutshell… </vt:lpstr>
      <vt:lpstr>Why is the Earth getting warmer?</vt:lpstr>
      <vt:lpstr>The Greenhouse Effect</vt:lpstr>
      <vt:lpstr>The Greenhouse Effect</vt:lpstr>
      <vt:lpstr>The Enhanced Greenhouse Effect</vt:lpstr>
      <vt:lpstr>Greenhouse Gases and their Potency</vt:lpstr>
      <vt:lpstr>Current contribution of Greenhouse Gases (2015)</vt:lpstr>
      <vt:lpstr>Which activity releases which GHG?</vt:lpstr>
      <vt:lpstr>Summary</vt:lpstr>
      <vt:lpstr>Carbon Footprints</vt:lpstr>
      <vt:lpstr>What is a Carbon Footprint?</vt:lpstr>
      <vt:lpstr>International Carbon Footprints &amp; Vulnerability to Climate Change</vt:lpstr>
      <vt:lpstr>International footprints &amp; vulnerability</vt:lpstr>
      <vt:lpstr>National Carbon Footprints</vt:lpstr>
      <vt:lpstr>Climate Change and Leicester</vt:lpstr>
      <vt:lpstr>Climate Change and Leicester</vt:lpstr>
      <vt:lpstr>Climate Change and Leicester</vt:lpstr>
      <vt:lpstr>Climate Change and Leicester</vt:lpstr>
      <vt:lpstr>The impact of Climate Change how do we respond?</vt:lpstr>
      <vt:lpstr>The impact of Climate Change how do we respond?</vt:lpstr>
      <vt:lpstr>BREAK</vt:lpstr>
      <vt:lpstr>Your Footprint </vt:lpstr>
      <vt:lpstr>Visualising the UK  consumption based footprint</vt:lpstr>
      <vt:lpstr>Visualising Carbon</vt:lpstr>
      <vt:lpstr>Average UK Footprint (13.2 tCO2e)</vt:lpstr>
      <vt:lpstr>Average UK Footprint (13.2 tCO2e)</vt:lpstr>
      <vt:lpstr>Average UK Footprint (13.2 tCO2e)</vt:lpstr>
      <vt:lpstr>Average UK Footprint (13.2 tCO2e)</vt:lpstr>
      <vt:lpstr>Average UK Footprint (13.2 tCO2e)</vt:lpstr>
      <vt:lpstr>Average UK Footprint (13.2 tCO2e)</vt:lpstr>
      <vt:lpstr>Average UK Footprint (13.2 tCO2e)</vt:lpstr>
      <vt:lpstr>Average UK Footprint (13.2 tCO2e)</vt:lpstr>
      <vt:lpstr>Comparing consumption based footprints  China 6.4: UK 13.2 tCO2e (2.1x)</vt:lpstr>
      <vt:lpstr>Comparing consumption based footprints  India 1.3: UK 13.2 tCO2e (10.2x)</vt:lpstr>
      <vt:lpstr>The Carbon Footprint of Food</vt:lpstr>
      <vt:lpstr>The Carbon Footprint of Food</vt:lpstr>
      <vt:lpstr>The Carbon Footprint of Food</vt:lpstr>
      <vt:lpstr>Travel</vt:lpstr>
      <vt:lpstr>Travel</vt:lpstr>
      <vt:lpstr>Travel</vt:lpstr>
      <vt:lpstr>Travel</vt:lpstr>
      <vt:lpstr>Summary: Holiday Travel</vt:lpstr>
      <vt:lpstr>QUIZ: The Urgency of Taking Action on Climate Change</vt:lpstr>
      <vt:lpstr>Quick Quiz</vt:lpstr>
      <vt:lpstr>Weather and Climate </vt:lpstr>
      <vt:lpstr>Question 1: The Scientific Consensus</vt:lpstr>
      <vt:lpstr>1: The Scientific Consensus</vt:lpstr>
      <vt:lpstr>The Scientific Consensus</vt:lpstr>
      <vt:lpstr>2: The Story So Far…</vt:lpstr>
      <vt:lpstr>2: The Story So Far</vt:lpstr>
      <vt:lpstr>The Story So Far…1°C of Warming </vt:lpstr>
      <vt:lpstr>3: Safe Limits</vt:lpstr>
      <vt:lpstr>3: Safe Limits</vt:lpstr>
      <vt:lpstr>Five Reasons for Concern</vt:lpstr>
      <vt:lpstr>4: Safe Limits</vt:lpstr>
      <vt:lpstr>4: Safe Limits</vt:lpstr>
      <vt:lpstr>Safe Limits – Net Zero Globally by 2050</vt:lpstr>
      <vt:lpstr>5: Safe Limits</vt:lpstr>
      <vt:lpstr>5: Safe Limits</vt:lpstr>
      <vt:lpstr>UK Climate Change Act (2008)</vt:lpstr>
      <vt:lpstr>Our Fair Share?</vt:lpstr>
      <vt:lpstr>Imagining a Zero Carbon World: Postcards from the Future</vt:lpstr>
      <vt:lpstr>What does a Zero Carbon World look like?</vt:lpstr>
      <vt:lpstr>Postcards from the Future - Carbon Neutral Leicester</vt:lpstr>
      <vt:lpstr>At Home</vt:lpstr>
      <vt:lpstr>Our Consumer Choices</vt:lpstr>
      <vt:lpstr>Travel and Transport</vt:lpstr>
      <vt:lpstr>Waste and Recycling</vt:lpstr>
      <vt:lpstr>At Work</vt:lpstr>
      <vt:lpstr>Land Use, Green Space, Development</vt:lpstr>
      <vt:lpstr>Feedback</vt:lpstr>
      <vt:lpstr>A Zero Carbon World is a positive place</vt:lpstr>
      <vt:lpstr>A Zero Carbon School and City…</vt:lpstr>
      <vt:lpstr>A typical school’s emissions…</vt:lpstr>
      <vt:lpstr>Changes in Leicester City Council Gross Emissions </vt:lpstr>
      <vt:lpstr>A Cleaner Grid</vt:lpstr>
      <vt:lpstr>What is happening in Leicester?</vt:lpstr>
      <vt:lpstr>What is happening in Leicester?</vt:lpstr>
      <vt:lpstr>The carbon footprint of the City </vt:lpstr>
      <vt:lpstr>Examples of what schools are doing in Leicester….</vt:lpstr>
      <vt:lpstr>A Post-COVID Future</vt:lpstr>
      <vt:lpstr>COVID-19 and Carbon Emissions</vt:lpstr>
      <vt:lpstr>Decreased emissions</vt:lpstr>
      <vt:lpstr>PowerPoint Presentation</vt:lpstr>
      <vt:lpstr>PowerPoint Presentation</vt:lpstr>
      <vt:lpstr>What does the future hold?</vt:lpstr>
      <vt:lpstr>What does the future hold?</vt:lpstr>
      <vt:lpstr>Taking Action on Climate Change</vt:lpstr>
      <vt:lpstr>Taking Action: Know Your Power</vt:lpstr>
      <vt:lpstr>Spheres of Influence</vt:lpstr>
      <vt:lpstr>Declaring a Climate Emergency </vt:lpstr>
      <vt:lpstr>What does declaring an emergency mean?</vt:lpstr>
      <vt:lpstr>What happens next?</vt:lpstr>
      <vt:lpstr>Templates and documents</vt:lpstr>
      <vt:lpstr>Individual actions</vt:lpstr>
      <vt:lpstr>Communicating Climate Change</vt:lpstr>
      <vt:lpstr>PowerPoint Presentation</vt:lpstr>
      <vt:lpstr>Adapt your message to your audience</vt:lpstr>
      <vt:lpstr>Avoid information overload</vt:lpstr>
      <vt:lpstr>Climate change can feel distant</vt:lpstr>
      <vt:lpstr>Appeal to peoples values</vt:lpstr>
      <vt:lpstr>Acknowledge the value-action gap</vt:lpstr>
      <vt:lpstr>Be careful with every little helps</vt:lpstr>
      <vt:lpstr>Be careful with moneysaving appeal</vt:lpstr>
      <vt:lpstr>Avoid Scare Tactics</vt:lpstr>
      <vt:lpstr>Illustrate with Stories &amp; Examples</vt:lpstr>
      <vt:lpstr>Listen </vt:lpstr>
      <vt:lpstr>Top 10 Tips</vt:lpstr>
      <vt:lpstr>Consider some scenarios…</vt:lpstr>
      <vt:lpstr>The Climate Classroom </vt:lpstr>
      <vt:lpstr>Your Final Take Home Feelings / Messages</vt:lpstr>
      <vt:lpstr>Find Out More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Student Carbon Literacy Leicester</dc:title>
  <dc:creator>Lee Jowett</dc:creator>
  <cp:lastModifiedBy>Amy Peace</cp:lastModifiedBy>
  <cp:revision>6</cp:revision>
  <dcterms:created xsi:type="dcterms:W3CDTF">2020-07-28T10:19:11Z</dcterms:created>
  <dcterms:modified xsi:type="dcterms:W3CDTF">2021-05-20T13:25:21Z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0x010100A96924F77B2EF3498E878973BC6943A9</vt:lpwstr>
  </property>
</Properties>
</file>