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5D5-6AB5-4CB7-9E1D-E7740A698775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2D1-EE84-41E8-B412-566398982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16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5D5-6AB5-4CB7-9E1D-E7740A698775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2D1-EE84-41E8-B412-566398982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4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5D5-6AB5-4CB7-9E1D-E7740A698775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2D1-EE84-41E8-B412-566398982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0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5D5-6AB5-4CB7-9E1D-E7740A698775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2D1-EE84-41E8-B412-566398982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6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5D5-6AB5-4CB7-9E1D-E7740A698775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2D1-EE84-41E8-B412-566398982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5D5-6AB5-4CB7-9E1D-E7740A698775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2D1-EE84-41E8-B412-566398982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1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5D5-6AB5-4CB7-9E1D-E7740A698775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2D1-EE84-41E8-B412-566398982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34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5D5-6AB5-4CB7-9E1D-E7740A698775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2D1-EE84-41E8-B412-566398982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4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5D5-6AB5-4CB7-9E1D-E7740A698775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2D1-EE84-41E8-B412-566398982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84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5D5-6AB5-4CB7-9E1D-E7740A698775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2D1-EE84-41E8-B412-566398982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99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65D5-6AB5-4CB7-9E1D-E7740A698775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D2D1-EE84-41E8-B412-566398982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5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65D5-6AB5-4CB7-9E1D-E7740A698775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2D1-EE84-41E8-B412-566398982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3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7295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529099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3870725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5740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eicester_City_Centre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tinggems.co.uk/small-back-garden---crouch-end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C77066-FA17-4E3B-BEC1-80A1BBE1C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439519" y="1744790"/>
            <a:ext cx="8543925" cy="1325563"/>
          </a:xfrm>
        </p:spPr>
        <p:txBody>
          <a:bodyPr/>
          <a:lstStyle/>
          <a:p>
            <a:r>
              <a:rPr lang="en-GB" dirty="0">
                <a:latin typeface="Impact" panose="020B0806030902050204" pitchFamily="34" charset="0"/>
              </a:rPr>
              <a:t>Site Characteristics Game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BA9808-6372-4FCA-A187-B5CACACA4EEF}"/>
              </a:ext>
            </a:extLst>
          </p:cNvPr>
          <p:cNvSpPr txBox="1"/>
          <p:nvPr/>
        </p:nvSpPr>
        <p:spPr>
          <a:xfrm>
            <a:off x="1998749" y="1432350"/>
            <a:ext cx="2853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Street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DD19E-B6F3-44C4-A951-250373078735}"/>
              </a:ext>
            </a:extLst>
          </p:cNvPr>
          <p:cNvSpPr txBox="1"/>
          <p:nvPr/>
        </p:nvSpPr>
        <p:spPr>
          <a:xfrm>
            <a:off x="1998747" y="2274981"/>
            <a:ext cx="395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Playing Field  /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DD8BF-2A4B-4629-AF01-19AA65ECF5B4}"/>
              </a:ext>
            </a:extLst>
          </p:cNvPr>
          <p:cNvSpPr txBox="1"/>
          <p:nvPr/>
        </p:nvSpPr>
        <p:spPr>
          <a:xfrm>
            <a:off x="1998749" y="3169163"/>
            <a:ext cx="395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Farmland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8012B-0841-47AD-8BF1-03B8E9D41555}"/>
              </a:ext>
            </a:extLst>
          </p:cNvPr>
          <p:cNvSpPr txBox="1"/>
          <p:nvPr/>
        </p:nvSpPr>
        <p:spPr>
          <a:xfrm>
            <a:off x="1998748" y="4063345"/>
            <a:ext cx="395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Garden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DEA62-F1FD-49A9-B715-353C4A51A404}"/>
              </a:ext>
            </a:extLst>
          </p:cNvPr>
          <p:cNvSpPr txBox="1"/>
          <p:nvPr/>
        </p:nvSpPr>
        <p:spPr>
          <a:xfrm>
            <a:off x="1998747" y="4957527"/>
            <a:ext cx="395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D4DE4-F0BE-4DB2-8999-FA634236FAE2}"/>
              </a:ext>
            </a:extLst>
          </p:cNvPr>
          <p:cNvSpPr txBox="1"/>
          <p:nvPr/>
        </p:nvSpPr>
        <p:spPr>
          <a:xfrm>
            <a:off x="1998747" y="5851709"/>
            <a:ext cx="395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Woodland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CA15D8-B13E-4C82-8869-F9AC4AEB1F26}"/>
              </a:ext>
            </a:extLst>
          </p:cNvPr>
          <p:cNvSpPr txBox="1"/>
          <p:nvPr/>
        </p:nvSpPr>
        <p:spPr>
          <a:xfrm>
            <a:off x="1998749" y="499433"/>
            <a:ext cx="714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Match the words to the picture</a:t>
            </a:r>
          </a:p>
        </p:txBody>
      </p:sp>
    </p:spTree>
    <p:extLst>
      <p:ext uri="{BB962C8B-B14F-4D97-AF65-F5344CB8AC3E}">
        <p14:creationId xmlns:p14="http://schemas.microsoft.com/office/powerpoint/2010/main" val="357603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narrow city street with cars parked on the side of a road&#10;&#10;Description generated with very high confidence">
            <a:extLst>
              <a:ext uri="{FF2B5EF4-FFF2-40B4-BE49-F238E27FC236}">
                <a16:creationId xmlns:a16="http://schemas.microsoft.com/office/drawing/2014/main" id="{17DCEC9F-9882-40A4-81DE-5D1956221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5734" y="262101"/>
            <a:ext cx="8794532" cy="65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field&#10;&#10;Description generated with very high confidence">
            <a:extLst>
              <a:ext uri="{FF2B5EF4-FFF2-40B4-BE49-F238E27FC236}">
                <a16:creationId xmlns:a16="http://schemas.microsoft.com/office/drawing/2014/main" id="{C007FB3D-E43F-4C7C-B352-759AD2777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4738" y="223840"/>
            <a:ext cx="9056523" cy="64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3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ield of grass with trees in the background&#10;&#10;Description generated with very high confidence">
            <a:extLst>
              <a:ext uri="{FF2B5EF4-FFF2-40B4-BE49-F238E27FC236}">
                <a16:creationId xmlns:a16="http://schemas.microsoft.com/office/drawing/2014/main" id="{CF6228DF-5254-439E-94F7-E276B44EB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2055" y="184773"/>
            <a:ext cx="7681172" cy="642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0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in the middle of a park&#10;&#10;Description generated with very high confidence">
            <a:extLst>
              <a:ext uri="{FF2B5EF4-FFF2-40B4-BE49-F238E27FC236}">
                <a16:creationId xmlns:a16="http://schemas.microsoft.com/office/drawing/2014/main" id="{C615217B-B2F3-4EA1-A7F6-8532F78B7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7559" y="128095"/>
            <a:ext cx="8636875" cy="64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in front of a building&#10;&#10;Description generated with very high confidence">
            <a:extLst>
              <a:ext uri="{FF2B5EF4-FFF2-40B4-BE49-F238E27FC236}">
                <a16:creationId xmlns:a16="http://schemas.microsoft.com/office/drawing/2014/main" id="{79A1974E-FFAF-4075-BB87-DE96831C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4138" y="132943"/>
            <a:ext cx="9083544" cy="65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0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garden&#10;&#10;Description generated with very high confidence">
            <a:extLst>
              <a:ext uri="{FF2B5EF4-FFF2-40B4-BE49-F238E27FC236}">
                <a16:creationId xmlns:a16="http://schemas.microsoft.com/office/drawing/2014/main" id="{52149558-D4CF-4858-A275-955413495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5632" y="136416"/>
            <a:ext cx="8774736" cy="65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89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18</Words>
  <Application>Microsoft Office PowerPoint</Application>
  <PresentationFormat>A4 Paper (210x297 mm)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Office Theme</vt:lpstr>
      <vt:lpstr>Site Characteristics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characteristics game</dc:title>
  <dc:creator>Danielle Kennell</dc:creator>
  <cp:lastModifiedBy>Amy Peace</cp:lastModifiedBy>
  <cp:revision>9</cp:revision>
  <dcterms:created xsi:type="dcterms:W3CDTF">2019-04-03T10:16:12Z</dcterms:created>
  <dcterms:modified xsi:type="dcterms:W3CDTF">2019-12-11T14:07:15Z</dcterms:modified>
</cp:coreProperties>
</file>