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2864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9523C-1BE1-BD42-B941-46BD8FC2CCF3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B1C11-9D4A-FE49-BF79-8F19E4983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1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RIGHTS FOR BUS PIC _ NEED TO REPLACE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B1C11-9D4A-FE49-BF79-8F19E4983A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64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2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9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48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0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8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50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5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4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6D476-BE0F-E648-A173-2C854383E4E8}" type="datetimeFigureOut">
              <a:rPr lang="en-US" smtClean="0"/>
              <a:t>03/11/2016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DD10-8673-C44F-B7D6-9D9FD758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8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mVKcT63G2M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7BE1C"/>
          </a:solidFill>
          <a:ln>
            <a:solidFill>
              <a:srgbClr val="F7BE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Picture 3" descr="stick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17" y="252664"/>
            <a:ext cx="5105400" cy="5105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17" y="4470400"/>
            <a:ext cx="7645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4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Cause, effect or solution?</a:t>
            </a:r>
            <a:endParaRPr lang="en-US" b="1" dirty="0">
              <a:latin typeface="Calibri"/>
              <a:cs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2871095"/>
              </p:ext>
            </p:extLst>
          </p:nvPr>
        </p:nvGraphicFramePr>
        <p:xfrm>
          <a:off x="457200" y="1600198"/>
          <a:ext cx="8229600" cy="3372855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743200"/>
                <a:gridCol w="2743200"/>
                <a:gridCol w="2743200"/>
              </a:tblGrid>
              <a:tr h="50448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Cause</a:t>
                      </a:r>
                      <a:endParaRPr lang="en-US" b="1" i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E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Effect</a:t>
                      </a:r>
                      <a:endParaRPr lang="en-US" b="1" i="0" dirty="0">
                        <a:latin typeface="Calibri"/>
                        <a:cs typeface="Calibri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E1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Solution</a:t>
                      </a:r>
                      <a:endParaRPr lang="en-US" b="1" i="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E1C"/>
                    </a:solidFill>
                  </a:tcPr>
                </a:tc>
              </a:tr>
              <a:tr h="28683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E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E1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BE1C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32525" y="1313974"/>
            <a:ext cx="2058737" cy="784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145" y="1417638"/>
            <a:ext cx="411077" cy="54633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217102" y="5178926"/>
            <a:ext cx="1497263" cy="762000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Charging points for electric cars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3272589" y="5420092"/>
            <a:ext cx="1157705" cy="508000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Nitrogen dioxide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2136808" y="5719009"/>
            <a:ext cx="1277486" cy="577516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Breathing problems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45941" y="5719009"/>
            <a:ext cx="1438779" cy="652914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Particulates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88045" y="5777296"/>
            <a:ext cx="1171074" cy="502652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Factories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99663" y="5420092"/>
            <a:ext cx="1016000" cy="508000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Cycle lanes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89222" y="5109945"/>
            <a:ext cx="1310441" cy="620294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Heart problems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98782" y="6104020"/>
            <a:ext cx="1144338" cy="657192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Flying on holiday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784022" y="6266580"/>
            <a:ext cx="1297807" cy="508000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Gas power stations</a:t>
            </a:r>
            <a:endParaRPr lang="en-US" sz="1200" b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205311" y="5963920"/>
            <a:ext cx="1588703" cy="810126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Polluting cars pay more to enter the city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57200" y="6104020"/>
            <a:ext cx="1257165" cy="614948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Walking to school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839494" y="5138820"/>
            <a:ext cx="1299946" cy="508000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Driving to school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430294" y="5085346"/>
            <a:ext cx="1228825" cy="633663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Solar and wind energy</a:t>
            </a:r>
            <a:endParaRPr lang="en-US" sz="1200" b="1" dirty="0">
              <a:latin typeface="Calibri"/>
              <a:cs typeface="Calibri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744845" y="6289040"/>
            <a:ext cx="1016000" cy="508000"/>
          </a:xfrm>
          <a:prstGeom prst="ellipse">
            <a:avLst/>
          </a:prstGeom>
          <a:solidFill>
            <a:srgbClr val="F7BE1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  <a:latin typeface="Calibri"/>
                <a:cs typeface="Calibri"/>
              </a:rPr>
              <a:t>Asthma</a:t>
            </a:r>
            <a:endParaRPr lang="en-US" sz="12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30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ildren_from_the_United_States_and_the_United_Kingdom_play_tug-of-war_at_the_residence_of_the_U.S._ambassador_to_the_United_Kingdom_in_London,_England_during_a_fitness-themed_event_July_27,_2012_120727-F-UA873-1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4241" y="-34219"/>
            <a:ext cx="11470641" cy="69107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Why do we need safe clean air?</a:t>
            </a:r>
            <a:endParaRPr lang="en-US" sz="4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0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P023XB_Medium_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0" y="0"/>
            <a:ext cx="5715000" cy="3810000"/>
          </a:xfrm>
          <a:prstGeom prst="rect">
            <a:avLst/>
          </a:prstGeom>
        </p:spPr>
      </p:pic>
      <p:pic>
        <p:nvPicPr>
          <p:cNvPr id="3" name="Picture 2" descr="GP0STO6SB_Medium_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4572000" cy="3048000"/>
          </a:xfrm>
          <a:prstGeom prst="rect">
            <a:avLst/>
          </a:prstGeom>
        </p:spPr>
      </p:pic>
      <p:pic>
        <p:nvPicPr>
          <p:cNvPr id="7" name="Picture 6" descr="GP0STPQ4A_Medium_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5000" cy="3810000"/>
          </a:xfrm>
          <a:prstGeom prst="rect">
            <a:avLst/>
          </a:prstGeom>
        </p:spPr>
      </p:pic>
      <p:pic>
        <p:nvPicPr>
          <p:cNvPr id="8" name="Picture 7" descr="GP03COT_Medium_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0"/>
            <a:ext cx="457200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73278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Calibri"/>
                <a:cs typeface="Calibri"/>
              </a:rPr>
              <a:t>How does our air get polluted?</a:t>
            </a:r>
            <a:endParaRPr lang="en-US" sz="4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784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hat is pollution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68" y="1436229"/>
            <a:ext cx="7606632" cy="5421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What is pollution?</a:t>
            </a:r>
            <a:endParaRPr lang="en-US" sz="4800" b="1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9211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aseline="30000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32" y="1417638"/>
            <a:ext cx="8229600" cy="42539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alibri"/>
                <a:cs typeface="Calibri"/>
              </a:rPr>
              <a:t>The main pollutants in London are: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278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2438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alibri"/>
                <a:cs typeface="Calibri"/>
              </a:rPr>
              <a:t>“Day </a:t>
            </a:r>
            <a:r>
              <a:rPr lang="en-US" b="1" dirty="0" smtClean="0">
                <a:latin typeface="Calibri"/>
                <a:cs typeface="Calibri"/>
              </a:rPr>
              <a:t>in the life of a </a:t>
            </a:r>
            <a:r>
              <a:rPr lang="en-US" b="1" dirty="0" smtClean="0">
                <a:latin typeface="Calibri"/>
                <a:cs typeface="Calibri"/>
              </a:rPr>
              <a:t>child”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4480"/>
            <a:ext cx="8229600" cy="584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latin typeface="Calibri"/>
                <a:cs typeface="Calibri"/>
              </a:rPr>
              <a:t> </a:t>
            </a:r>
            <a:endParaRPr lang="en-US" sz="4400" b="1" dirty="0" smtClean="0">
              <a:latin typeface="Calibri"/>
              <a:cs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759200" y="2966720"/>
            <a:ext cx="1361440" cy="833120"/>
          </a:xfrm>
          <a:prstGeom prst="roundRect">
            <a:avLst/>
          </a:prstGeom>
          <a:solidFill>
            <a:srgbClr val="F7BE1C"/>
          </a:solidFill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Calibri"/>
                <a:cs typeface="Calibri"/>
                <a:hlinkClick r:id="rId2"/>
              </a:rPr>
              <a:t>Video</a:t>
            </a:r>
            <a:endParaRPr lang="en-US" sz="3200" b="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6702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8532" y="5887720"/>
            <a:ext cx="9682480" cy="1143000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latin typeface="Calibri"/>
                <a:cs typeface="Calibri"/>
              </a:rPr>
              <a:t>How does pollution affect me and my family?</a:t>
            </a:r>
            <a:endParaRPr lang="en-US" sz="3800" b="1" dirty="0">
              <a:latin typeface="Calibri"/>
              <a:cs typeface="Calibri"/>
            </a:endParaRPr>
          </a:p>
        </p:txBody>
      </p:sp>
      <p:pic>
        <p:nvPicPr>
          <p:cNvPr id="7" name="Picture 6" descr="EFFECT_22295253522_84dd#1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9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LTERNATIVE_London_Bus_#187mediu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38" y="-609601"/>
            <a:ext cx="5921102" cy="4440827"/>
          </a:xfrm>
          <a:prstGeom prst="rect">
            <a:avLst/>
          </a:prstGeom>
        </p:spPr>
      </p:pic>
      <p:pic>
        <p:nvPicPr>
          <p:cNvPr id="8" name="Picture 7" descr="ALTERNATIVE_amsterdam-9#16Cmediu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38" y="3067642"/>
            <a:ext cx="5921102" cy="3932598"/>
          </a:xfrm>
          <a:prstGeom prst="rect">
            <a:avLst/>
          </a:prstGeom>
        </p:spPr>
      </p:pic>
      <p:pic>
        <p:nvPicPr>
          <p:cNvPr id="10" name="Picture 9" descr="GP046HOcr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228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239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FF"/>
                </a:solidFill>
                <a:latin typeface="Calibri"/>
                <a:cs typeface="Calibri"/>
              </a:rPr>
              <a:t>What’s the solution?</a:t>
            </a:r>
            <a:endParaRPr lang="en-US" sz="48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775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diq_27799485562_3ea36#18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70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280" y="5913438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Calibri"/>
                <a:cs typeface="Calibri"/>
              </a:rPr>
              <a:t>Who can make this happen?</a:t>
            </a:r>
            <a:endParaRPr lang="en-US" sz="48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882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32000" y="528320"/>
            <a:ext cx="5120640" cy="741680"/>
          </a:xfrm>
          <a:prstGeom prst="roundRect">
            <a:avLst/>
          </a:prstGeom>
          <a:solidFill>
            <a:srgbClr val="F7BE1C"/>
          </a:solidFill>
          <a:ln>
            <a:solidFill>
              <a:srgbClr val="F7BE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Calibri"/>
                <a:cs typeface="Calibri"/>
              </a:rPr>
              <a:t>What do you think?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99731"/>
            <a:ext cx="8229600" cy="3199063"/>
          </a:xfrm>
        </p:spPr>
        <p:txBody>
          <a:bodyPr>
            <a:normAutofit/>
          </a:bodyPr>
          <a:lstStyle/>
          <a:p>
            <a:pPr lvl="2"/>
            <a:endParaRPr lang="en-US" sz="3200" dirty="0" smtClean="0">
              <a:latin typeface="CooperHewitt-Medium"/>
              <a:cs typeface="CooperHewitt-Medium"/>
            </a:endParaRPr>
          </a:p>
          <a:p>
            <a:pPr lvl="2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8210" y="1818106"/>
            <a:ext cx="76066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/>
                <a:cs typeface="Calibri"/>
              </a:rPr>
              <a:t>In groups of three, imagine you are:</a:t>
            </a:r>
            <a:endParaRPr lang="en-US" dirty="0">
              <a:latin typeface="Calibri"/>
              <a:cs typeface="Calibri"/>
            </a:endParaRPr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the </a:t>
            </a:r>
            <a:r>
              <a:rPr lang="en-US" sz="3200" dirty="0">
                <a:latin typeface="Calibri"/>
                <a:cs typeface="Calibri"/>
              </a:rPr>
              <a:t>Mayor of London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a </a:t>
            </a:r>
            <a:r>
              <a:rPr lang="en-US" sz="3200" dirty="0">
                <a:latin typeface="Calibri"/>
                <a:cs typeface="Calibri"/>
              </a:rPr>
              <a:t>worried London parent</a:t>
            </a:r>
          </a:p>
          <a:p>
            <a:pPr marL="1371600" lvl="2" indent="-457200">
              <a:buFont typeface="Arial"/>
              <a:buChar char="•"/>
            </a:pPr>
            <a:r>
              <a:rPr lang="en-US" sz="3200" dirty="0" smtClean="0">
                <a:latin typeface="Calibri"/>
                <a:cs typeface="Calibri"/>
              </a:rPr>
              <a:t>a </a:t>
            </a:r>
            <a:r>
              <a:rPr lang="en-US" sz="3200" dirty="0">
                <a:latin typeface="Calibri"/>
                <a:cs typeface="Calibri"/>
              </a:rPr>
              <a:t>car fanatic who thinks pollution is a lot of fuss about nothing</a:t>
            </a:r>
          </a:p>
          <a:p>
            <a:endParaRPr lang="en-US" sz="3200" dirty="0" smtClean="0">
              <a:latin typeface="Calibri"/>
              <a:cs typeface="Calibri"/>
            </a:endParaRPr>
          </a:p>
          <a:p>
            <a:r>
              <a:rPr lang="en-US" sz="3200" dirty="0" smtClean="0">
                <a:latin typeface="Calibri"/>
                <a:cs typeface="Calibri"/>
              </a:rPr>
              <a:t>Discuss how you think we should solve the air pollution crisis.</a:t>
            </a:r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49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163</Words>
  <Application>Microsoft Macintosh PowerPoint</Application>
  <PresentationFormat>On-screen Show (4:3)</PresentationFormat>
  <Paragraphs>38</Paragraphs>
  <Slides>10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Why do we need safe clean air?</vt:lpstr>
      <vt:lpstr>How does our air get polluted?</vt:lpstr>
      <vt:lpstr>What is pollution?</vt:lpstr>
      <vt:lpstr>“Day in the life of a child”</vt:lpstr>
      <vt:lpstr>How does pollution affect me and my family?</vt:lpstr>
      <vt:lpstr>What’s the solution?</vt:lpstr>
      <vt:lpstr>Who can make this happen?</vt:lpstr>
      <vt:lpstr>What do you think?</vt:lpstr>
      <vt:lpstr>Cause, effect or solution?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rognaldsen</dc:creator>
  <cp:lastModifiedBy>Rosie Strickland</cp:lastModifiedBy>
  <cp:revision>25</cp:revision>
  <dcterms:created xsi:type="dcterms:W3CDTF">2016-09-13T12:34:18Z</dcterms:created>
  <dcterms:modified xsi:type="dcterms:W3CDTF">2016-11-03T11:35:19Z</dcterms:modified>
</cp:coreProperties>
</file>