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3" r:id="rId6"/>
    <p:sldId id="274" r:id="rId7"/>
    <p:sldId id="275" r:id="rId8"/>
    <p:sldId id="27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0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3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3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45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4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BE04-51FD-4DB5-B39F-11444287E718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042-9AA5-4430-A8C1-6EE5E07D12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 rot="21396138">
            <a:off x="-180528" y="5473321"/>
            <a:ext cx="10725150" cy="19240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26" name="Picture 2" descr="H:\DATA\Education\Lee\LCC Colour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60523" cy="11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ee.Jowett@Leicester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376864" cy="2016224"/>
          </a:xfrm>
        </p:spPr>
        <p:txBody>
          <a:bodyPr>
            <a:normAutofit/>
          </a:bodyPr>
          <a:lstStyle/>
          <a:p>
            <a:r>
              <a:rPr lang="en-GB" sz="4800" dirty="0" smtClean="0"/>
              <a:t>Energy and Water Reduction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6256784" cy="19686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Martyrs’ Catholic School </a:t>
            </a:r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Lee Jowett</a:t>
            </a: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Education Coordinator</a:t>
            </a: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Leicester City Council 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Energy and Water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272808" cy="410445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4.00-4.15	Eco-Martyrs / English Martyrs’ School</a:t>
            </a:r>
            <a:endParaRPr lang="en-GB" sz="2400" dirty="0"/>
          </a:p>
          <a:p>
            <a:r>
              <a:rPr lang="en-GB" sz="2400" dirty="0" smtClean="0"/>
              <a:t>4.15-4.30 	General energy saving ideas </a:t>
            </a:r>
            <a:endParaRPr lang="en-GB" sz="2400" dirty="0"/>
          </a:p>
          <a:p>
            <a:r>
              <a:rPr lang="en-GB" sz="2400" dirty="0"/>
              <a:t>4.30-5.00 </a:t>
            </a:r>
            <a:r>
              <a:rPr lang="en-GB" sz="2400" dirty="0" smtClean="0"/>
              <a:t>	DynamatLite </a:t>
            </a:r>
            <a:r>
              <a:rPr lang="en-GB" sz="2400" dirty="0"/>
              <a:t>access demo and play </a:t>
            </a:r>
          </a:p>
          <a:p>
            <a:r>
              <a:rPr lang="en-GB" sz="2400" dirty="0"/>
              <a:t>5.00-5.30 </a:t>
            </a:r>
            <a:r>
              <a:rPr lang="en-GB" sz="2400" dirty="0" smtClean="0"/>
              <a:t>	Mini </a:t>
            </a:r>
            <a:r>
              <a:rPr lang="en-GB" sz="2400" dirty="0"/>
              <a:t>tour </a:t>
            </a:r>
            <a:r>
              <a:rPr lang="en-GB" sz="2400" dirty="0" smtClean="0"/>
              <a:t>(if appropriate)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6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Practical Fast Track </a:t>
            </a:r>
            <a:br>
              <a:rPr lang="en-GB" dirty="0" smtClean="0"/>
            </a:br>
            <a:r>
              <a:rPr lang="en-GB" dirty="0" smtClean="0"/>
              <a:t>Whole School Savings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r>
              <a:rPr lang="en-GB" dirty="0" smtClean="0"/>
              <a:t>Active labelling of lights and plug sockets</a:t>
            </a:r>
          </a:p>
          <a:p>
            <a:pPr lvl="1"/>
            <a:r>
              <a:rPr lang="en-GB" dirty="0" smtClean="0"/>
              <a:t>Light switches shut off</a:t>
            </a:r>
          </a:p>
          <a:p>
            <a:pPr lvl="1"/>
            <a:r>
              <a:rPr lang="en-GB" dirty="0" smtClean="0"/>
              <a:t>ICT equipment shut off</a:t>
            </a:r>
          </a:p>
          <a:p>
            <a:r>
              <a:rPr lang="en-GB" dirty="0" smtClean="0"/>
              <a:t>Out of hours surveys</a:t>
            </a:r>
          </a:p>
          <a:p>
            <a:r>
              <a:rPr lang="en-GB" dirty="0" smtClean="0"/>
              <a:t>Permanently sealing windows (old builds)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1" y="1740159"/>
            <a:ext cx="3163243" cy="450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2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DynamatLite?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546495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Monitoring software to influence behaviour change with your building</a:t>
            </a:r>
          </a:p>
          <a:p>
            <a:endParaRPr lang="en-GB" sz="2400" dirty="0"/>
          </a:p>
          <a:p>
            <a:r>
              <a:rPr lang="en-GB" sz="2400" dirty="0"/>
              <a:t>Connected to </a:t>
            </a:r>
            <a:r>
              <a:rPr lang="en-GB" sz="2400" dirty="0" err="1"/>
              <a:t>Databird</a:t>
            </a:r>
            <a:r>
              <a:rPr lang="en-GB" sz="2400" dirty="0"/>
              <a:t> hardware in </a:t>
            </a:r>
            <a:r>
              <a:rPr lang="en-GB" sz="2400" dirty="0" smtClean="0"/>
              <a:t>school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Up to date (daily download) energy </a:t>
            </a:r>
            <a:r>
              <a:rPr lang="en-GB" sz="2400" dirty="0" smtClean="0"/>
              <a:t>(electricity and gas) and </a:t>
            </a:r>
            <a:r>
              <a:rPr lang="en-GB" sz="2400" dirty="0"/>
              <a:t>water consumption</a:t>
            </a:r>
          </a:p>
        </p:txBody>
      </p:sp>
      <p:pic>
        <p:nvPicPr>
          <p:cNvPr id="3074" name="Picture 2" descr="H:\DATA\Graphics\Photographs\buildings &amp; construction\SCoRE Case study - St John the Baptist\Data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16832"/>
            <a:ext cx="2088231" cy="2863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5526" y="404664"/>
            <a:ext cx="6570730" cy="5108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03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80" y="785833"/>
            <a:ext cx="3564396" cy="4083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872908" cy="4083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Comparing data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24465" r="23530" b="12961"/>
          <a:stretch/>
        </p:blipFill>
        <p:spPr>
          <a:xfrm>
            <a:off x="683568" y="1916832"/>
            <a:ext cx="3854946" cy="2832100"/>
          </a:xfrm>
        </p:spPr>
      </p:pic>
      <p:sp>
        <p:nvSpPr>
          <p:cNvPr id="4" name="TextBox 3"/>
          <p:cNvSpPr txBox="1"/>
          <p:nvPr/>
        </p:nvSpPr>
        <p:spPr>
          <a:xfrm>
            <a:off x="1691680" y="486310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Tuesday 11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4810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Tuesday 18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24849" r="21921" b="13113"/>
          <a:stretch/>
        </p:blipFill>
        <p:spPr>
          <a:xfrm>
            <a:off x="4744278" y="1916832"/>
            <a:ext cx="3716154" cy="28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Comparing data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4864509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Tuesday 11</a:t>
            </a:r>
            <a:r>
              <a:rPr lang="en-GB" sz="2400" baseline="30000" dirty="0"/>
              <a:t>th</a:t>
            </a:r>
            <a:r>
              <a:rPr lang="en-GB" sz="2400" dirty="0"/>
              <a:t> November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48645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Tuesday 18</a:t>
            </a:r>
            <a:r>
              <a:rPr lang="en-GB" sz="2400" baseline="30000" dirty="0"/>
              <a:t>th</a:t>
            </a:r>
            <a:r>
              <a:rPr lang="en-GB" sz="2400" dirty="0"/>
              <a:t> November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844824"/>
            <a:ext cx="3954985" cy="2721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96" y="1844824"/>
            <a:ext cx="4003726" cy="2721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Lee.Jowett@Leicester.gov.uk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 smtClean="0"/>
              <a:t>0116 454 2271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                	</a:t>
            </a:r>
            <a:r>
              <a:rPr lang="en-GB" sz="2800" b="1" dirty="0" smtClean="0"/>
              <a:t>@</a:t>
            </a:r>
            <a:r>
              <a:rPr lang="en-GB" sz="2800" b="1" dirty="0" err="1" smtClean="0"/>
              <a:t>EcoschoolsLCC</a:t>
            </a:r>
            <a:endParaRPr lang="en-GB" sz="2800" b="1" dirty="0" smtClean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400" b="1" dirty="0" smtClean="0"/>
              <a:t>Web: 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</a:rPr>
              <a:t>schools.leicester.gov.uk/eco-schools</a:t>
            </a:r>
            <a:r>
              <a:rPr lang="en-GB" sz="2400" b="1" u="sng" dirty="0" smtClean="0"/>
              <a:t> </a:t>
            </a:r>
            <a:endParaRPr lang="en-GB" sz="2400" b="1" u="sng" dirty="0"/>
          </a:p>
        </p:txBody>
      </p:sp>
      <p:sp>
        <p:nvSpPr>
          <p:cNvPr id="4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cdn.serinus42.com/bbd57c3a1b61132/uploads/c/300/a4e0b/twitter-logo_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1021509" cy="8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463" y="3875431"/>
            <a:ext cx="4510112" cy="2110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974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107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Energy and Water Reduction</vt:lpstr>
      <vt:lpstr>Energy and Water Reduction</vt:lpstr>
      <vt:lpstr>Practical Fast Track  Whole School Savings </vt:lpstr>
      <vt:lpstr>What is DynamatLite?</vt:lpstr>
      <vt:lpstr>PowerPoint Presentation</vt:lpstr>
      <vt:lpstr>PowerPoint Presentation</vt:lpstr>
      <vt:lpstr>Comparing data </vt:lpstr>
      <vt:lpstr>Comparing data </vt:lpstr>
      <vt:lpstr>PowerPoint Presentation</vt:lpstr>
    </vt:vector>
  </TitlesOfParts>
  <Company>Leicester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DynamatLite Usage</dc:title>
  <dc:creator>Lee Jowett</dc:creator>
  <cp:lastModifiedBy>Lee Jowett</cp:lastModifiedBy>
  <cp:revision>20</cp:revision>
  <dcterms:created xsi:type="dcterms:W3CDTF">2014-11-25T13:16:44Z</dcterms:created>
  <dcterms:modified xsi:type="dcterms:W3CDTF">2015-04-15T12:08:33Z</dcterms:modified>
</cp:coreProperties>
</file>