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0"/>
  </p:notesMasterIdLst>
  <p:sldIdLst>
    <p:sldId id="256" r:id="rId5"/>
    <p:sldId id="3385" r:id="rId6"/>
    <p:sldId id="3403" r:id="rId7"/>
    <p:sldId id="3404" r:id="rId8"/>
    <p:sldId id="3405" r:id="rId9"/>
    <p:sldId id="3394" r:id="rId10"/>
    <p:sldId id="262" r:id="rId11"/>
    <p:sldId id="263" r:id="rId12"/>
    <p:sldId id="3395" r:id="rId13"/>
    <p:sldId id="3396" r:id="rId14"/>
    <p:sldId id="3397" r:id="rId15"/>
    <p:sldId id="264" r:id="rId16"/>
    <p:sldId id="266" r:id="rId17"/>
    <p:sldId id="3393" r:id="rId18"/>
    <p:sldId id="259" r:id="rId19"/>
    <p:sldId id="258" r:id="rId20"/>
    <p:sldId id="3398" r:id="rId21"/>
    <p:sldId id="3402" r:id="rId22"/>
    <p:sldId id="257" r:id="rId23"/>
    <p:sldId id="3399" r:id="rId24"/>
    <p:sldId id="3400" r:id="rId25"/>
    <p:sldId id="261" r:id="rId26"/>
    <p:sldId id="3401" r:id="rId27"/>
    <p:sldId id="3392" r:id="rId28"/>
    <p:sldId id="260" r:id="rId29"/>
  </p:sldIdLst>
  <p:sldSz cx="9144000" cy="5715000" type="screen16x1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B325229-66D6-6A53-81AF-A0DF40488F38}" name="Eva Douglas" initials="ED" userId="S::Eva.Douglas@leicester.gov.uk::911b083a-0c07-4110-9c05-8d8e483d087f" providerId="AD"/>
  <p188:author id="{5F56965F-6050-3E92-8AE7-6ECAF40915B7}" name="Samantha Anderson" initials="SA" userId="S::SamanthaAnderson@warwickshire.gov.uk::dbe825ce-8c13-45ec-965d-f704caeed06b" providerId="AD"/>
  <p188:author id="{0A258FE0-3537-B551-36F1-7CC997568A20}" name="Emma Milton" initials="EM" userId="S::Emma.Milton@leicester.gov.uk::5d4ecb5d-f368-49e9-bdfd-8687e4dd4e0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231FB3-2C72-4C27-9570-0B47959FBB9F}" v="3" dt="2026-10-28T09:07:57.12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5" d="100"/>
          <a:sy n="125" d="100"/>
        </p:scale>
        <p:origin x="1194" y="96"/>
      </p:cViewPr>
      <p:guideLst>
        <p:guide orient="horz" pos="180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die Cobb" userId="S::sadie.cobb@leicester.gov.uk::3358ff10-c304-4c1f-99f8-54239a1df0f8" providerId="AD" clId="Web-{2BCE5CF5-99A3-E0CC-1206-7FC7A3E14E5D}"/>
    <pc:docChg chg="addSld modSld">
      <pc:chgData name="Sadie Cobb" userId="S::sadie.cobb@leicester.gov.uk::3358ff10-c304-4c1f-99f8-54239a1df0f8" providerId="AD" clId="Web-{2BCE5CF5-99A3-E0CC-1206-7FC7A3E14E5D}" dt="2026-10-12T17:52:43.305" v="557" actId="1076"/>
      <pc:docMkLst>
        <pc:docMk/>
      </pc:docMkLst>
      <pc:sldChg chg="addSp delSp modSp">
        <pc:chgData name="Sadie Cobb" userId="S::sadie.cobb@leicester.gov.uk::3358ff10-c304-4c1f-99f8-54239a1df0f8" providerId="AD" clId="Web-{2BCE5CF5-99A3-E0CC-1206-7FC7A3E14E5D}" dt="2026-10-12T17:51:32.708" v="527" actId="1076"/>
        <pc:sldMkLst>
          <pc:docMk/>
          <pc:sldMk cId="2297011227" sldId="261"/>
        </pc:sldMkLst>
        <pc:spChg chg="add mod">
          <ac:chgData name="Sadie Cobb" userId="S::sadie.cobb@leicester.gov.uk::3358ff10-c304-4c1f-99f8-54239a1df0f8" providerId="AD" clId="Web-{2BCE5CF5-99A3-E0CC-1206-7FC7A3E14E5D}" dt="2026-10-12T17:51:05.051" v="517" actId="1076"/>
          <ac:spMkLst>
            <pc:docMk/>
            <pc:sldMk cId="2297011227" sldId="261"/>
            <ac:spMk id="2" creationId="{7CDB9338-BA6D-7B32-3D7F-10D6D1AFAF82}"/>
          </ac:spMkLst>
        </pc:spChg>
        <pc:spChg chg="add mod">
          <ac:chgData name="Sadie Cobb" userId="S::sadie.cobb@leicester.gov.uk::3358ff10-c304-4c1f-99f8-54239a1df0f8" providerId="AD" clId="Web-{2BCE5CF5-99A3-E0CC-1206-7FC7A3E14E5D}" dt="2026-10-12T17:51:11.051" v="519" actId="1076"/>
          <ac:spMkLst>
            <pc:docMk/>
            <pc:sldMk cId="2297011227" sldId="261"/>
            <ac:spMk id="3" creationId="{3BEEC520-3589-48FB-536E-DA06829FD7D1}"/>
          </ac:spMkLst>
        </pc:spChg>
        <pc:spChg chg="add mod">
          <ac:chgData name="Sadie Cobb" userId="S::sadie.cobb@leicester.gov.uk::3358ff10-c304-4c1f-99f8-54239a1df0f8" providerId="AD" clId="Web-{2BCE5CF5-99A3-E0CC-1206-7FC7A3E14E5D}" dt="2026-10-12T17:49:57.516" v="504" actId="1076"/>
          <ac:spMkLst>
            <pc:docMk/>
            <pc:sldMk cId="2297011227" sldId="261"/>
            <ac:spMk id="7" creationId="{AE10D829-5CD3-5F7F-9C6B-8166C66E966C}"/>
          </ac:spMkLst>
        </pc:spChg>
        <pc:spChg chg="mod">
          <ac:chgData name="Sadie Cobb" userId="S::sadie.cobb@leicester.gov.uk::3358ff10-c304-4c1f-99f8-54239a1df0f8" providerId="AD" clId="Web-{2BCE5CF5-99A3-E0CC-1206-7FC7A3E14E5D}" dt="2026-10-12T15:58:07.081" v="9" actId="20577"/>
          <ac:spMkLst>
            <pc:docMk/>
            <pc:sldMk cId="2297011227" sldId="261"/>
            <ac:spMk id="8" creationId="{AA3532B4-42AE-3903-F96D-84F7BA06D43C}"/>
          </ac:spMkLst>
        </pc:spChg>
        <pc:spChg chg="add mod">
          <ac:chgData name="Sadie Cobb" userId="S::sadie.cobb@leicester.gov.uk::3358ff10-c304-4c1f-99f8-54239a1df0f8" providerId="AD" clId="Web-{2BCE5CF5-99A3-E0CC-1206-7FC7A3E14E5D}" dt="2026-10-12T17:51:15.864" v="520" actId="1076"/>
          <ac:spMkLst>
            <pc:docMk/>
            <pc:sldMk cId="2297011227" sldId="261"/>
            <ac:spMk id="10" creationId="{A5AF78C2-AA7B-C233-E5C9-C70A962B93FC}"/>
          </ac:spMkLst>
        </pc:spChg>
        <pc:spChg chg="add del mod">
          <ac:chgData name="Sadie Cobb" userId="S::sadie.cobb@leicester.gov.uk::3358ff10-c304-4c1f-99f8-54239a1df0f8" providerId="AD" clId="Web-{2BCE5CF5-99A3-E0CC-1206-7FC7A3E14E5D}" dt="2026-10-12T17:51:30.208" v="526" actId="1076"/>
          <ac:spMkLst>
            <pc:docMk/>
            <pc:sldMk cId="2297011227" sldId="261"/>
            <ac:spMk id="12" creationId="{162152D6-EF9D-62CF-C174-AEE8D39C4DFC}"/>
          </ac:spMkLst>
        </pc:spChg>
        <pc:spChg chg="add mod">
          <ac:chgData name="Sadie Cobb" userId="S::sadie.cobb@leicester.gov.uk::3358ff10-c304-4c1f-99f8-54239a1df0f8" providerId="AD" clId="Web-{2BCE5CF5-99A3-E0CC-1206-7FC7A3E14E5D}" dt="2026-10-12T17:51:32.708" v="527" actId="1076"/>
          <ac:spMkLst>
            <pc:docMk/>
            <pc:sldMk cId="2297011227" sldId="261"/>
            <ac:spMk id="13" creationId="{7D3549BC-E9BC-5E29-EEFE-9CEB4F519513}"/>
          </ac:spMkLst>
        </pc:spChg>
        <pc:spChg chg="add mod">
          <ac:chgData name="Sadie Cobb" userId="S::sadie.cobb@leicester.gov.uk::3358ff10-c304-4c1f-99f8-54239a1df0f8" providerId="AD" clId="Web-{2BCE5CF5-99A3-E0CC-1206-7FC7A3E14E5D}" dt="2026-10-12T17:50:29.877" v="509" actId="1076"/>
          <ac:spMkLst>
            <pc:docMk/>
            <pc:sldMk cId="2297011227" sldId="261"/>
            <ac:spMk id="14" creationId="{B6A73CC8-52EF-071F-76D5-90AC6983EA6A}"/>
          </ac:spMkLst>
        </pc:spChg>
        <pc:spChg chg="add mod">
          <ac:chgData name="Sadie Cobb" userId="S::sadie.cobb@leicester.gov.uk::3358ff10-c304-4c1f-99f8-54239a1df0f8" providerId="AD" clId="Web-{2BCE5CF5-99A3-E0CC-1206-7FC7A3E14E5D}" dt="2026-10-12T17:51:00.675" v="515" actId="1076"/>
          <ac:spMkLst>
            <pc:docMk/>
            <pc:sldMk cId="2297011227" sldId="261"/>
            <ac:spMk id="15" creationId="{5A5C2C2C-F07E-5890-A704-020173383AD7}"/>
          </ac:spMkLst>
        </pc:spChg>
        <pc:picChg chg="add mod modCrop">
          <ac:chgData name="Sadie Cobb" userId="S::sadie.cobb@leicester.gov.uk::3358ff10-c304-4c1f-99f8-54239a1df0f8" providerId="AD" clId="Web-{2BCE5CF5-99A3-E0CC-1206-7FC7A3E14E5D}" dt="2026-10-12T16:36:07.355" v="23" actId="14100"/>
          <ac:picMkLst>
            <pc:docMk/>
            <pc:sldMk cId="2297011227" sldId="261"/>
            <ac:picMk id="5" creationId="{9FC23A1A-6B5F-D537-8E99-8C04A73258FC}"/>
          </ac:picMkLst>
        </pc:picChg>
      </pc:sldChg>
      <pc:sldChg chg="addSp delSp modSp add replId">
        <pc:chgData name="Sadie Cobb" userId="S::sadie.cobb@leicester.gov.uk::3358ff10-c304-4c1f-99f8-54239a1df0f8" providerId="AD" clId="Web-{2BCE5CF5-99A3-E0CC-1206-7FC7A3E14E5D}" dt="2026-10-12T17:52:43.305" v="557" actId="1076"/>
        <pc:sldMkLst>
          <pc:docMk/>
          <pc:sldMk cId="3732698574" sldId="3401"/>
        </pc:sldMkLst>
        <pc:spChg chg="mod">
          <ac:chgData name="Sadie Cobb" userId="S::sadie.cobb@leicester.gov.uk::3358ff10-c304-4c1f-99f8-54239a1df0f8" providerId="AD" clId="Web-{2BCE5CF5-99A3-E0CC-1206-7FC7A3E14E5D}" dt="2026-10-12T17:51:51.740" v="536" actId="20577"/>
          <ac:spMkLst>
            <pc:docMk/>
            <pc:sldMk cId="3732698574" sldId="3401"/>
            <ac:spMk id="8" creationId="{FB84930E-A2AC-9878-03F4-4565F74EFE79}"/>
          </ac:spMkLst>
        </pc:spChg>
      </pc:sldChg>
      <pc:sldChg chg="add replId">
        <pc:chgData name="Sadie Cobb" userId="S::sadie.cobb@leicester.gov.uk::3358ff10-c304-4c1f-99f8-54239a1df0f8" providerId="AD" clId="Web-{2BCE5CF5-99A3-E0CC-1206-7FC7A3E14E5D}" dt="2026-10-12T15:57:57.534" v="1"/>
        <pc:sldMkLst>
          <pc:docMk/>
          <pc:sldMk cId="1804715124" sldId="3402"/>
        </pc:sldMkLst>
      </pc:sldChg>
    </pc:docChg>
  </pc:docChgLst>
  <pc:docChgLst>
    <pc:chgData name="Clare Elliott" userId="S::clare.elliott@leicester.gov.uk::61bc9691-2762-46f4-9a7d-1e5f2c3b392e" providerId="AD" clId="Web-{780642E2-513C-BD11-C5B7-AD028499835E}"/>
    <pc:docChg chg="modSld">
      <pc:chgData name="Clare Elliott" userId="S::clare.elliott@leicester.gov.uk::61bc9691-2762-46f4-9a7d-1e5f2c3b392e" providerId="AD" clId="Web-{780642E2-513C-BD11-C5B7-AD028499835E}" dt="2026-10-07T11:21:24.867" v="72" actId="20577"/>
      <pc:docMkLst>
        <pc:docMk/>
      </pc:docMkLst>
      <pc:sldChg chg="modSp">
        <pc:chgData name="Clare Elliott" userId="S::clare.elliott@leicester.gov.uk::61bc9691-2762-46f4-9a7d-1e5f2c3b392e" providerId="AD" clId="Web-{780642E2-513C-BD11-C5B7-AD028499835E}" dt="2026-10-07T11:21:24.867" v="72" actId="20577"/>
        <pc:sldMkLst>
          <pc:docMk/>
          <pc:sldMk cId="1794933749" sldId="259"/>
        </pc:sldMkLst>
        <pc:spChg chg="mod">
          <ac:chgData name="Clare Elliott" userId="S::clare.elliott@leicester.gov.uk::61bc9691-2762-46f4-9a7d-1e5f2c3b392e" providerId="AD" clId="Web-{780642E2-513C-BD11-C5B7-AD028499835E}" dt="2026-10-07T11:21:24.867" v="72" actId="20577"/>
          <ac:spMkLst>
            <pc:docMk/>
            <pc:sldMk cId="1794933749" sldId="259"/>
            <ac:spMk id="9" creationId="{D94EFDBA-CFA5-0431-4ABF-DBA9ADA9EE64}"/>
          </ac:spMkLst>
        </pc:spChg>
      </pc:sldChg>
    </pc:docChg>
  </pc:docChgLst>
  <pc:docChgLst>
    <pc:chgData name="Sadie Cobb" userId="3358ff10-c304-4c1f-99f8-54239a1df0f8" providerId="ADAL" clId="{00064A14-5422-4E3C-9EBB-FEA3B6DEA6EB}"/>
    <pc:docChg chg="undo custSel modSld">
      <pc:chgData name="Sadie Cobb" userId="3358ff10-c304-4c1f-99f8-54239a1df0f8" providerId="ADAL" clId="{00064A14-5422-4E3C-9EBB-FEA3B6DEA6EB}" dt="2026-10-12T18:46:07.094" v="4298" actId="20577"/>
      <pc:docMkLst>
        <pc:docMk/>
      </pc:docMkLst>
      <pc:sldChg chg="addSp delSp modSp mod modNotesTx">
        <pc:chgData name="Sadie Cobb" userId="3358ff10-c304-4c1f-99f8-54239a1df0f8" providerId="ADAL" clId="{00064A14-5422-4E3C-9EBB-FEA3B6DEA6EB}" dt="2026-10-12T18:18:41.285" v="1771" actId="121"/>
        <pc:sldMkLst>
          <pc:docMk/>
          <pc:sldMk cId="2297011227" sldId="261"/>
        </pc:sldMkLst>
        <pc:spChg chg="mod">
          <ac:chgData name="Sadie Cobb" userId="3358ff10-c304-4c1f-99f8-54239a1df0f8" providerId="ADAL" clId="{00064A14-5422-4E3C-9EBB-FEA3B6DEA6EB}" dt="2026-10-12T18:18:15.533" v="1764" actId="120"/>
          <ac:spMkLst>
            <pc:docMk/>
            <pc:sldMk cId="2297011227" sldId="261"/>
            <ac:spMk id="2" creationId="{7CDB9338-BA6D-7B32-3D7F-10D6D1AFAF82}"/>
          </ac:spMkLst>
        </pc:spChg>
        <pc:spChg chg="mod">
          <ac:chgData name="Sadie Cobb" userId="3358ff10-c304-4c1f-99f8-54239a1df0f8" providerId="ADAL" clId="{00064A14-5422-4E3C-9EBB-FEA3B6DEA6EB}" dt="2026-10-12T18:18:11.250" v="1763" actId="120"/>
          <ac:spMkLst>
            <pc:docMk/>
            <pc:sldMk cId="2297011227" sldId="261"/>
            <ac:spMk id="3" creationId="{3BEEC520-3589-48FB-536E-DA06829FD7D1}"/>
          </ac:spMkLst>
        </pc:spChg>
        <pc:spChg chg="add mod">
          <ac:chgData name="Sadie Cobb" userId="3358ff10-c304-4c1f-99f8-54239a1df0f8" providerId="ADAL" clId="{00064A14-5422-4E3C-9EBB-FEA3B6DEA6EB}" dt="2026-10-12T18:18:41.285" v="1771" actId="121"/>
          <ac:spMkLst>
            <pc:docMk/>
            <pc:sldMk cId="2297011227" sldId="261"/>
            <ac:spMk id="6" creationId="{15B0914F-4E48-E5B0-D036-B232B620A0FC}"/>
          </ac:spMkLst>
        </pc:spChg>
        <pc:spChg chg="add del mod">
          <ac:chgData name="Sadie Cobb" userId="3358ff10-c304-4c1f-99f8-54239a1df0f8" providerId="ADAL" clId="{00064A14-5422-4E3C-9EBB-FEA3B6DEA6EB}" dt="2026-10-12T18:18:25.619" v="1767" actId="121"/>
          <ac:spMkLst>
            <pc:docMk/>
            <pc:sldMk cId="2297011227" sldId="261"/>
            <ac:spMk id="7" creationId="{AE10D829-5CD3-5F7F-9C6B-8166C66E966C}"/>
          </ac:spMkLst>
        </pc:spChg>
        <pc:spChg chg="mod">
          <ac:chgData name="Sadie Cobb" userId="3358ff10-c304-4c1f-99f8-54239a1df0f8" providerId="ADAL" clId="{00064A14-5422-4E3C-9EBB-FEA3B6DEA6EB}" dt="2026-10-12T18:18:30" v="1768" actId="121"/>
          <ac:spMkLst>
            <pc:docMk/>
            <pc:sldMk cId="2297011227" sldId="261"/>
            <ac:spMk id="10" creationId="{A5AF78C2-AA7B-C233-E5C9-C70A962B93FC}"/>
          </ac:spMkLst>
        </pc:spChg>
        <pc:spChg chg="mod">
          <ac:chgData name="Sadie Cobb" userId="3358ff10-c304-4c1f-99f8-54239a1df0f8" providerId="ADAL" clId="{00064A14-5422-4E3C-9EBB-FEA3B6DEA6EB}" dt="2026-10-12T18:18:33.841" v="1769" actId="121"/>
          <ac:spMkLst>
            <pc:docMk/>
            <pc:sldMk cId="2297011227" sldId="261"/>
            <ac:spMk id="12" creationId="{162152D6-EF9D-62CF-C174-AEE8D39C4DFC}"/>
          </ac:spMkLst>
        </pc:spChg>
        <pc:spChg chg="mod">
          <ac:chgData name="Sadie Cobb" userId="3358ff10-c304-4c1f-99f8-54239a1df0f8" providerId="ADAL" clId="{00064A14-5422-4E3C-9EBB-FEA3B6DEA6EB}" dt="2026-10-12T18:18:37.093" v="1770" actId="121"/>
          <ac:spMkLst>
            <pc:docMk/>
            <pc:sldMk cId="2297011227" sldId="261"/>
            <ac:spMk id="13" creationId="{7D3549BC-E9BC-5E29-EEFE-9CEB4F519513}"/>
          </ac:spMkLst>
        </pc:spChg>
        <pc:spChg chg="mod">
          <ac:chgData name="Sadie Cobb" userId="3358ff10-c304-4c1f-99f8-54239a1df0f8" providerId="ADAL" clId="{00064A14-5422-4E3C-9EBB-FEA3B6DEA6EB}" dt="2026-10-12T18:18:21.493" v="1766" actId="120"/>
          <ac:spMkLst>
            <pc:docMk/>
            <pc:sldMk cId="2297011227" sldId="261"/>
            <ac:spMk id="14" creationId="{B6A73CC8-52EF-071F-76D5-90AC6983EA6A}"/>
          </ac:spMkLst>
        </pc:spChg>
        <pc:spChg chg="mod">
          <ac:chgData name="Sadie Cobb" userId="3358ff10-c304-4c1f-99f8-54239a1df0f8" providerId="ADAL" clId="{00064A14-5422-4E3C-9EBB-FEA3B6DEA6EB}" dt="2026-10-12T18:18:18.853" v="1765" actId="120"/>
          <ac:spMkLst>
            <pc:docMk/>
            <pc:sldMk cId="2297011227" sldId="261"/>
            <ac:spMk id="15" creationId="{5A5C2C2C-F07E-5890-A704-020173383AD7}"/>
          </ac:spMkLst>
        </pc:spChg>
        <pc:picChg chg="mod">
          <ac:chgData name="Sadie Cobb" userId="3358ff10-c304-4c1f-99f8-54239a1df0f8" providerId="ADAL" clId="{00064A14-5422-4E3C-9EBB-FEA3B6DEA6EB}" dt="2026-10-12T18:17:12.825" v="1753" actId="1076"/>
          <ac:picMkLst>
            <pc:docMk/>
            <pc:sldMk cId="2297011227" sldId="261"/>
            <ac:picMk id="5" creationId="{9FC23A1A-6B5F-D537-8E99-8C04A73258FC}"/>
          </ac:picMkLst>
        </pc:picChg>
      </pc:sldChg>
      <pc:sldChg chg="addSp delSp modSp mod">
        <pc:chgData name="Sadie Cobb" userId="3358ff10-c304-4c1f-99f8-54239a1df0f8" providerId="ADAL" clId="{00064A14-5422-4E3C-9EBB-FEA3B6DEA6EB}" dt="2026-10-12T18:46:07.094" v="4298" actId="20577"/>
        <pc:sldMkLst>
          <pc:docMk/>
          <pc:sldMk cId="3732698574" sldId="3401"/>
        </pc:sldMkLst>
        <pc:spChg chg="add mod">
          <ac:chgData name="Sadie Cobb" userId="3358ff10-c304-4c1f-99f8-54239a1df0f8" providerId="ADAL" clId="{00064A14-5422-4E3C-9EBB-FEA3B6DEA6EB}" dt="2026-10-12T18:41:12.379" v="4000" actId="14100"/>
          <ac:spMkLst>
            <pc:docMk/>
            <pc:sldMk cId="3732698574" sldId="3401"/>
            <ac:spMk id="10" creationId="{A1805F6F-D0E3-9F82-4960-76607F3C8CA8}"/>
          </ac:spMkLst>
        </pc:spChg>
        <pc:spChg chg="add mod">
          <ac:chgData name="Sadie Cobb" userId="3358ff10-c304-4c1f-99f8-54239a1df0f8" providerId="ADAL" clId="{00064A14-5422-4E3C-9EBB-FEA3B6DEA6EB}" dt="2026-10-12T18:41:18.868" v="4002" actId="14100"/>
          <ac:spMkLst>
            <pc:docMk/>
            <pc:sldMk cId="3732698574" sldId="3401"/>
            <ac:spMk id="12" creationId="{EA5720D0-D6FC-4753-7B28-BAA8F8A89B6D}"/>
          </ac:spMkLst>
        </pc:spChg>
        <pc:spChg chg="add mod">
          <ac:chgData name="Sadie Cobb" userId="3358ff10-c304-4c1f-99f8-54239a1df0f8" providerId="ADAL" clId="{00064A14-5422-4E3C-9EBB-FEA3B6DEA6EB}" dt="2026-10-12T18:45:33.422" v="4253" actId="313"/>
          <ac:spMkLst>
            <pc:docMk/>
            <pc:sldMk cId="3732698574" sldId="3401"/>
            <ac:spMk id="14" creationId="{F83A85FB-B124-E99B-4232-DC2C3B971383}"/>
          </ac:spMkLst>
        </pc:spChg>
        <pc:spChg chg="add mod">
          <ac:chgData name="Sadie Cobb" userId="3358ff10-c304-4c1f-99f8-54239a1df0f8" providerId="ADAL" clId="{00064A14-5422-4E3C-9EBB-FEA3B6DEA6EB}" dt="2026-10-12T18:41:15.211" v="4001" actId="14100"/>
          <ac:spMkLst>
            <pc:docMk/>
            <pc:sldMk cId="3732698574" sldId="3401"/>
            <ac:spMk id="16" creationId="{FBFB86C5-BBA9-0951-D835-1D9DEDD69A31}"/>
          </ac:spMkLst>
        </pc:spChg>
        <pc:spChg chg="add mod">
          <ac:chgData name="Sadie Cobb" userId="3358ff10-c304-4c1f-99f8-54239a1df0f8" providerId="ADAL" clId="{00064A14-5422-4E3C-9EBB-FEA3B6DEA6EB}" dt="2026-10-12T18:41:24.564" v="4003" actId="14100"/>
          <ac:spMkLst>
            <pc:docMk/>
            <pc:sldMk cId="3732698574" sldId="3401"/>
            <ac:spMk id="18" creationId="{D67AFDA4-DF63-76A4-2EAB-41F00C5945F3}"/>
          </ac:spMkLst>
        </pc:spChg>
        <pc:spChg chg="add mod">
          <ac:chgData name="Sadie Cobb" userId="3358ff10-c304-4c1f-99f8-54239a1df0f8" providerId="ADAL" clId="{00064A14-5422-4E3C-9EBB-FEA3B6DEA6EB}" dt="2026-10-12T18:46:07.094" v="4298" actId="20577"/>
          <ac:spMkLst>
            <pc:docMk/>
            <pc:sldMk cId="3732698574" sldId="3401"/>
            <ac:spMk id="20" creationId="{6C35D604-AF80-380F-0AE0-837FBE4492CA}"/>
          </ac:spMkLst>
        </pc:spChg>
      </pc:sldChg>
    </pc:docChg>
  </pc:docChgLst>
  <pc:docChgLst>
    <pc:chgData name="Jo Lockley" userId="S::jo.lockley@leicester.gov.uk::07f8ab0c-a185-49d8-8171-24eaa89ad9e5" providerId="AD" clId="Web-{FD2AF080-6446-D30C-35C9-8F0A7E17BBCC}"/>
    <pc:docChg chg="addSld modSld">
      <pc:chgData name="Jo Lockley" userId="S::jo.lockley@leicester.gov.uk::07f8ab0c-a185-49d8-8171-24eaa89ad9e5" providerId="AD" clId="Web-{FD2AF080-6446-D30C-35C9-8F0A7E17BBCC}" dt="2026-10-12T10:50:54.876" v="583" actId="20577"/>
      <pc:docMkLst>
        <pc:docMk/>
      </pc:docMkLst>
      <pc:sldChg chg="modSp">
        <pc:chgData name="Jo Lockley" userId="S::jo.lockley@leicester.gov.uk::07f8ab0c-a185-49d8-8171-24eaa89ad9e5" providerId="AD" clId="Web-{FD2AF080-6446-D30C-35C9-8F0A7E17BBCC}" dt="2026-10-12T10:49:41.046" v="581" actId="20577"/>
        <pc:sldMkLst>
          <pc:docMk/>
          <pc:sldMk cId="4152486677" sldId="257"/>
        </pc:sldMkLst>
        <pc:spChg chg="mod">
          <ac:chgData name="Jo Lockley" userId="S::jo.lockley@leicester.gov.uk::07f8ab0c-a185-49d8-8171-24eaa89ad9e5" providerId="AD" clId="Web-{FD2AF080-6446-D30C-35C9-8F0A7E17BBCC}" dt="2026-10-12T09:48:11.370" v="153" actId="20577"/>
          <ac:spMkLst>
            <pc:docMk/>
            <pc:sldMk cId="4152486677" sldId="257"/>
            <ac:spMk id="8" creationId="{1976975F-BFF6-92DC-E9F2-C72B5B7D8C1B}"/>
          </ac:spMkLst>
        </pc:spChg>
        <pc:spChg chg="mod">
          <ac:chgData name="Jo Lockley" userId="S::jo.lockley@leicester.gov.uk::07f8ab0c-a185-49d8-8171-24eaa89ad9e5" providerId="AD" clId="Web-{FD2AF080-6446-D30C-35C9-8F0A7E17BBCC}" dt="2026-10-12T10:49:41.046" v="581" actId="20577"/>
          <ac:spMkLst>
            <pc:docMk/>
            <pc:sldMk cId="4152486677" sldId="257"/>
            <ac:spMk id="9" creationId="{05C9BF20-5920-257C-876F-57719E46935C}"/>
          </ac:spMkLst>
        </pc:spChg>
      </pc:sldChg>
      <pc:sldChg chg="modSp">
        <pc:chgData name="Jo Lockley" userId="S::jo.lockley@leicester.gov.uk::07f8ab0c-a185-49d8-8171-24eaa89ad9e5" providerId="AD" clId="Web-{FD2AF080-6446-D30C-35C9-8F0A7E17BBCC}" dt="2026-10-12T09:47:20.914" v="135"/>
        <pc:sldMkLst>
          <pc:docMk/>
          <pc:sldMk cId="3424385285" sldId="3385"/>
        </pc:sldMkLst>
        <pc:graphicFrameChg chg="mod modGraphic">
          <ac:chgData name="Jo Lockley" userId="S::jo.lockley@leicester.gov.uk::07f8ab0c-a185-49d8-8171-24eaa89ad9e5" providerId="AD" clId="Web-{FD2AF080-6446-D30C-35C9-8F0A7E17BBCC}" dt="2026-10-12T09:47:20.914" v="135"/>
          <ac:graphicFrameMkLst>
            <pc:docMk/>
            <pc:sldMk cId="3424385285" sldId="3385"/>
            <ac:graphicFrameMk id="5" creationId="{DCED920E-DF89-2DC6-A1DE-87DA02FB1C3B}"/>
          </ac:graphicFrameMkLst>
        </pc:graphicFrameChg>
      </pc:sldChg>
      <pc:sldChg chg="modSp new">
        <pc:chgData name="Jo Lockley" userId="S::jo.lockley@leicester.gov.uk::07f8ab0c-a185-49d8-8171-24eaa89ad9e5" providerId="AD" clId="Web-{FD2AF080-6446-D30C-35C9-8F0A7E17BBCC}" dt="2026-10-12T09:59:54.841" v="490" actId="20577"/>
        <pc:sldMkLst>
          <pc:docMk/>
          <pc:sldMk cId="1476975543" sldId="3399"/>
        </pc:sldMkLst>
        <pc:spChg chg="mod">
          <ac:chgData name="Jo Lockley" userId="S::jo.lockley@leicester.gov.uk::07f8ab0c-a185-49d8-8171-24eaa89ad9e5" providerId="AD" clId="Web-{FD2AF080-6446-D30C-35C9-8F0A7E17BBCC}" dt="2026-10-12T09:54:12.489" v="258" actId="20577"/>
          <ac:spMkLst>
            <pc:docMk/>
            <pc:sldMk cId="1476975543" sldId="3399"/>
            <ac:spMk id="2" creationId="{40078B0E-C6AB-4342-E697-A0E7561AC1F8}"/>
          </ac:spMkLst>
        </pc:spChg>
        <pc:spChg chg="mod">
          <ac:chgData name="Jo Lockley" userId="S::jo.lockley@leicester.gov.uk::07f8ab0c-a185-49d8-8171-24eaa89ad9e5" providerId="AD" clId="Web-{FD2AF080-6446-D30C-35C9-8F0A7E17BBCC}" dt="2026-10-12T09:59:54.841" v="490" actId="20577"/>
          <ac:spMkLst>
            <pc:docMk/>
            <pc:sldMk cId="1476975543" sldId="3399"/>
            <ac:spMk id="3" creationId="{97F71433-3ED4-962C-5026-7BD983DE9787}"/>
          </ac:spMkLst>
        </pc:spChg>
      </pc:sldChg>
      <pc:sldChg chg="modSp new">
        <pc:chgData name="Jo Lockley" userId="S::jo.lockley@leicester.gov.uk::07f8ab0c-a185-49d8-8171-24eaa89ad9e5" providerId="AD" clId="Web-{FD2AF080-6446-D30C-35C9-8F0A7E17BBCC}" dt="2026-10-12T10:50:54.876" v="583" actId="20577"/>
        <pc:sldMkLst>
          <pc:docMk/>
          <pc:sldMk cId="1335928924" sldId="3400"/>
        </pc:sldMkLst>
        <pc:spChg chg="mod">
          <ac:chgData name="Jo Lockley" userId="S::jo.lockley@leicester.gov.uk::07f8ab0c-a185-49d8-8171-24eaa89ad9e5" providerId="AD" clId="Web-{FD2AF080-6446-D30C-35C9-8F0A7E17BBCC}" dt="2026-10-12T09:58:22.350" v="446" actId="20577"/>
          <ac:spMkLst>
            <pc:docMk/>
            <pc:sldMk cId="1335928924" sldId="3400"/>
            <ac:spMk id="2" creationId="{FD3694AA-EC5C-4390-7784-6B77BCA7A5A0}"/>
          </ac:spMkLst>
        </pc:spChg>
        <pc:spChg chg="mod">
          <ac:chgData name="Jo Lockley" userId="S::jo.lockley@leicester.gov.uk::07f8ab0c-a185-49d8-8171-24eaa89ad9e5" providerId="AD" clId="Web-{FD2AF080-6446-D30C-35C9-8F0A7E17BBCC}" dt="2026-10-12T10:50:54.876" v="583" actId="20577"/>
          <ac:spMkLst>
            <pc:docMk/>
            <pc:sldMk cId="1335928924" sldId="3400"/>
            <ac:spMk id="3" creationId="{C545D86B-F3B9-D13A-4951-E212A6A7460B}"/>
          </ac:spMkLst>
        </pc:spChg>
      </pc:sldChg>
    </pc:docChg>
  </pc:docChgLst>
  <pc:docChgLst>
    <pc:chgData name="Clare Elliott" userId="S::clare.elliott@leicester.gov.uk::61bc9691-2762-46f4-9a7d-1e5f2c3b392e" providerId="AD" clId="Web-{8085F38C-4F65-B439-A748-3D93B67FE61F}"/>
    <pc:docChg chg="modSld">
      <pc:chgData name="Clare Elliott" userId="S::clare.elliott@leicester.gov.uk::61bc9691-2762-46f4-9a7d-1e5f2c3b392e" providerId="AD" clId="Web-{8085F38C-4F65-B439-A748-3D93B67FE61F}" dt="2026-10-08T10:36:25.250" v="253" actId="20577"/>
      <pc:docMkLst>
        <pc:docMk/>
      </pc:docMkLst>
      <pc:sldChg chg="modSp">
        <pc:chgData name="Clare Elliott" userId="S::clare.elliott@leicester.gov.uk::61bc9691-2762-46f4-9a7d-1e5f2c3b392e" providerId="AD" clId="Web-{8085F38C-4F65-B439-A748-3D93B67FE61F}" dt="2026-10-08T10:36:25.250" v="253" actId="20577"/>
        <pc:sldMkLst>
          <pc:docMk/>
          <pc:sldMk cId="1794933749" sldId="259"/>
        </pc:sldMkLst>
        <pc:spChg chg="mod">
          <ac:chgData name="Clare Elliott" userId="S::clare.elliott@leicester.gov.uk::61bc9691-2762-46f4-9a7d-1e5f2c3b392e" providerId="AD" clId="Web-{8085F38C-4F65-B439-A748-3D93B67FE61F}" dt="2026-10-08T10:36:25.250" v="253" actId="20577"/>
          <ac:spMkLst>
            <pc:docMk/>
            <pc:sldMk cId="1794933749" sldId="259"/>
            <ac:spMk id="9" creationId="{D94EFDBA-CFA5-0431-4ABF-DBA9ADA9EE64}"/>
          </ac:spMkLst>
        </pc:spChg>
      </pc:sldChg>
    </pc:docChg>
  </pc:docChgLst>
  <pc:docChgLst>
    <pc:chgData name="Katie Tyler" userId="e741d592-7d94-4a2b-a914-51929ceb3c40" providerId="ADAL" clId="{3E10C5F6-8740-49E6-8586-350BBB1A94A5}"/>
    <pc:docChg chg="custSel modSld">
      <pc:chgData name="Katie Tyler" userId="e741d592-7d94-4a2b-a914-51929ceb3c40" providerId="ADAL" clId="{3E10C5F6-8740-49E6-8586-350BBB1A94A5}" dt="2026-10-14T13:46:37.156" v="26" actId="20577"/>
      <pc:docMkLst>
        <pc:docMk/>
      </pc:docMkLst>
      <pc:sldChg chg="modSp mod">
        <pc:chgData name="Katie Tyler" userId="e741d592-7d94-4a2b-a914-51929ceb3c40" providerId="ADAL" clId="{3E10C5F6-8740-49E6-8586-350BBB1A94A5}" dt="2026-10-14T13:46:37.156" v="26" actId="20577"/>
        <pc:sldMkLst>
          <pc:docMk/>
          <pc:sldMk cId="3743412650" sldId="258"/>
        </pc:sldMkLst>
        <pc:spChg chg="mod">
          <ac:chgData name="Katie Tyler" userId="e741d592-7d94-4a2b-a914-51929ceb3c40" providerId="ADAL" clId="{3E10C5F6-8740-49E6-8586-350BBB1A94A5}" dt="2026-10-14T13:46:37.156" v="26" actId="20577"/>
          <ac:spMkLst>
            <pc:docMk/>
            <pc:sldMk cId="3743412650" sldId="258"/>
            <ac:spMk id="9" creationId="{80D7873B-F4D2-A581-0BEA-E66AAF79D621}"/>
          </ac:spMkLst>
        </pc:spChg>
      </pc:sldChg>
      <pc:sldChg chg="addSp delSp modSp mod">
        <pc:chgData name="Katie Tyler" userId="e741d592-7d94-4a2b-a914-51929ceb3c40" providerId="ADAL" clId="{3E10C5F6-8740-49E6-8586-350BBB1A94A5}" dt="2026-10-14T13:45:15.753" v="25" actId="20577"/>
        <pc:sldMkLst>
          <pc:docMk/>
          <pc:sldMk cId="1335928924" sldId="3400"/>
        </pc:sldMkLst>
        <pc:spChg chg="mod">
          <ac:chgData name="Katie Tyler" userId="e741d592-7d94-4a2b-a914-51929ceb3c40" providerId="ADAL" clId="{3E10C5F6-8740-49E6-8586-350BBB1A94A5}" dt="2026-10-14T13:45:15.753" v="25" actId="20577"/>
          <ac:spMkLst>
            <pc:docMk/>
            <pc:sldMk cId="1335928924" sldId="3400"/>
            <ac:spMk id="3" creationId="{C545D86B-F3B9-D13A-4951-E212A6A7460B}"/>
          </ac:spMkLst>
        </pc:spChg>
        <pc:picChg chg="add mod">
          <ac:chgData name="Katie Tyler" userId="e741d592-7d94-4a2b-a914-51929ceb3c40" providerId="ADAL" clId="{3E10C5F6-8740-49E6-8586-350BBB1A94A5}" dt="2026-10-14T13:45:04.643" v="15" actId="1076"/>
          <ac:picMkLst>
            <pc:docMk/>
            <pc:sldMk cId="1335928924" sldId="3400"/>
            <ac:picMk id="6" creationId="{7683C8BC-B532-29E0-0EB8-B6A2D828E8A9}"/>
          </ac:picMkLst>
        </pc:picChg>
      </pc:sldChg>
    </pc:docChg>
  </pc:docChgLst>
  <pc:docChgLst>
    <pc:chgData name="Emma Milton" userId="5d4ecb5d-f368-49e9-bdfd-8687e4dd4e0d" providerId="ADAL" clId="{1DC50F44-61AB-4A62-9D10-277BA4D88EB8}"/>
    <pc:docChg chg="custSel addSld modSld sldOrd">
      <pc:chgData name="Emma Milton" userId="5d4ecb5d-f368-49e9-bdfd-8687e4dd4e0d" providerId="ADAL" clId="{1DC50F44-61AB-4A62-9D10-277BA4D88EB8}" dt="2026-10-14T12:50:06.895" v="2258" actId="1076"/>
      <pc:docMkLst>
        <pc:docMk/>
      </pc:docMkLst>
      <pc:sldChg chg="modSp mod">
        <pc:chgData name="Emma Milton" userId="5d4ecb5d-f368-49e9-bdfd-8687e4dd4e0d" providerId="ADAL" clId="{1DC50F44-61AB-4A62-9D10-277BA4D88EB8}" dt="2026-10-06T16:05:00.497" v="73" actId="207"/>
        <pc:sldMkLst>
          <pc:docMk/>
          <pc:sldMk cId="2700246203" sldId="256"/>
        </pc:sldMkLst>
        <pc:spChg chg="mod">
          <ac:chgData name="Emma Milton" userId="5d4ecb5d-f368-49e9-bdfd-8687e4dd4e0d" providerId="ADAL" clId="{1DC50F44-61AB-4A62-9D10-277BA4D88EB8}" dt="2026-10-06T16:04:22.028" v="25" actId="20577"/>
          <ac:spMkLst>
            <pc:docMk/>
            <pc:sldMk cId="2700246203" sldId="256"/>
            <ac:spMk id="2" creationId="{9CDA4EA2-268E-E6D0-C6BF-DA1AACA90563}"/>
          </ac:spMkLst>
        </pc:spChg>
        <pc:spChg chg="mod">
          <ac:chgData name="Emma Milton" userId="5d4ecb5d-f368-49e9-bdfd-8687e4dd4e0d" providerId="ADAL" clId="{1DC50F44-61AB-4A62-9D10-277BA4D88EB8}" dt="2026-10-06T16:05:00.497" v="73" actId="207"/>
          <ac:spMkLst>
            <pc:docMk/>
            <pc:sldMk cId="2700246203" sldId="256"/>
            <ac:spMk id="3" creationId="{73571228-B424-9C14-D869-6106A4B6A0FD}"/>
          </ac:spMkLst>
        </pc:spChg>
      </pc:sldChg>
      <pc:sldChg chg="addSp delSp modSp add mod ord modClrScheme chgLayout">
        <pc:chgData name="Emma Milton" userId="5d4ecb5d-f368-49e9-bdfd-8687e4dd4e0d" providerId="ADAL" clId="{1DC50F44-61AB-4A62-9D10-277BA4D88EB8}" dt="2026-10-14T11:14:29.257" v="985" actId="20577"/>
        <pc:sldMkLst>
          <pc:docMk/>
          <pc:sldMk cId="4152486677" sldId="257"/>
        </pc:sldMkLst>
        <pc:spChg chg="add mod ord">
          <ac:chgData name="Emma Milton" userId="5d4ecb5d-f368-49e9-bdfd-8687e4dd4e0d" providerId="ADAL" clId="{1DC50F44-61AB-4A62-9D10-277BA4D88EB8}" dt="2026-10-06T16:05:17.247" v="77" actId="700"/>
          <ac:spMkLst>
            <pc:docMk/>
            <pc:sldMk cId="4152486677" sldId="257"/>
            <ac:spMk id="8" creationId="{1976975F-BFF6-92DC-E9F2-C72B5B7D8C1B}"/>
          </ac:spMkLst>
        </pc:spChg>
        <pc:spChg chg="add mod ord">
          <ac:chgData name="Emma Milton" userId="5d4ecb5d-f368-49e9-bdfd-8687e4dd4e0d" providerId="ADAL" clId="{1DC50F44-61AB-4A62-9D10-277BA4D88EB8}" dt="2026-10-14T11:14:29.257" v="985" actId="20577"/>
          <ac:spMkLst>
            <pc:docMk/>
            <pc:sldMk cId="4152486677" sldId="257"/>
            <ac:spMk id="9" creationId="{05C9BF20-5920-257C-876F-57719E46935C}"/>
          </ac:spMkLst>
        </pc:spChg>
      </pc:sldChg>
      <pc:sldChg chg="modSp add mod ord">
        <pc:chgData name="Emma Milton" userId="5d4ecb5d-f368-49e9-bdfd-8687e4dd4e0d" providerId="ADAL" clId="{1DC50F44-61AB-4A62-9D10-277BA4D88EB8}" dt="2026-10-14T11:47:16.772" v="1485" actId="20577"/>
        <pc:sldMkLst>
          <pc:docMk/>
          <pc:sldMk cId="3743412650" sldId="258"/>
        </pc:sldMkLst>
        <pc:spChg chg="mod">
          <ac:chgData name="Emma Milton" userId="5d4ecb5d-f368-49e9-bdfd-8687e4dd4e0d" providerId="ADAL" clId="{1DC50F44-61AB-4A62-9D10-277BA4D88EB8}" dt="2026-10-14T11:46:25.704" v="1443" actId="404"/>
          <ac:spMkLst>
            <pc:docMk/>
            <pc:sldMk cId="3743412650" sldId="258"/>
            <ac:spMk id="8" creationId="{27A1B2E3-CE6C-A637-2073-445EDE90A35D}"/>
          </ac:spMkLst>
        </pc:spChg>
        <pc:spChg chg="mod">
          <ac:chgData name="Emma Milton" userId="5d4ecb5d-f368-49e9-bdfd-8687e4dd4e0d" providerId="ADAL" clId="{1DC50F44-61AB-4A62-9D10-277BA4D88EB8}" dt="2026-10-14T11:47:16.772" v="1485" actId="20577"/>
          <ac:spMkLst>
            <pc:docMk/>
            <pc:sldMk cId="3743412650" sldId="258"/>
            <ac:spMk id="9" creationId="{80D7873B-F4D2-A581-0BEA-E66AAF79D621}"/>
          </ac:spMkLst>
        </pc:spChg>
      </pc:sldChg>
      <pc:sldChg chg="modSp add mod">
        <pc:chgData name="Emma Milton" userId="5d4ecb5d-f368-49e9-bdfd-8687e4dd4e0d" providerId="ADAL" clId="{1DC50F44-61AB-4A62-9D10-277BA4D88EB8}" dt="2026-10-08T10:38:52.079" v="687" actId="20577"/>
        <pc:sldMkLst>
          <pc:docMk/>
          <pc:sldMk cId="1794933749" sldId="259"/>
        </pc:sldMkLst>
        <pc:spChg chg="mod">
          <ac:chgData name="Emma Milton" userId="5d4ecb5d-f368-49e9-bdfd-8687e4dd4e0d" providerId="ADAL" clId="{1DC50F44-61AB-4A62-9D10-277BA4D88EB8}" dt="2026-10-07T06:56:56.019" v="533" actId="404"/>
          <ac:spMkLst>
            <pc:docMk/>
            <pc:sldMk cId="1794933749" sldId="259"/>
            <ac:spMk id="8" creationId="{FF7FC932-CBA1-9934-EA11-069AF978B578}"/>
          </ac:spMkLst>
        </pc:spChg>
        <pc:spChg chg="mod">
          <ac:chgData name="Emma Milton" userId="5d4ecb5d-f368-49e9-bdfd-8687e4dd4e0d" providerId="ADAL" clId="{1DC50F44-61AB-4A62-9D10-277BA4D88EB8}" dt="2026-10-08T10:38:52.079" v="687" actId="20577"/>
          <ac:spMkLst>
            <pc:docMk/>
            <pc:sldMk cId="1794933749" sldId="259"/>
            <ac:spMk id="9" creationId="{D94EFDBA-CFA5-0431-4ABF-DBA9ADA9EE64}"/>
          </ac:spMkLst>
        </pc:spChg>
      </pc:sldChg>
      <pc:sldChg chg="add">
        <pc:chgData name="Emma Milton" userId="5d4ecb5d-f368-49e9-bdfd-8687e4dd4e0d" providerId="ADAL" clId="{1DC50F44-61AB-4A62-9D10-277BA4D88EB8}" dt="2026-10-06T16:05:24.286" v="80" actId="2890"/>
        <pc:sldMkLst>
          <pc:docMk/>
          <pc:sldMk cId="3260269420" sldId="260"/>
        </pc:sldMkLst>
      </pc:sldChg>
      <pc:sldChg chg="add modNotesTx">
        <pc:chgData name="Emma Milton" userId="5d4ecb5d-f368-49e9-bdfd-8687e4dd4e0d" providerId="ADAL" clId="{1DC50F44-61AB-4A62-9D10-277BA4D88EB8}" dt="2026-10-14T11:57:04.609" v="2256" actId="20577"/>
        <pc:sldMkLst>
          <pc:docMk/>
          <pc:sldMk cId="2297011227" sldId="261"/>
        </pc:sldMkLst>
      </pc:sldChg>
      <pc:sldChg chg="modSp add mod">
        <pc:chgData name="Emma Milton" userId="5d4ecb5d-f368-49e9-bdfd-8687e4dd4e0d" providerId="ADAL" clId="{1DC50F44-61AB-4A62-9D10-277BA4D88EB8}" dt="2026-10-06T16:09:42.191" v="117" actId="1076"/>
        <pc:sldMkLst>
          <pc:docMk/>
          <pc:sldMk cId="2536303574" sldId="262"/>
        </pc:sldMkLst>
        <pc:spChg chg="mod">
          <ac:chgData name="Emma Milton" userId="5d4ecb5d-f368-49e9-bdfd-8687e4dd4e0d" providerId="ADAL" clId="{1DC50F44-61AB-4A62-9D10-277BA4D88EB8}" dt="2026-10-06T16:09:42.191" v="117" actId="1076"/>
          <ac:spMkLst>
            <pc:docMk/>
            <pc:sldMk cId="2536303574" sldId="262"/>
            <ac:spMk id="2" creationId="{ABA3F790-CDCA-F9D4-1D9D-28AFA49843CB}"/>
          </ac:spMkLst>
        </pc:spChg>
        <pc:spChg chg="mod">
          <ac:chgData name="Emma Milton" userId="5d4ecb5d-f368-49e9-bdfd-8687e4dd4e0d" providerId="ADAL" clId="{1DC50F44-61AB-4A62-9D10-277BA4D88EB8}" dt="2026-10-06T16:08:24.692" v="104" actId="27636"/>
          <ac:spMkLst>
            <pc:docMk/>
            <pc:sldMk cId="2536303574" sldId="262"/>
            <ac:spMk id="3" creationId="{C800F0A8-A90F-4ECF-13FA-4BB2ED879413}"/>
          </ac:spMkLst>
        </pc:spChg>
      </pc:sldChg>
      <pc:sldChg chg="modSp add mod">
        <pc:chgData name="Emma Milton" userId="5d4ecb5d-f368-49e9-bdfd-8687e4dd4e0d" providerId="ADAL" clId="{1DC50F44-61AB-4A62-9D10-277BA4D88EB8}" dt="2026-10-06T16:10:34.954" v="130" actId="1076"/>
        <pc:sldMkLst>
          <pc:docMk/>
          <pc:sldMk cId="2295022905" sldId="263"/>
        </pc:sldMkLst>
        <pc:spChg chg="mod">
          <ac:chgData name="Emma Milton" userId="5d4ecb5d-f368-49e9-bdfd-8687e4dd4e0d" providerId="ADAL" clId="{1DC50F44-61AB-4A62-9D10-277BA4D88EB8}" dt="2026-10-06T16:10:34.954" v="130" actId="1076"/>
          <ac:spMkLst>
            <pc:docMk/>
            <pc:sldMk cId="2295022905" sldId="263"/>
            <ac:spMk id="2" creationId="{B6CB071C-8A9D-FDD7-0229-D302BBF6AB4E}"/>
          </ac:spMkLst>
        </pc:spChg>
        <pc:spChg chg="mod">
          <ac:chgData name="Emma Milton" userId="5d4ecb5d-f368-49e9-bdfd-8687e4dd4e0d" providerId="ADAL" clId="{1DC50F44-61AB-4A62-9D10-277BA4D88EB8}" dt="2026-10-06T16:09:59.938" v="123" actId="403"/>
          <ac:spMkLst>
            <pc:docMk/>
            <pc:sldMk cId="2295022905" sldId="263"/>
            <ac:spMk id="3" creationId="{90342999-B797-3DA7-3D08-40C901D25B27}"/>
          </ac:spMkLst>
        </pc:spChg>
      </pc:sldChg>
      <pc:sldChg chg="add">
        <pc:chgData name="Emma Milton" userId="5d4ecb5d-f368-49e9-bdfd-8687e4dd4e0d" providerId="ADAL" clId="{1DC50F44-61AB-4A62-9D10-277BA4D88EB8}" dt="2026-10-06T16:08:24.537" v="103"/>
        <pc:sldMkLst>
          <pc:docMk/>
          <pc:sldMk cId="553854246" sldId="264"/>
        </pc:sldMkLst>
      </pc:sldChg>
      <pc:sldChg chg="add">
        <pc:chgData name="Emma Milton" userId="5d4ecb5d-f368-49e9-bdfd-8687e4dd4e0d" providerId="ADAL" clId="{1DC50F44-61AB-4A62-9D10-277BA4D88EB8}" dt="2026-10-06T16:08:24.537" v="103"/>
        <pc:sldMkLst>
          <pc:docMk/>
          <pc:sldMk cId="966813797" sldId="266"/>
        </pc:sldMkLst>
      </pc:sldChg>
      <pc:sldChg chg="modSp add mod ord">
        <pc:chgData name="Emma Milton" userId="5d4ecb5d-f368-49e9-bdfd-8687e4dd4e0d" providerId="ADAL" clId="{1DC50F44-61AB-4A62-9D10-277BA4D88EB8}" dt="2026-10-14T11:42:18.961" v="1397" actId="1076"/>
        <pc:sldMkLst>
          <pc:docMk/>
          <pc:sldMk cId="3424385285" sldId="3385"/>
        </pc:sldMkLst>
        <pc:graphicFrameChg chg="mod modGraphic">
          <ac:chgData name="Emma Milton" userId="5d4ecb5d-f368-49e9-bdfd-8687e4dd4e0d" providerId="ADAL" clId="{1DC50F44-61AB-4A62-9D10-277BA4D88EB8}" dt="2026-10-14T11:42:18.961" v="1397" actId="1076"/>
          <ac:graphicFrameMkLst>
            <pc:docMk/>
            <pc:sldMk cId="3424385285" sldId="3385"/>
            <ac:graphicFrameMk id="5" creationId="{DCED920E-DF89-2DC6-A1DE-87DA02FB1C3B}"/>
          </ac:graphicFrameMkLst>
        </pc:graphicFrameChg>
      </pc:sldChg>
      <pc:sldChg chg="add ord">
        <pc:chgData name="Emma Milton" userId="5d4ecb5d-f368-49e9-bdfd-8687e4dd4e0d" providerId="ADAL" clId="{1DC50F44-61AB-4A62-9D10-277BA4D88EB8}" dt="2026-10-06T16:06:46.654" v="91"/>
        <pc:sldMkLst>
          <pc:docMk/>
          <pc:sldMk cId="2399012139" sldId="3392"/>
        </pc:sldMkLst>
      </pc:sldChg>
      <pc:sldChg chg="modSp add mod ord">
        <pc:chgData name="Emma Milton" userId="5d4ecb5d-f368-49e9-bdfd-8687e4dd4e0d" providerId="ADAL" clId="{1DC50F44-61AB-4A62-9D10-277BA4D88EB8}" dt="2026-10-14T11:46:05.927" v="1424" actId="1076"/>
        <pc:sldMkLst>
          <pc:docMk/>
          <pc:sldMk cId="3500699171" sldId="3393"/>
        </pc:sldMkLst>
        <pc:spChg chg="mod">
          <ac:chgData name="Emma Milton" userId="5d4ecb5d-f368-49e9-bdfd-8687e4dd4e0d" providerId="ADAL" clId="{1DC50F44-61AB-4A62-9D10-277BA4D88EB8}" dt="2026-10-14T11:46:05.927" v="1424" actId="1076"/>
          <ac:spMkLst>
            <pc:docMk/>
            <pc:sldMk cId="3500699171" sldId="3393"/>
            <ac:spMk id="4" creationId="{EEA4A5E7-966E-D46F-DB83-57463ADAA30D}"/>
          </ac:spMkLst>
        </pc:spChg>
        <pc:spChg chg="mod">
          <ac:chgData name="Emma Milton" userId="5d4ecb5d-f368-49e9-bdfd-8687e4dd4e0d" providerId="ADAL" clId="{1DC50F44-61AB-4A62-9D10-277BA4D88EB8}" dt="2026-10-06T16:07:09.786" v="93" actId="27636"/>
          <ac:spMkLst>
            <pc:docMk/>
            <pc:sldMk cId="3500699171" sldId="3393"/>
            <ac:spMk id="5" creationId="{29A869E5-E217-3FD5-0A83-32FAEB9D7F18}"/>
          </ac:spMkLst>
        </pc:spChg>
      </pc:sldChg>
      <pc:sldChg chg="modSp add mod">
        <pc:chgData name="Emma Milton" userId="5d4ecb5d-f368-49e9-bdfd-8687e4dd4e0d" providerId="ADAL" clId="{1DC50F44-61AB-4A62-9D10-277BA4D88EB8}" dt="2026-10-06T16:09:28.743" v="114" actId="20577"/>
        <pc:sldMkLst>
          <pc:docMk/>
          <pc:sldMk cId="552348972" sldId="3394"/>
        </pc:sldMkLst>
        <pc:spChg chg="mod">
          <ac:chgData name="Emma Milton" userId="5d4ecb5d-f368-49e9-bdfd-8687e4dd4e0d" providerId="ADAL" clId="{1DC50F44-61AB-4A62-9D10-277BA4D88EB8}" dt="2026-10-06T16:09:14.994" v="108" actId="1076"/>
          <ac:spMkLst>
            <pc:docMk/>
            <pc:sldMk cId="552348972" sldId="3394"/>
            <ac:spMk id="2" creationId="{227A3F51-33E2-5796-89E2-2FE01A4F9254}"/>
          </ac:spMkLst>
        </pc:spChg>
        <pc:spChg chg="mod">
          <ac:chgData name="Emma Milton" userId="5d4ecb5d-f368-49e9-bdfd-8687e4dd4e0d" providerId="ADAL" clId="{1DC50F44-61AB-4A62-9D10-277BA4D88EB8}" dt="2026-10-06T16:09:28.743" v="114" actId="20577"/>
          <ac:spMkLst>
            <pc:docMk/>
            <pc:sldMk cId="552348972" sldId="3394"/>
            <ac:spMk id="3" creationId="{29F0F9C9-92BE-A877-C1EA-85C8AD4D123D}"/>
          </ac:spMkLst>
        </pc:spChg>
        <pc:spChg chg="mod">
          <ac:chgData name="Emma Milton" userId="5d4ecb5d-f368-49e9-bdfd-8687e4dd4e0d" providerId="ADAL" clId="{1DC50F44-61AB-4A62-9D10-277BA4D88EB8}" dt="2026-10-06T16:09:20.734" v="109" actId="1076"/>
          <ac:spMkLst>
            <pc:docMk/>
            <pc:sldMk cId="552348972" sldId="3394"/>
            <ac:spMk id="4" creationId="{D7B6DC14-D255-04DC-510E-B20F3B32357E}"/>
          </ac:spMkLst>
        </pc:spChg>
      </pc:sldChg>
      <pc:sldChg chg="modSp add mod">
        <pc:chgData name="Emma Milton" userId="5d4ecb5d-f368-49e9-bdfd-8687e4dd4e0d" providerId="ADAL" clId="{1DC50F44-61AB-4A62-9D10-277BA4D88EB8}" dt="2026-10-06T16:10:59.501" v="137" actId="113"/>
        <pc:sldMkLst>
          <pc:docMk/>
          <pc:sldMk cId="0" sldId="3395"/>
        </pc:sldMkLst>
        <pc:spChg chg="mod">
          <ac:chgData name="Emma Milton" userId="5d4ecb5d-f368-49e9-bdfd-8687e4dd4e0d" providerId="ADAL" clId="{1DC50F44-61AB-4A62-9D10-277BA4D88EB8}" dt="2026-10-06T16:10:59.501" v="137" actId="113"/>
          <ac:spMkLst>
            <pc:docMk/>
            <pc:sldMk cId="0" sldId="3395"/>
            <ac:spMk id="2" creationId="{00000000-0000-0000-0000-000000000000}"/>
          </ac:spMkLst>
        </pc:spChg>
      </pc:sldChg>
      <pc:sldChg chg="modSp add mod">
        <pc:chgData name="Emma Milton" userId="5d4ecb5d-f368-49e9-bdfd-8687e4dd4e0d" providerId="ADAL" clId="{1DC50F44-61AB-4A62-9D10-277BA4D88EB8}" dt="2026-10-06T16:11:18.857" v="141" actId="1076"/>
        <pc:sldMkLst>
          <pc:docMk/>
          <pc:sldMk cId="0" sldId="3396"/>
        </pc:sldMkLst>
        <pc:spChg chg="mod">
          <ac:chgData name="Emma Milton" userId="5d4ecb5d-f368-49e9-bdfd-8687e4dd4e0d" providerId="ADAL" clId="{1DC50F44-61AB-4A62-9D10-277BA4D88EB8}" dt="2026-10-06T16:11:15.769" v="140" actId="1076"/>
          <ac:spMkLst>
            <pc:docMk/>
            <pc:sldMk cId="0" sldId="3396"/>
            <ac:spMk id="2" creationId="{00000000-0000-0000-0000-000000000000}"/>
          </ac:spMkLst>
        </pc:spChg>
        <pc:spChg chg="mod">
          <ac:chgData name="Emma Milton" userId="5d4ecb5d-f368-49e9-bdfd-8687e4dd4e0d" providerId="ADAL" clId="{1DC50F44-61AB-4A62-9D10-277BA4D88EB8}" dt="2026-10-06T16:11:18.857" v="141" actId="1076"/>
          <ac:spMkLst>
            <pc:docMk/>
            <pc:sldMk cId="0" sldId="3396"/>
            <ac:spMk id="3" creationId="{00000000-0000-0000-0000-000000000000}"/>
          </ac:spMkLst>
        </pc:spChg>
      </pc:sldChg>
      <pc:sldChg chg="modSp add mod">
        <pc:chgData name="Emma Milton" userId="5d4ecb5d-f368-49e9-bdfd-8687e4dd4e0d" providerId="ADAL" clId="{1DC50F44-61AB-4A62-9D10-277BA4D88EB8}" dt="2026-10-06T16:11:26.195" v="142" actId="1076"/>
        <pc:sldMkLst>
          <pc:docMk/>
          <pc:sldMk cId="0" sldId="3397"/>
        </pc:sldMkLst>
        <pc:spChg chg="mod">
          <ac:chgData name="Emma Milton" userId="5d4ecb5d-f368-49e9-bdfd-8687e4dd4e0d" providerId="ADAL" clId="{1DC50F44-61AB-4A62-9D10-277BA4D88EB8}" dt="2026-10-06T16:11:26.195" v="142" actId="1076"/>
          <ac:spMkLst>
            <pc:docMk/>
            <pc:sldMk cId="0" sldId="3397"/>
            <ac:spMk id="2" creationId="{00000000-0000-0000-0000-000000000000}"/>
          </ac:spMkLst>
        </pc:spChg>
      </pc:sldChg>
      <pc:sldChg chg="delSp modSp add mod ord">
        <pc:chgData name="Emma Milton" userId="5d4ecb5d-f368-49e9-bdfd-8687e4dd4e0d" providerId="ADAL" clId="{1DC50F44-61AB-4A62-9D10-277BA4D88EB8}" dt="2026-10-14T11:47:31.400" v="1490" actId="27636"/>
        <pc:sldMkLst>
          <pc:docMk/>
          <pc:sldMk cId="0" sldId="3398"/>
        </pc:sldMkLst>
        <pc:spChg chg="mod">
          <ac:chgData name="Emma Milton" userId="5d4ecb5d-f368-49e9-bdfd-8687e4dd4e0d" providerId="ADAL" clId="{1DC50F44-61AB-4A62-9D10-277BA4D88EB8}" dt="2026-10-07T06:57:33.920" v="550" actId="14100"/>
          <ac:spMkLst>
            <pc:docMk/>
            <pc:sldMk cId="0" sldId="3398"/>
            <ac:spMk id="2" creationId="{00000000-0000-0000-0000-000000000000}"/>
          </ac:spMkLst>
        </pc:spChg>
        <pc:spChg chg="mod">
          <ac:chgData name="Emma Milton" userId="5d4ecb5d-f368-49e9-bdfd-8687e4dd4e0d" providerId="ADAL" clId="{1DC50F44-61AB-4A62-9D10-277BA4D88EB8}" dt="2026-10-14T11:47:31.400" v="1490" actId="27636"/>
          <ac:spMkLst>
            <pc:docMk/>
            <pc:sldMk cId="0" sldId="3398"/>
            <ac:spMk id="3" creationId="{00000000-0000-0000-0000-000000000000}"/>
          </ac:spMkLst>
        </pc:spChg>
        <pc:picChg chg="mod">
          <ac:chgData name="Emma Milton" userId="5d4ecb5d-f368-49e9-bdfd-8687e4dd4e0d" providerId="ADAL" clId="{1DC50F44-61AB-4A62-9D10-277BA4D88EB8}" dt="2026-10-14T11:47:28.056" v="1488" actId="1076"/>
          <ac:picMkLst>
            <pc:docMk/>
            <pc:sldMk cId="0" sldId="3398"/>
            <ac:picMk id="6" creationId="{DC866179-B2A1-C568-00AC-53B379DC2D3A}"/>
          </ac:picMkLst>
        </pc:picChg>
      </pc:sldChg>
      <pc:sldChg chg="addSp delSp modSp mod ord">
        <pc:chgData name="Emma Milton" userId="5d4ecb5d-f368-49e9-bdfd-8687e4dd4e0d" providerId="ADAL" clId="{1DC50F44-61AB-4A62-9D10-277BA4D88EB8}" dt="2026-10-14T11:19:17.267" v="1042" actId="1076"/>
        <pc:sldMkLst>
          <pc:docMk/>
          <pc:sldMk cId="1804715124" sldId="3402"/>
        </pc:sldMkLst>
        <pc:spChg chg="add mod">
          <ac:chgData name="Emma Milton" userId="5d4ecb5d-f368-49e9-bdfd-8687e4dd4e0d" providerId="ADAL" clId="{1DC50F44-61AB-4A62-9D10-277BA4D88EB8}" dt="2026-10-14T11:19:17.267" v="1042" actId="1076"/>
          <ac:spMkLst>
            <pc:docMk/>
            <pc:sldMk cId="1804715124" sldId="3402"/>
            <ac:spMk id="5" creationId="{E84C695A-0A59-9D99-2A9E-885A5028A706}"/>
          </ac:spMkLst>
        </pc:spChg>
        <pc:spChg chg="mod">
          <ac:chgData name="Emma Milton" userId="5d4ecb5d-f368-49e9-bdfd-8687e4dd4e0d" providerId="ADAL" clId="{1DC50F44-61AB-4A62-9D10-277BA4D88EB8}" dt="2026-10-14T11:18:30.466" v="1037" actId="20577"/>
          <ac:spMkLst>
            <pc:docMk/>
            <pc:sldMk cId="1804715124" sldId="3402"/>
            <ac:spMk id="8" creationId="{A16961B3-21CF-6965-936E-B44039C33606}"/>
          </ac:spMkLst>
        </pc:spChg>
        <pc:picChg chg="add mod">
          <ac:chgData name="Emma Milton" userId="5d4ecb5d-f368-49e9-bdfd-8687e4dd4e0d" providerId="ADAL" clId="{1DC50F44-61AB-4A62-9D10-277BA4D88EB8}" dt="2026-10-14T11:19:07.073" v="1040" actId="1076"/>
          <ac:picMkLst>
            <pc:docMk/>
            <pc:sldMk cId="1804715124" sldId="3402"/>
            <ac:picMk id="3" creationId="{0F793FEA-1C3B-9928-DCD2-7ED1EAE525F0}"/>
          </ac:picMkLst>
        </pc:picChg>
      </pc:sldChg>
      <pc:sldChg chg="addSp delSp modSp add mod">
        <pc:chgData name="Emma Milton" userId="5d4ecb5d-f368-49e9-bdfd-8687e4dd4e0d" providerId="ADAL" clId="{1DC50F44-61AB-4A62-9D10-277BA4D88EB8}" dt="2026-10-14T11:43:11.326" v="1402" actId="1076"/>
        <pc:sldMkLst>
          <pc:docMk/>
          <pc:sldMk cId="208000308" sldId="3403"/>
        </pc:sldMkLst>
        <pc:spChg chg="mod">
          <ac:chgData name="Emma Milton" userId="5d4ecb5d-f368-49e9-bdfd-8687e4dd4e0d" providerId="ADAL" clId="{1DC50F44-61AB-4A62-9D10-277BA4D88EB8}" dt="2026-10-14T11:02:11.982" v="731" actId="20577"/>
          <ac:spMkLst>
            <pc:docMk/>
            <pc:sldMk cId="208000308" sldId="3403"/>
            <ac:spMk id="2" creationId="{F9B4F1DF-617F-4036-8586-E421504807C2}"/>
          </ac:spMkLst>
        </pc:spChg>
        <pc:spChg chg="add mod">
          <ac:chgData name="Emma Milton" userId="5d4ecb5d-f368-49e9-bdfd-8687e4dd4e0d" providerId="ADAL" clId="{1DC50F44-61AB-4A62-9D10-277BA4D88EB8}" dt="2026-10-14T11:07:40.837" v="788" actId="1076"/>
          <ac:spMkLst>
            <pc:docMk/>
            <pc:sldMk cId="208000308" sldId="3403"/>
            <ac:spMk id="7" creationId="{020E38F4-32AF-542E-A429-BC76732A01E5}"/>
          </ac:spMkLst>
        </pc:spChg>
        <pc:spChg chg="add mod">
          <ac:chgData name="Emma Milton" userId="5d4ecb5d-f368-49e9-bdfd-8687e4dd4e0d" providerId="ADAL" clId="{1DC50F44-61AB-4A62-9D10-277BA4D88EB8}" dt="2026-10-14T11:07:35.210" v="787" actId="1076"/>
          <ac:spMkLst>
            <pc:docMk/>
            <pc:sldMk cId="208000308" sldId="3403"/>
            <ac:spMk id="9" creationId="{18F43CFE-5880-25EE-A74D-E641E056BA80}"/>
          </ac:spMkLst>
        </pc:spChg>
        <pc:graphicFrameChg chg="add mod modGraphic">
          <ac:chgData name="Emma Milton" userId="5d4ecb5d-f368-49e9-bdfd-8687e4dd4e0d" providerId="ADAL" clId="{1DC50F44-61AB-4A62-9D10-277BA4D88EB8}" dt="2026-10-14T11:43:11.326" v="1402" actId="1076"/>
          <ac:graphicFrameMkLst>
            <pc:docMk/>
            <pc:sldMk cId="208000308" sldId="3403"/>
            <ac:graphicFrameMk id="6" creationId="{E05A8645-FD1B-C50E-A444-5E1472F382CD}"/>
          </ac:graphicFrameMkLst>
        </pc:graphicFrameChg>
      </pc:sldChg>
      <pc:sldChg chg="addSp delSp modSp add mod ord">
        <pc:chgData name="Emma Milton" userId="5d4ecb5d-f368-49e9-bdfd-8687e4dd4e0d" providerId="ADAL" clId="{1DC50F44-61AB-4A62-9D10-277BA4D88EB8}" dt="2026-10-14T12:50:06.895" v="2258" actId="1076"/>
        <pc:sldMkLst>
          <pc:docMk/>
          <pc:sldMk cId="1048797510" sldId="3404"/>
        </pc:sldMkLst>
        <pc:spChg chg="mod">
          <ac:chgData name="Emma Milton" userId="5d4ecb5d-f368-49e9-bdfd-8687e4dd4e0d" providerId="ADAL" clId="{1DC50F44-61AB-4A62-9D10-277BA4D88EB8}" dt="2026-10-14T11:08:04.145" v="814" actId="20577"/>
          <ac:spMkLst>
            <pc:docMk/>
            <pc:sldMk cId="1048797510" sldId="3404"/>
            <ac:spMk id="2" creationId="{01BBB60B-BC27-C070-0B05-BFF32749F113}"/>
          </ac:spMkLst>
        </pc:spChg>
        <pc:spChg chg="add mod">
          <ac:chgData name="Emma Milton" userId="5d4ecb5d-f368-49e9-bdfd-8687e4dd4e0d" providerId="ADAL" clId="{1DC50F44-61AB-4A62-9D10-277BA4D88EB8}" dt="2026-10-14T11:08:28.059" v="858" actId="20577"/>
          <ac:spMkLst>
            <pc:docMk/>
            <pc:sldMk cId="1048797510" sldId="3404"/>
            <ac:spMk id="4" creationId="{B047314E-D43C-883C-BC52-96119DA22036}"/>
          </ac:spMkLst>
        </pc:spChg>
        <pc:spChg chg="add mod">
          <ac:chgData name="Emma Milton" userId="5d4ecb5d-f368-49e9-bdfd-8687e4dd4e0d" providerId="ADAL" clId="{1DC50F44-61AB-4A62-9D10-277BA4D88EB8}" dt="2026-10-14T11:13:05.127" v="983" actId="404"/>
          <ac:spMkLst>
            <pc:docMk/>
            <pc:sldMk cId="1048797510" sldId="3404"/>
            <ac:spMk id="8" creationId="{DFBF77B3-EE45-8B0A-AA1E-46063315F66E}"/>
          </ac:spMkLst>
        </pc:spChg>
        <pc:spChg chg="add mod">
          <ac:chgData name="Emma Milton" userId="5d4ecb5d-f368-49e9-bdfd-8687e4dd4e0d" providerId="ADAL" clId="{1DC50F44-61AB-4A62-9D10-277BA4D88EB8}" dt="2026-10-14T12:50:06.895" v="2258" actId="1076"/>
          <ac:spMkLst>
            <pc:docMk/>
            <pc:sldMk cId="1048797510" sldId="3404"/>
            <ac:spMk id="9" creationId="{6C00D5D1-D02A-9025-D7CB-FF43E28C83E4}"/>
          </ac:spMkLst>
        </pc:spChg>
        <pc:picChg chg="add mod modCrop">
          <ac:chgData name="Emma Milton" userId="5d4ecb5d-f368-49e9-bdfd-8687e4dd4e0d" providerId="ADAL" clId="{1DC50F44-61AB-4A62-9D10-277BA4D88EB8}" dt="2026-10-14T11:13:14.074" v="984" actId="1076"/>
          <ac:picMkLst>
            <pc:docMk/>
            <pc:sldMk cId="1048797510" sldId="3404"/>
            <ac:picMk id="7" creationId="{BBE87394-3BD3-DD94-13AE-A2D720D6917C}"/>
          </ac:picMkLst>
        </pc:picChg>
      </pc:sldChg>
      <pc:sldChg chg="addSp delSp modSp add mod">
        <pc:chgData name="Emma Milton" userId="5d4ecb5d-f368-49e9-bdfd-8687e4dd4e0d" providerId="ADAL" clId="{1DC50F44-61AB-4A62-9D10-277BA4D88EB8}" dt="2026-10-14T11:12:28.933" v="945" actId="1076"/>
        <pc:sldMkLst>
          <pc:docMk/>
          <pc:sldMk cId="1136638150" sldId="3405"/>
        </pc:sldMkLst>
        <pc:spChg chg="mod">
          <ac:chgData name="Emma Milton" userId="5d4ecb5d-f368-49e9-bdfd-8687e4dd4e0d" providerId="ADAL" clId="{1DC50F44-61AB-4A62-9D10-277BA4D88EB8}" dt="2026-10-14T11:10:53.748" v="885" actId="20577"/>
          <ac:spMkLst>
            <pc:docMk/>
            <pc:sldMk cId="1136638150" sldId="3405"/>
            <ac:spMk id="2" creationId="{A372EAD8-92C2-7CC7-7DB8-587655B7121A}"/>
          </ac:spMkLst>
        </pc:spChg>
        <pc:spChg chg="mod">
          <ac:chgData name="Emma Milton" userId="5d4ecb5d-f368-49e9-bdfd-8687e4dd4e0d" providerId="ADAL" clId="{1DC50F44-61AB-4A62-9D10-277BA4D88EB8}" dt="2026-10-14T11:11:12.082" v="934" actId="20577"/>
          <ac:spMkLst>
            <pc:docMk/>
            <pc:sldMk cId="1136638150" sldId="3405"/>
            <ac:spMk id="4" creationId="{B58FE357-AC3E-B7D0-0B86-8C3F248FF44A}"/>
          </ac:spMkLst>
        </pc:spChg>
        <pc:picChg chg="add mod">
          <ac:chgData name="Emma Milton" userId="5d4ecb5d-f368-49e9-bdfd-8687e4dd4e0d" providerId="ADAL" clId="{1DC50F44-61AB-4A62-9D10-277BA4D88EB8}" dt="2026-10-14T11:12:28.933" v="945" actId="1076"/>
          <ac:picMkLst>
            <pc:docMk/>
            <pc:sldMk cId="1136638150" sldId="3405"/>
            <ac:picMk id="5" creationId="{BA76B162-4ABA-AB23-3DB2-B538825DA594}"/>
          </ac:picMkLst>
        </pc:picChg>
        <pc:picChg chg="add mod">
          <ac:chgData name="Emma Milton" userId="5d4ecb5d-f368-49e9-bdfd-8687e4dd4e0d" providerId="ADAL" clId="{1DC50F44-61AB-4A62-9D10-277BA4D88EB8}" dt="2026-10-14T11:12:27.280" v="944" actId="1076"/>
          <ac:picMkLst>
            <pc:docMk/>
            <pc:sldMk cId="1136638150" sldId="3405"/>
            <ac:picMk id="8" creationId="{98219C6B-5B51-6638-507C-C84EC793C54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6DFF66-EE32-44E1-9F89-F8613379AC89}" type="datetimeFigureOut">
              <a:rPr lang="en-GB" smtClean="0"/>
              <a:t>28/10/2026</a:t>
            </a:fld>
            <a:endParaRPr lang="en-GB"/>
          </a:p>
        </p:txBody>
      </p:sp>
      <p:sp>
        <p:nvSpPr>
          <p:cNvPr id="4" name="Slide Image Placeholder 3"/>
          <p:cNvSpPr>
            <a:spLocks noGrp="1" noRot="1" noChangeAspect="1"/>
          </p:cNvSpPr>
          <p:nvPr>
            <p:ph type="sldImg" idx="2"/>
          </p:nvPr>
        </p:nvSpPr>
        <p:spPr>
          <a:xfrm>
            <a:off x="960438" y="1143000"/>
            <a:ext cx="49371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D19065-BA63-48C6-960A-CF638A28BA99}" type="slidenum">
              <a:rPr lang="en-GB" smtClean="0"/>
              <a:t>‹#›</a:t>
            </a:fld>
            <a:endParaRPr lang="en-GB"/>
          </a:p>
        </p:txBody>
      </p:sp>
    </p:spTree>
    <p:extLst>
      <p:ext uri="{BB962C8B-B14F-4D97-AF65-F5344CB8AC3E}">
        <p14:creationId xmlns:p14="http://schemas.microsoft.com/office/powerpoint/2010/main" val="2956595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Updates and clarification of the terminology following updated guidance from the DofE.</a:t>
            </a:r>
          </a:p>
          <a:p>
            <a:endParaRPr lang="en-GB"/>
          </a:p>
          <a:p>
            <a:r>
              <a:rPr lang="en-GB"/>
              <a:t>Read definitions for both.  Essentially specialist bases are what we are currently terming our DSPs and SEND Units.  They are funded by the LA and places are commissioned by the LA rather than by schools themselves. They provide more specialist support and staffing.  </a:t>
            </a:r>
          </a:p>
          <a:p>
            <a:endParaRPr lang="en-GB"/>
          </a:p>
          <a:p>
            <a:r>
              <a:rPr lang="en-GB"/>
              <a:t>A support base is what we are currently calling schools IAP. </a:t>
            </a:r>
          </a:p>
          <a:p>
            <a:endParaRPr lang="en-GB"/>
          </a:p>
          <a:p>
            <a:r>
              <a:rPr lang="en-GB"/>
              <a:t>IAPs are sometimes used by schools for those awaiting specialist. They are set up differently across the City and have varied designations (some schools use them are targeted intervention bases,  to support those waiting for special, mixes of need or a single need. IAP provisions are not future proofed - schools can choose to open or close them as required. Staffing does not follow a consistent model across the City, not always staffed by a teacher and permanently based staff.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t>While support bases are sometimes modelled on specialist bases, they have often been created for differing needs that meet the schools requirements at the time.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Just to clarify – even if a school has been allocated group funding for their IAP this does not change them from a support base to a specialist base.  Group funding is part of the E3 Top Up Funding stream.   </a:t>
            </a:r>
          </a:p>
          <a:p>
            <a:endParaRPr lang="en-GB"/>
          </a:p>
        </p:txBody>
      </p:sp>
      <p:sp>
        <p:nvSpPr>
          <p:cNvPr id="4" name="Slide Number Placeholder 3"/>
          <p:cNvSpPr>
            <a:spLocks noGrp="1"/>
          </p:cNvSpPr>
          <p:nvPr>
            <p:ph type="sldNum" sz="quarter" idx="5"/>
          </p:nvPr>
        </p:nvSpPr>
        <p:spPr/>
        <p:txBody>
          <a:bodyPr/>
          <a:lstStyle/>
          <a:p>
            <a:fld id="{3BD19065-BA63-48C6-960A-CF638A28BA99}" type="slidenum">
              <a:rPr lang="en-GB" smtClean="0"/>
              <a:t>22</a:t>
            </a:fld>
            <a:endParaRPr lang="en-GB"/>
          </a:p>
        </p:txBody>
      </p:sp>
    </p:spTree>
    <p:extLst>
      <p:ext uri="{BB962C8B-B14F-4D97-AF65-F5344CB8AC3E}">
        <p14:creationId xmlns:p14="http://schemas.microsoft.com/office/powerpoint/2010/main" val="17534733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55"/>
            <a:ext cx="7772400" cy="1225021"/>
          </a:xfrm>
        </p:spPr>
        <p:txBody>
          <a:bodyPr/>
          <a:lstStyle/>
          <a:p>
            <a:r>
              <a:rPr lang="en-US"/>
              <a:t>Click to edit Master title style</a:t>
            </a:r>
            <a:endParaRPr lang="en-GB"/>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26EF63A5-52F9-426F-BF3E-5C19472AE521}" type="datetimeFigureOut">
              <a:rPr lang="en-GB" smtClean="0"/>
              <a:t>28/10/2026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631671-6024-4404-BA44-5D69684D5209}" type="slidenum">
              <a:rPr lang="en-GB" smtClean="0"/>
              <a:t>‹#›</a:t>
            </a:fld>
            <a:endParaRPr lang="en-GB"/>
          </a:p>
        </p:txBody>
      </p:sp>
    </p:spTree>
    <p:extLst>
      <p:ext uri="{BB962C8B-B14F-4D97-AF65-F5344CB8AC3E}">
        <p14:creationId xmlns:p14="http://schemas.microsoft.com/office/powerpoint/2010/main" val="3085641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6EF63A5-52F9-426F-BF3E-5C19472AE521}" type="datetimeFigureOut">
              <a:rPr lang="en-GB" smtClean="0"/>
              <a:t>28/10/2026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631671-6024-4404-BA44-5D69684D5209}" type="slidenum">
              <a:rPr lang="en-GB" smtClean="0"/>
              <a:t>‹#›</a:t>
            </a:fld>
            <a:endParaRPr lang="en-GB"/>
          </a:p>
        </p:txBody>
      </p:sp>
    </p:spTree>
    <p:extLst>
      <p:ext uri="{BB962C8B-B14F-4D97-AF65-F5344CB8AC3E}">
        <p14:creationId xmlns:p14="http://schemas.microsoft.com/office/powerpoint/2010/main" val="2131948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7"/>
            <a:ext cx="7772400" cy="1135063"/>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EF63A5-52F9-426F-BF3E-5C19472AE521}" type="datetimeFigureOut">
              <a:rPr lang="en-GB" smtClean="0"/>
              <a:t>28/10/2026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631671-6024-4404-BA44-5D69684D5209}" type="slidenum">
              <a:rPr lang="en-GB" smtClean="0"/>
              <a:t>‹#›</a:t>
            </a:fld>
            <a:endParaRPr lang="en-GB"/>
          </a:p>
        </p:txBody>
      </p:sp>
    </p:spTree>
    <p:extLst>
      <p:ext uri="{BB962C8B-B14F-4D97-AF65-F5344CB8AC3E}">
        <p14:creationId xmlns:p14="http://schemas.microsoft.com/office/powerpoint/2010/main" val="1143168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111250"/>
            <a:ext cx="4038600" cy="3143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111250"/>
            <a:ext cx="4038600" cy="3143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6EF63A5-52F9-426F-BF3E-5C19472AE521}" type="datetimeFigureOut">
              <a:rPr lang="en-GB" smtClean="0"/>
              <a:t>28/10/2026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3631671-6024-4404-BA44-5D69684D5209}" type="slidenum">
              <a:rPr lang="en-GB" smtClean="0"/>
              <a:t>‹#›</a:t>
            </a:fld>
            <a:endParaRPr lang="en-GB"/>
          </a:p>
        </p:txBody>
      </p:sp>
    </p:spTree>
    <p:extLst>
      <p:ext uri="{BB962C8B-B14F-4D97-AF65-F5344CB8AC3E}">
        <p14:creationId xmlns:p14="http://schemas.microsoft.com/office/powerpoint/2010/main" val="2454817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5"/>
            <a:ext cx="8229600" cy="9525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279261"/>
            <a:ext cx="4040188"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279261"/>
            <a:ext cx="4041775"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26EF63A5-52F9-426F-BF3E-5C19472AE521}" type="datetimeFigureOut">
              <a:rPr lang="en-GB" smtClean="0"/>
              <a:t>28/10/2026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3631671-6024-4404-BA44-5D69684D5209}" type="slidenum">
              <a:rPr lang="en-GB" smtClean="0"/>
              <a:t>‹#›</a:t>
            </a:fld>
            <a:endParaRPr lang="en-GB"/>
          </a:p>
        </p:txBody>
      </p:sp>
    </p:spTree>
    <p:extLst>
      <p:ext uri="{BB962C8B-B14F-4D97-AF65-F5344CB8AC3E}">
        <p14:creationId xmlns:p14="http://schemas.microsoft.com/office/powerpoint/2010/main" val="3331560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6EF63A5-52F9-426F-BF3E-5C19472AE521}" type="datetimeFigureOut">
              <a:rPr lang="en-GB" smtClean="0"/>
              <a:t>28/10/2026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3631671-6024-4404-BA44-5D69684D5209}" type="slidenum">
              <a:rPr lang="en-GB" smtClean="0"/>
              <a:t>‹#›</a:t>
            </a:fld>
            <a:endParaRPr lang="en-GB"/>
          </a:p>
        </p:txBody>
      </p:sp>
    </p:spTree>
    <p:extLst>
      <p:ext uri="{BB962C8B-B14F-4D97-AF65-F5344CB8AC3E}">
        <p14:creationId xmlns:p14="http://schemas.microsoft.com/office/powerpoint/2010/main" val="3574213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EF63A5-52F9-426F-BF3E-5C19472AE521}" type="datetimeFigureOut">
              <a:rPr lang="en-GB" smtClean="0"/>
              <a:t>28/10/2026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3631671-6024-4404-BA44-5D69684D5209}" type="slidenum">
              <a:rPr lang="en-GB" smtClean="0"/>
              <a:t>‹#›</a:t>
            </a:fld>
            <a:endParaRPr lang="en-GB"/>
          </a:p>
        </p:txBody>
      </p:sp>
    </p:spTree>
    <p:extLst>
      <p:ext uri="{BB962C8B-B14F-4D97-AF65-F5344CB8AC3E}">
        <p14:creationId xmlns:p14="http://schemas.microsoft.com/office/powerpoint/2010/main" val="4229268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27542"/>
            <a:ext cx="3008313" cy="968375"/>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27542"/>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195917"/>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EF63A5-52F9-426F-BF3E-5C19472AE521}" type="datetimeFigureOut">
              <a:rPr lang="en-GB" smtClean="0"/>
              <a:t>28/10/2026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3631671-6024-4404-BA44-5D69684D5209}" type="slidenum">
              <a:rPr lang="en-GB" smtClean="0"/>
              <a:t>‹#›</a:t>
            </a:fld>
            <a:endParaRPr lang="en-GB"/>
          </a:p>
        </p:txBody>
      </p:sp>
    </p:spTree>
    <p:extLst>
      <p:ext uri="{BB962C8B-B14F-4D97-AF65-F5344CB8AC3E}">
        <p14:creationId xmlns:p14="http://schemas.microsoft.com/office/powerpoint/2010/main" val="228295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EF63A5-52F9-426F-BF3E-5C19472AE521}" type="datetimeFigureOut">
              <a:rPr lang="en-GB" smtClean="0"/>
              <a:t>28/10/2026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3631671-6024-4404-BA44-5D69684D5209}" type="slidenum">
              <a:rPr lang="en-GB" smtClean="0"/>
              <a:t>‹#›</a:t>
            </a:fld>
            <a:endParaRPr lang="en-GB"/>
          </a:p>
        </p:txBody>
      </p:sp>
    </p:spTree>
    <p:extLst>
      <p:ext uri="{BB962C8B-B14F-4D97-AF65-F5344CB8AC3E}">
        <p14:creationId xmlns:p14="http://schemas.microsoft.com/office/powerpoint/2010/main" val="251192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6EF63A5-52F9-426F-BF3E-5C19472AE521}" type="datetimeFigureOut">
              <a:rPr lang="en-GB" smtClean="0"/>
              <a:t>28/10/2026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631671-6024-4404-BA44-5D69684D5209}" type="slidenum">
              <a:rPr lang="en-GB" smtClean="0"/>
              <a:t>‹#›</a:t>
            </a:fld>
            <a:endParaRPr lang="en-GB"/>
          </a:p>
        </p:txBody>
      </p:sp>
    </p:spTree>
    <p:extLst>
      <p:ext uri="{BB962C8B-B14F-4D97-AF65-F5344CB8AC3E}">
        <p14:creationId xmlns:p14="http://schemas.microsoft.com/office/powerpoint/2010/main" val="1229053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90500"/>
            <a:ext cx="2057400" cy="40640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190500"/>
            <a:ext cx="6019800" cy="4064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6EF63A5-52F9-426F-BF3E-5C19472AE521}" type="datetimeFigureOut">
              <a:rPr lang="en-GB" smtClean="0"/>
              <a:t>28/10/2026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631671-6024-4404-BA44-5D69684D5209}" type="slidenum">
              <a:rPr lang="en-GB" smtClean="0"/>
              <a:t>‹#›</a:t>
            </a:fld>
            <a:endParaRPr lang="en-GB"/>
          </a:p>
        </p:txBody>
      </p:sp>
    </p:spTree>
    <p:extLst>
      <p:ext uri="{BB962C8B-B14F-4D97-AF65-F5344CB8AC3E}">
        <p14:creationId xmlns:p14="http://schemas.microsoft.com/office/powerpoint/2010/main" val="29011212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p:bg>
      <p:bgPr>
        <a:solidFill>
          <a:schemeClr val="bg2">
            <a:alpha val="6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1E2FA06-E5C3-D198-C671-6904474CEDDF}"/>
              </a:ext>
            </a:extLst>
          </p:cNvPr>
          <p:cNvSpPr/>
          <p:nvPr/>
        </p:nvSpPr>
        <p:spPr>
          <a:xfrm>
            <a:off x="0" y="0"/>
            <a:ext cx="9144000" cy="5715000"/>
          </a:xfrm>
          <a:prstGeom prst="rect">
            <a:avLst/>
          </a:prstGeom>
          <a:solidFill>
            <a:schemeClr val="bg2">
              <a:lumMod val="9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bg2"/>
              </a:solidFill>
            </a:endParaRPr>
          </a:p>
        </p:txBody>
      </p:sp>
      <p:sp>
        <p:nvSpPr>
          <p:cNvPr id="37" name="Freeform: Shape 36">
            <a:extLst>
              <a:ext uri="{FF2B5EF4-FFF2-40B4-BE49-F238E27FC236}">
                <a16:creationId xmlns:a16="http://schemas.microsoft.com/office/drawing/2014/main" id="{CF023FE7-CB68-3594-7BD8-CC9A00255EA6}"/>
              </a:ext>
            </a:extLst>
          </p:cNvPr>
          <p:cNvSpPr/>
          <p:nvPr/>
        </p:nvSpPr>
        <p:spPr>
          <a:xfrm rot="16200000">
            <a:off x="5025159" y="1596157"/>
            <a:ext cx="5714999" cy="2522686"/>
          </a:xfrm>
          <a:custGeom>
            <a:avLst/>
            <a:gdLst>
              <a:gd name="connsiteX0" fmla="*/ 6857999 w 6857999"/>
              <a:gd name="connsiteY0" fmla="*/ 123826 h 3363581"/>
              <a:gd name="connsiteX1" fmla="*/ 6857999 w 6857999"/>
              <a:gd name="connsiteY1" fmla="*/ 3363581 h 3363581"/>
              <a:gd name="connsiteX2" fmla="*/ 0 w 6857999"/>
              <a:gd name="connsiteY2" fmla="*/ 3363580 h 3363581"/>
              <a:gd name="connsiteX3" fmla="*/ 0 w 6857999"/>
              <a:gd name="connsiteY3" fmla="*/ 393588 h 3363581"/>
              <a:gd name="connsiteX4" fmla="*/ 23185 w 6857999"/>
              <a:gd name="connsiteY4" fmla="*/ 395032 h 3363581"/>
              <a:gd name="connsiteX5" fmla="*/ 998435 w 6857999"/>
              <a:gd name="connsiteY5" fmla="*/ 32794 h 3363581"/>
              <a:gd name="connsiteX6" fmla="*/ 1917762 w 6857999"/>
              <a:gd name="connsiteY6" fmla="*/ 395033 h 3363581"/>
              <a:gd name="connsiteX7" fmla="*/ 2868155 w 6857999"/>
              <a:gd name="connsiteY7" fmla="*/ 110307 h 3363581"/>
              <a:gd name="connsiteX8" fmla="*/ 3812338 w 6857999"/>
              <a:gd name="connsiteY8" fmla="*/ 395033 h 3363581"/>
              <a:gd name="connsiteX9" fmla="*/ 4753412 w 6857999"/>
              <a:gd name="connsiteY9" fmla="*/ 0 h 3363581"/>
              <a:gd name="connsiteX10" fmla="*/ 5712709 w 6857999"/>
              <a:gd name="connsiteY10" fmla="*/ 395033 h 3363581"/>
              <a:gd name="connsiteX11" fmla="*/ 6672424 w 6857999"/>
              <a:gd name="connsiteY11" fmla="*/ 98381 h 3363581"/>
              <a:gd name="connsiteX12" fmla="*/ 6849948 w 6857999"/>
              <a:gd name="connsiteY12" fmla="*/ 121630 h 336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7999" h="3363581">
                <a:moveTo>
                  <a:pt x="6857999" y="123826"/>
                </a:moveTo>
                <a:lnTo>
                  <a:pt x="6857999" y="3363581"/>
                </a:lnTo>
                <a:lnTo>
                  <a:pt x="0" y="3363580"/>
                </a:lnTo>
                <a:lnTo>
                  <a:pt x="0" y="393588"/>
                </a:lnTo>
                <a:lnTo>
                  <a:pt x="23185" y="395032"/>
                </a:lnTo>
                <a:cubicBezTo>
                  <a:pt x="496825" y="395032"/>
                  <a:pt x="524786" y="32794"/>
                  <a:pt x="998435" y="32794"/>
                </a:cubicBezTo>
                <a:cubicBezTo>
                  <a:pt x="1472074" y="32794"/>
                  <a:pt x="1606142" y="382113"/>
                  <a:pt x="1917762" y="395033"/>
                </a:cubicBezTo>
                <a:cubicBezTo>
                  <a:pt x="2229382" y="407952"/>
                  <a:pt x="2394508" y="110307"/>
                  <a:pt x="2868155" y="110307"/>
                </a:cubicBezTo>
                <a:cubicBezTo>
                  <a:pt x="3341795" y="110307"/>
                  <a:pt x="3498128" y="413417"/>
                  <a:pt x="3812338" y="395033"/>
                </a:cubicBezTo>
                <a:cubicBezTo>
                  <a:pt x="4126547" y="376649"/>
                  <a:pt x="4279764" y="2"/>
                  <a:pt x="4753412" y="0"/>
                </a:cubicBezTo>
                <a:cubicBezTo>
                  <a:pt x="5070140" y="0"/>
                  <a:pt x="5392874" y="378636"/>
                  <a:pt x="5712709" y="395033"/>
                </a:cubicBezTo>
                <a:cubicBezTo>
                  <a:pt x="6032544" y="411429"/>
                  <a:pt x="6198776" y="98381"/>
                  <a:pt x="6672424" y="98381"/>
                </a:cubicBezTo>
                <a:cubicBezTo>
                  <a:pt x="6738107" y="101458"/>
                  <a:pt x="6796840" y="109656"/>
                  <a:pt x="6849948" y="121630"/>
                </a:cubicBez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10" name="Group 9">
            <a:extLst>
              <a:ext uri="{FF2B5EF4-FFF2-40B4-BE49-F238E27FC236}">
                <a16:creationId xmlns:a16="http://schemas.microsoft.com/office/drawing/2014/main" id="{9202F837-F353-1001-95F9-2AF03EA5942C}"/>
              </a:ext>
            </a:extLst>
          </p:cNvPr>
          <p:cNvGrpSpPr/>
          <p:nvPr/>
        </p:nvGrpSpPr>
        <p:grpSpPr>
          <a:xfrm>
            <a:off x="5129143" y="380136"/>
            <a:ext cx="2364626" cy="2488052"/>
            <a:chOff x="6763229" y="687542"/>
            <a:chExt cx="3015956" cy="2856041"/>
          </a:xfrm>
        </p:grpSpPr>
        <p:sp>
          <p:nvSpPr>
            <p:cNvPr id="11" name="Star: 7 Points 2">
              <a:extLst>
                <a:ext uri="{FF2B5EF4-FFF2-40B4-BE49-F238E27FC236}">
                  <a16:creationId xmlns:a16="http://schemas.microsoft.com/office/drawing/2014/main" id="{64A1948A-5F32-5AC9-3F12-8DA52EC059F4}"/>
                </a:ext>
              </a:extLst>
            </p:cNvPr>
            <p:cNvSpPr/>
            <p:nvPr/>
          </p:nvSpPr>
          <p:spPr>
            <a:xfrm rot="21296686">
              <a:off x="6763229" y="687542"/>
              <a:ext cx="3015956" cy="2856041"/>
            </a:xfrm>
            <a:custGeom>
              <a:avLst/>
              <a:gdLst>
                <a:gd name="connsiteX0" fmla="*/ -14 w 5472945"/>
                <a:gd name="connsiteY0" fmla="*/ 3226574 h 5017168"/>
                <a:gd name="connsiteX1" fmla="*/ 842769 w 5472945"/>
                <a:gd name="connsiteY1" fmla="*/ 2232863 h 5017168"/>
                <a:gd name="connsiteX2" fmla="*/ 541989 w 5472945"/>
                <a:gd name="connsiteY2" fmla="*/ 993716 h 5017168"/>
                <a:gd name="connsiteX3" fmla="*/ 1893704 w 5472945"/>
                <a:gd name="connsiteY3" fmla="*/ 993718 h 5017168"/>
                <a:gd name="connsiteX4" fmla="*/ 2736473 w 5472945"/>
                <a:gd name="connsiteY4" fmla="*/ 0 h 5017168"/>
                <a:gd name="connsiteX5" fmla="*/ 3579241 w 5472945"/>
                <a:gd name="connsiteY5" fmla="*/ 993718 h 5017168"/>
                <a:gd name="connsiteX6" fmla="*/ 4930956 w 5472945"/>
                <a:gd name="connsiteY6" fmla="*/ 993716 h 5017168"/>
                <a:gd name="connsiteX7" fmla="*/ 4630176 w 5472945"/>
                <a:gd name="connsiteY7" fmla="*/ 2232863 h 5017168"/>
                <a:gd name="connsiteX8" fmla="*/ 5472959 w 5472945"/>
                <a:gd name="connsiteY8" fmla="*/ 3226574 h 5017168"/>
                <a:gd name="connsiteX9" fmla="*/ 4255099 w 5472945"/>
                <a:gd name="connsiteY9" fmla="*/ 3778045 h 5017168"/>
                <a:gd name="connsiteX10" fmla="*/ 3954311 w 5472945"/>
                <a:gd name="connsiteY10" fmla="*/ 5017194 h 5017168"/>
                <a:gd name="connsiteX11" fmla="*/ 2736473 w 5472945"/>
                <a:gd name="connsiteY11" fmla="*/ 4465717 h 5017168"/>
                <a:gd name="connsiteX12" fmla="*/ 1518634 w 5472945"/>
                <a:gd name="connsiteY12" fmla="*/ 5017194 h 5017168"/>
                <a:gd name="connsiteX13" fmla="*/ 1217846 w 5472945"/>
                <a:gd name="connsiteY13" fmla="*/ 3778045 h 5017168"/>
                <a:gd name="connsiteX14" fmla="*/ -14 w 5472945"/>
                <a:gd name="connsiteY14" fmla="*/ 3226574 h 5017168"/>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30190 w 5472973"/>
                <a:gd name="connsiteY7" fmla="*/ 2232863 h 5017194"/>
                <a:gd name="connsiteX8" fmla="*/ 5472973 w 5472973"/>
                <a:gd name="connsiteY8" fmla="*/ 3226574 h 5017194"/>
                <a:gd name="connsiteX9" fmla="*/ 4255113 w 5472973"/>
                <a:gd name="connsiteY9" fmla="*/ 3778045 h 5017194"/>
                <a:gd name="connsiteX10" fmla="*/ 3954325 w 5472973"/>
                <a:gd name="connsiteY10" fmla="*/ 5017194 h 5017194"/>
                <a:gd name="connsiteX11" fmla="*/ 2736487 w 5472973"/>
                <a:gd name="connsiteY11" fmla="*/ 4465717 h 5017194"/>
                <a:gd name="connsiteX12" fmla="*/ 1518648 w 5472973"/>
                <a:gd name="connsiteY12" fmla="*/ 5017194 h 5017194"/>
                <a:gd name="connsiteX13" fmla="*/ 1217860 w 5472973"/>
                <a:gd name="connsiteY13" fmla="*/ 3778045 h 5017194"/>
                <a:gd name="connsiteX14" fmla="*/ 0 w 5472973"/>
                <a:gd name="connsiteY14"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630190 w 5472973"/>
                <a:gd name="connsiteY8" fmla="*/ 2232863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5472973 w 5472973"/>
                <a:gd name="connsiteY9" fmla="*/ 3226574 h 5017194"/>
                <a:gd name="connsiteX10" fmla="*/ 4255113 w 5472973"/>
                <a:gd name="connsiteY10" fmla="*/ 3778045 h 5017194"/>
                <a:gd name="connsiteX11" fmla="*/ 3954325 w 5472973"/>
                <a:gd name="connsiteY11" fmla="*/ 5017194 h 5017194"/>
                <a:gd name="connsiteX12" fmla="*/ 2736487 w 5472973"/>
                <a:gd name="connsiteY12" fmla="*/ 4465717 h 5017194"/>
                <a:gd name="connsiteX13" fmla="*/ 1518648 w 5472973"/>
                <a:gd name="connsiteY13" fmla="*/ 5017194 h 5017194"/>
                <a:gd name="connsiteX14" fmla="*/ 1217860 w 5472973"/>
                <a:gd name="connsiteY14" fmla="*/ 3778045 h 5017194"/>
                <a:gd name="connsiteX15" fmla="*/ 0 w 5472973"/>
                <a:gd name="connsiteY15" fmla="*/ 3226574 h 5017194"/>
                <a:gd name="connsiteX0" fmla="*/ 0 w 5472973"/>
                <a:gd name="connsiteY0" fmla="*/ 3226574 h 5017194"/>
                <a:gd name="connsiteX1" fmla="*/ 842783 w 5472973"/>
                <a:gd name="connsiteY1" fmla="*/ 2232863 h 5017194"/>
                <a:gd name="connsiteX2" fmla="*/ 542003 w 5472973"/>
                <a:gd name="connsiteY2" fmla="*/ 993716 h 5017194"/>
                <a:gd name="connsiteX3" fmla="*/ 1893718 w 5472973"/>
                <a:gd name="connsiteY3" fmla="*/ 993718 h 5017194"/>
                <a:gd name="connsiteX4" fmla="*/ 2736487 w 5472973"/>
                <a:gd name="connsiteY4" fmla="*/ 0 h 5017194"/>
                <a:gd name="connsiteX5" fmla="*/ 3567223 w 5472973"/>
                <a:gd name="connsiteY5" fmla="*/ 1499044 h 5017194"/>
                <a:gd name="connsiteX6" fmla="*/ 4930970 w 5472973"/>
                <a:gd name="connsiteY6" fmla="*/ 993716 h 5017194"/>
                <a:gd name="connsiteX7" fmla="*/ 4665552 w 5472973"/>
                <a:gd name="connsiteY7" fmla="*/ 1586581 h 5017194"/>
                <a:gd name="connsiteX8" fmla="*/ 4209085 w 5472973"/>
                <a:gd name="connsiteY8" fmla="*/ 2244894 h 5017194"/>
                <a:gd name="connsiteX9" fmla="*/ 4893022 w 5472973"/>
                <a:gd name="connsiteY9" fmla="*/ 2358729 h 5017194"/>
                <a:gd name="connsiteX10" fmla="*/ 5472973 w 5472973"/>
                <a:gd name="connsiteY10" fmla="*/ 3226574 h 5017194"/>
                <a:gd name="connsiteX11" fmla="*/ 4255113 w 5472973"/>
                <a:gd name="connsiteY11" fmla="*/ 3778045 h 5017194"/>
                <a:gd name="connsiteX12" fmla="*/ 3954325 w 5472973"/>
                <a:gd name="connsiteY12" fmla="*/ 5017194 h 5017194"/>
                <a:gd name="connsiteX13" fmla="*/ 2736487 w 5472973"/>
                <a:gd name="connsiteY13" fmla="*/ 4465717 h 5017194"/>
                <a:gd name="connsiteX14" fmla="*/ 1518648 w 5472973"/>
                <a:gd name="connsiteY14" fmla="*/ 5017194 h 5017194"/>
                <a:gd name="connsiteX15" fmla="*/ 1217860 w 5472973"/>
                <a:gd name="connsiteY15" fmla="*/ 3778045 h 5017194"/>
                <a:gd name="connsiteX16" fmla="*/ 0 w 5472973"/>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1589"/>
                <a:gd name="connsiteY0" fmla="*/ 3226574 h 5017194"/>
                <a:gd name="connsiteX1" fmla="*/ 842783 w 5581589"/>
                <a:gd name="connsiteY1" fmla="*/ 2232863 h 5017194"/>
                <a:gd name="connsiteX2" fmla="*/ 542003 w 5581589"/>
                <a:gd name="connsiteY2" fmla="*/ 993716 h 5017194"/>
                <a:gd name="connsiteX3" fmla="*/ 1893718 w 5581589"/>
                <a:gd name="connsiteY3" fmla="*/ 993718 h 5017194"/>
                <a:gd name="connsiteX4" fmla="*/ 2736487 w 5581589"/>
                <a:gd name="connsiteY4" fmla="*/ 0 h 5017194"/>
                <a:gd name="connsiteX5" fmla="*/ 3567223 w 5581589"/>
                <a:gd name="connsiteY5" fmla="*/ 1499044 h 5017194"/>
                <a:gd name="connsiteX6" fmla="*/ 4930970 w 5581589"/>
                <a:gd name="connsiteY6" fmla="*/ 993716 h 5017194"/>
                <a:gd name="connsiteX7" fmla="*/ 4665552 w 5581589"/>
                <a:gd name="connsiteY7" fmla="*/ 1586581 h 5017194"/>
                <a:gd name="connsiteX8" fmla="*/ 4209085 w 5581589"/>
                <a:gd name="connsiteY8" fmla="*/ 2244894 h 5017194"/>
                <a:gd name="connsiteX9" fmla="*/ 4893022 w 5581589"/>
                <a:gd name="connsiteY9" fmla="*/ 2358729 h 5017194"/>
                <a:gd name="connsiteX10" fmla="*/ 5581589 w 5581589"/>
                <a:gd name="connsiteY10" fmla="*/ 2625394 h 5017194"/>
                <a:gd name="connsiteX11" fmla="*/ 4255113 w 5581589"/>
                <a:gd name="connsiteY11" fmla="*/ 3778045 h 5017194"/>
                <a:gd name="connsiteX12" fmla="*/ 3954325 w 5581589"/>
                <a:gd name="connsiteY12" fmla="*/ 5017194 h 5017194"/>
                <a:gd name="connsiteX13" fmla="*/ 2736487 w 5581589"/>
                <a:gd name="connsiteY13" fmla="*/ 4465717 h 5017194"/>
                <a:gd name="connsiteX14" fmla="*/ 1518648 w 5581589"/>
                <a:gd name="connsiteY14" fmla="*/ 5017194 h 5017194"/>
                <a:gd name="connsiteX15" fmla="*/ 1217860 w 5581589"/>
                <a:gd name="connsiteY15" fmla="*/ 3778045 h 5017194"/>
                <a:gd name="connsiteX16" fmla="*/ 0 w 5581589"/>
                <a:gd name="connsiteY16" fmla="*/ 3226574 h 5017194"/>
                <a:gd name="connsiteX0" fmla="*/ 0 w 5589815"/>
                <a:gd name="connsiteY0" fmla="*/ 3226574 h 5017194"/>
                <a:gd name="connsiteX1" fmla="*/ 842783 w 5589815"/>
                <a:gd name="connsiteY1" fmla="*/ 2232863 h 5017194"/>
                <a:gd name="connsiteX2" fmla="*/ 542003 w 5589815"/>
                <a:gd name="connsiteY2" fmla="*/ 993716 h 5017194"/>
                <a:gd name="connsiteX3" fmla="*/ 1893718 w 5589815"/>
                <a:gd name="connsiteY3" fmla="*/ 993718 h 5017194"/>
                <a:gd name="connsiteX4" fmla="*/ 2736487 w 5589815"/>
                <a:gd name="connsiteY4" fmla="*/ 0 h 5017194"/>
                <a:gd name="connsiteX5" fmla="*/ 3567223 w 5589815"/>
                <a:gd name="connsiteY5" fmla="*/ 1499044 h 5017194"/>
                <a:gd name="connsiteX6" fmla="*/ 4930970 w 5589815"/>
                <a:gd name="connsiteY6" fmla="*/ 993716 h 5017194"/>
                <a:gd name="connsiteX7" fmla="*/ 4665552 w 5589815"/>
                <a:gd name="connsiteY7" fmla="*/ 1586581 h 5017194"/>
                <a:gd name="connsiteX8" fmla="*/ 4209085 w 5589815"/>
                <a:gd name="connsiteY8" fmla="*/ 2244894 h 5017194"/>
                <a:gd name="connsiteX9" fmla="*/ 4893022 w 5589815"/>
                <a:gd name="connsiteY9" fmla="*/ 2358729 h 5017194"/>
                <a:gd name="connsiteX10" fmla="*/ 5581589 w 5589815"/>
                <a:gd name="connsiteY10" fmla="*/ 2625394 h 5017194"/>
                <a:gd name="connsiteX11" fmla="*/ 4255113 w 5589815"/>
                <a:gd name="connsiteY11" fmla="*/ 3778045 h 5017194"/>
                <a:gd name="connsiteX12" fmla="*/ 3954325 w 5589815"/>
                <a:gd name="connsiteY12" fmla="*/ 5017194 h 5017194"/>
                <a:gd name="connsiteX13" fmla="*/ 2736487 w 5589815"/>
                <a:gd name="connsiteY13" fmla="*/ 4465717 h 5017194"/>
                <a:gd name="connsiteX14" fmla="*/ 1518648 w 5589815"/>
                <a:gd name="connsiteY14" fmla="*/ 5017194 h 5017194"/>
                <a:gd name="connsiteX15" fmla="*/ 1217860 w 5589815"/>
                <a:gd name="connsiteY15" fmla="*/ 3778045 h 5017194"/>
                <a:gd name="connsiteX16" fmla="*/ 0 w 5589815"/>
                <a:gd name="connsiteY16"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55113 w 5588925"/>
                <a:gd name="connsiteY12" fmla="*/ 3778045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8925"/>
                <a:gd name="connsiteY0" fmla="*/ 3226574 h 5017194"/>
                <a:gd name="connsiteX1" fmla="*/ 842783 w 5588925"/>
                <a:gd name="connsiteY1" fmla="*/ 2232863 h 5017194"/>
                <a:gd name="connsiteX2" fmla="*/ 542003 w 5588925"/>
                <a:gd name="connsiteY2" fmla="*/ 993716 h 5017194"/>
                <a:gd name="connsiteX3" fmla="*/ 1893718 w 5588925"/>
                <a:gd name="connsiteY3" fmla="*/ 993718 h 5017194"/>
                <a:gd name="connsiteX4" fmla="*/ 2736487 w 5588925"/>
                <a:gd name="connsiteY4" fmla="*/ 0 h 5017194"/>
                <a:gd name="connsiteX5" fmla="*/ 3567223 w 5588925"/>
                <a:gd name="connsiteY5" fmla="*/ 1499044 h 5017194"/>
                <a:gd name="connsiteX6" fmla="*/ 4930970 w 5588925"/>
                <a:gd name="connsiteY6" fmla="*/ 993716 h 5017194"/>
                <a:gd name="connsiteX7" fmla="*/ 4665552 w 5588925"/>
                <a:gd name="connsiteY7" fmla="*/ 1586581 h 5017194"/>
                <a:gd name="connsiteX8" fmla="*/ 4209085 w 5588925"/>
                <a:gd name="connsiteY8" fmla="*/ 2244894 h 5017194"/>
                <a:gd name="connsiteX9" fmla="*/ 4893022 w 5588925"/>
                <a:gd name="connsiteY9" fmla="*/ 2358729 h 5017194"/>
                <a:gd name="connsiteX10" fmla="*/ 5581589 w 5588925"/>
                <a:gd name="connsiteY10" fmla="*/ 2625394 h 5017194"/>
                <a:gd name="connsiteX11" fmla="*/ 5059735 w 5588925"/>
                <a:gd name="connsiteY11" fmla="*/ 2795721 h 5017194"/>
                <a:gd name="connsiteX12" fmla="*/ 4287951 w 5588925"/>
                <a:gd name="connsiteY12" fmla="*/ 2964683 h 5017194"/>
                <a:gd name="connsiteX13" fmla="*/ 3954325 w 5588925"/>
                <a:gd name="connsiteY13" fmla="*/ 5017194 h 5017194"/>
                <a:gd name="connsiteX14" fmla="*/ 2736487 w 5588925"/>
                <a:gd name="connsiteY14" fmla="*/ 4465717 h 5017194"/>
                <a:gd name="connsiteX15" fmla="*/ 1518648 w 5588925"/>
                <a:gd name="connsiteY15" fmla="*/ 5017194 h 5017194"/>
                <a:gd name="connsiteX16" fmla="*/ 1217860 w 5588925"/>
                <a:gd name="connsiteY16" fmla="*/ 3778045 h 5017194"/>
                <a:gd name="connsiteX17" fmla="*/ 0 w 558892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625394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93022 w 5589145"/>
                <a:gd name="connsiteY9" fmla="*/ 2358729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89145"/>
                <a:gd name="connsiteY0" fmla="*/ 3226574 h 5017194"/>
                <a:gd name="connsiteX1" fmla="*/ 842783 w 5589145"/>
                <a:gd name="connsiteY1" fmla="*/ 2232863 h 5017194"/>
                <a:gd name="connsiteX2" fmla="*/ 542003 w 5589145"/>
                <a:gd name="connsiteY2" fmla="*/ 993716 h 5017194"/>
                <a:gd name="connsiteX3" fmla="*/ 1893718 w 5589145"/>
                <a:gd name="connsiteY3" fmla="*/ 993718 h 5017194"/>
                <a:gd name="connsiteX4" fmla="*/ 2736487 w 5589145"/>
                <a:gd name="connsiteY4" fmla="*/ 0 h 5017194"/>
                <a:gd name="connsiteX5" fmla="*/ 3567223 w 5589145"/>
                <a:gd name="connsiteY5" fmla="*/ 1499044 h 5017194"/>
                <a:gd name="connsiteX6" fmla="*/ 4930970 w 5589145"/>
                <a:gd name="connsiteY6" fmla="*/ 993716 h 5017194"/>
                <a:gd name="connsiteX7" fmla="*/ 4665552 w 5589145"/>
                <a:gd name="connsiteY7" fmla="*/ 1586581 h 5017194"/>
                <a:gd name="connsiteX8" fmla="*/ 4209085 w 5589145"/>
                <a:gd name="connsiteY8" fmla="*/ 2244894 h 5017194"/>
                <a:gd name="connsiteX9" fmla="*/ 4887970 w 5589145"/>
                <a:gd name="connsiteY9" fmla="*/ 2318314 h 5017194"/>
                <a:gd name="connsiteX10" fmla="*/ 5581589 w 5589145"/>
                <a:gd name="connsiteY10" fmla="*/ 2491518 h 5017194"/>
                <a:gd name="connsiteX11" fmla="*/ 5059735 w 5589145"/>
                <a:gd name="connsiteY11" fmla="*/ 2795721 h 5017194"/>
                <a:gd name="connsiteX12" fmla="*/ 4287951 w 5589145"/>
                <a:gd name="connsiteY12" fmla="*/ 2964683 h 5017194"/>
                <a:gd name="connsiteX13" fmla="*/ 3954325 w 5589145"/>
                <a:gd name="connsiteY13" fmla="*/ 5017194 h 5017194"/>
                <a:gd name="connsiteX14" fmla="*/ 2736487 w 5589145"/>
                <a:gd name="connsiteY14" fmla="*/ 4465717 h 5017194"/>
                <a:gd name="connsiteX15" fmla="*/ 1518648 w 5589145"/>
                <a:gd name="connsiteY15" fmla="*/ 5017194 h 5017194"/>
                <a:gd name="connsiteX16" fmla="*/ 1217860 w 5589145"/>
                <a:gd name="connsiteY16" fmla="*/ 3778045 h 5017194"/>
                <a:gd name="connsiteX17" fmla="*/ 0 w 5589145"/>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4930970 w 5590393"/>
                <a:gd name="connsiteY6" fmla="*/ 993716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567223 w 5590393"/>
                <a:gd name="connsiteY5" fmla="*/ 1499044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3226574 h 5017194"/>
                <a:gd name="connsiteX1" fmla="*/ 842783 w 5590393"/>
                <a:gd name="connsiteY1" fmla="*/ 2232863 h 5017194"/>
                <a:gd name="connsiteX2" fmla="*/ 542003 w 5590393"/>
                <a:gd name="connsiteY2" fmla="*/ 993716 h 5017194"/>
                <a:gd name="connsiteX3" fmla="*/ 1893718 w 5590393"/>
                <a:gd name="connsiteY3" fmla="*/ 993718 h 5017194"/>
                <a:gd name="connsiteX4" fmla="*/ 2736487 w 5590393"/>
                <a:gd name="connsiteY4" fmla="*/ 0 h 5017194"/>
                <a:gd name="connsiteX5" fmla="*/ 3643002 w 5590393"/>
                <a:gd name="connsiteY5" fmla="*/ 1430843 h 5017194"/>
                <a:gd name="connsiteX6" fmla="*/ 5191145 w 5590393"/>
                <a:gd name="connsiteY6" fmla="*/ 728489 h 5017194"/>
                <a:gd name="connsiteX7" fmla="*/ 4665552 w 5590393"/>
                <a:gd name="connsiteY7" fmla="*/ 1586581 h 5017194"/>
                <a:gd name="connsiteX8" fmla="*/ 4209085 w 5590393"/>
                <a:gd name="connsiteY8" fmla="*/ 2244894 h 5017194"/>
                <a:gd name="connsiteX9" fmla="*/ 4887970 w 5590393"/>
                <a:gd name="connsiteY9" fmla="*/ 2318314 h 5017194"/>
                <a:gd name="connsiteX10" fmla="*/ 5581589 w 5590393"/>
                <a:gd name="connsiteY10" fmla="*/ 2491518 h 5017194"/>
                <a:gd name="connsiteX11" fmla="*/ 5117833 w 5590393"/>
                <a:gd name="connsiteY11" fmla="*/ 2757832 h 5017194"/>
                <a:gd name="connsiteX12" fmla="*/ 4287951 w 5590393"/>
                <a:gd name="connsiteY12" fmla="*/ 2964683 h 5017194"/>
                <a:gd name="connsiteX13" fmla="*/ 3954325 w 5590393"/>
                <a:gd name="connsiteY13" fmla="*/ 5017194 h 5017194"/>
                <a:gd name="connsiteX14" fmla="*/ 2736487 w 5590393"/>
                <a:gd name="connsiteY14" fmla="*/ 4465717 h 5017194"/>
                <a:gd name="connsiteX15" fmla="*/ 1518648 w 5590393"/>
                <a:gd name="connsiteY15" fmla="*/ 5017194 h 5017194"/>
                <a:gd name="connsiteX16" fmla="*/ 1217860 w 5590393"/>
                <a:gd name="connsiteY16" fmla="*/ 3778045 h 5017194"/>
                <a:gd name="connsiteX17" fmla="*/ 0 w 5590393"/>
                <a:gd name="connsiteY17" fmla="*/ 3226574 h 5017194"/>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3357875 w 5590393"/>
                <a:gd name="connsiteY4" fmla="*/ 0 h 4673663"/>
                <a:gd name="connsiteX5" fmla="*/ 3643002 w 5590393"/>
                <a:gd name="connsiteY5" fmla="*/ 1087312 h 4673663"/>
                <a:gd name="connsiteX6" fmla="*/ 5191145 w 5590393"/>
                <a:gd name="connsiteY6" fmla="*/ 384958 h 4673663"/>
                <a:gd name="connsiteX7" fmla="*/ 4665552 w 5590393"/>
                <a:gd name="connsiteY7" fmla="*/ 1243050 h 4673663"/>
                <a:gd name="connsiteX8" fmla="*/ 4209085 w 5590393"/>
                <a:gd name="connsiteY8" fmla="*/ 1901363 h 4673663"/>
                <a:gd name="connsiteX9" fmla="*/ 4887970 w 5590393"/>
                <a:gd name="connsiteY9" fmla="*/ 1974783 h 4673663"/>
                <a:gd name="connsiteX10" fmla="*/ 5581589 w 5590393"/>
                <a:gd name="connsiteY10" fmla="*/ 2147987 h 4673663"/>
                <a:gd name="connsiteX11" fmla="*/ 5117833 w 5590393"/>
                <a:gd name="connsiteY11" fmla="*/ 2414301 h 4673663"/>
                <a:gd name="connsiteX12" fmla="*/ 4287951 w 5590393"/>
                <a:gd name="connsiteY12" fmla="*/ 2621152 h 4673663"/>
                <a:gd name="connsiteX13" fmla="*/ 3954325 w 5590393"/>
                <a:gd name="connsiteY13" fmla="*/ 4673663 h 4673663"/>
                <a:gd name="connsiteX14" fmla="*/ 2736487 w 5590393"/>
                <a:gd name="connsiteY14" fmla="*/ 4122186 h 4673663"/>
                <a:gd name="connsiteX15" fmla="*/ 1518648 w 5590393"/>
                <a:gd name="connsiteY15" fmla="*/ 4673663 h 4673663"/>
                <a:gd name="connsiteX16" fmla="*/ 1217860 w 5590393"/>
                <a:gd name="connsiteY16" fmla="*/ 3434514 h 4673663"/>
                <a:gd name="connsiteX17" fmla="*/ 0 w 5590393"/>
                <a:gd name="connsiteY17" fmla="*/ 2883043 h 4673663"/>
                <a:gd name="connsiteX0" fmla="*/ 0 w 5590393"/>
                <a:gd name="connsiteY0" fmla="*/ 2883043 h 4673663"/>
                <a:gd name="connsiteX1" fmla="*/ 842783 w 5590393"/>
                <a:gd name="connsiteY1" fmla="*/ 1889332 h 4673663"/>
                <a:gd name="connsiteX2" fmla="*/ 542003 w 5590393"/>
                <a:gd name="connsiteY2" fmla="*/ 650185 h 4673663"/>
                <a:gd name="connsiteX3" fmla="*/ 1893718 w 5590393"/>
                <a:gd name="connsiteY3" fmla="*/ 650187 h 4673663"/>
                <a:gd name="connsiteX4" fmla="*/ 2988443 w 5590393"/>
                <a:gd name="connsiteY4" fmla="*/ 206606 h 4673663"/>
                <a:gd name="connsiteX5" fmla="*/ 3357875 w 5590393"/>
                <a:gd name="connsiteY5" fmla="*/ 0 h 4673663"/>
                <a:gd name="connsiteX6" fmla="*/ 3643002 w 5590393"/>
                <a:gd name="connsiteY6" fmla="*/ 1087312 h 4673663"/>
                <a:gd name="connsiteX7" fmla="*/ 5191145 w 5590393"/>
                <a:gd name="connsiteY7" fmla="*/ 384958 h 4673663"/>
                <a:gd name="connsiteX8" fmla="*/ 4665552 w 5590393"/>
                <a:gd name="connsiteY8" fmla="*/ 1243050 h 4673663"/>
                <a:gd name="connsiteX9" fmla="*/ 4209085 w 5590393"/>
                <a:gd name="connsiteY9" fmla="*/ 1901363 h 4673663"/>
                <a:gd name="connsiteX10" fmla="*/ 4887970 w 5590393"/>
                <a:gd name="connsiteY10" fmla="*/ 1974783 h 4673663"/>
                <a:gd name="connsiteX11" fmla="*/ 5581589 w 5590393"/>
                <a:gd name="connsiteY11" fmla="*/ 2147987 h 4673663"/>
                <a:gd name="connsiteX12" fmla="*/ 5117833 w 5590393"/>
                <a:gd name="connsiteY12" fmla="*/ 2414301 h 4673663"/>
                <a:gd name="connsiteX13" fmla="*/ 4287951 w 5590393"/>
                <a:gd name="connsiteY13" fmla="*/ 2621152 h 4673663"/>
                <a:gd name="connsiteX14" fmla="*/ 3954325 w 5590393"/>
                <a:gd name="connsiteY14" fmla="*/ 4673663 h 4673663"/>
                <a:gd name="connsiteX15" fmla="*/ 2736487 w 5590393"/>
                <a:gd name="connsiteY15" fmla="*/ 4122186 h 4673663"/>
                <a:gd name="connsiteX16" fmla="*/ 1518648 w 5590393"/>
                <a:gd name="connsiteY16" fmla="*/ 4673663 h 4673663"/>
                <a:gd name="connsiteX17" fmla="*/ 1217860 w 5590393"/>
                <a:gd name="connsiteY17" fmla="*/ 3434514 h 4673663"/>
                <a:gd name="connsiteX18" fmla="*/ 0 w 5590393"/>
                <a:gd name="connsiteY18" fmla="*/ 2883043 h 4673663"/>
                <a:gd name="connsiteX0" fmla="*/ 0 w 5590393"/>
                <a:gd name="connsiteY0" fmla="*/ 2889715 h 4680335"/>
                <a:gd name="connsiteX1" fmla="*/ 842783 w 5590393"/>
                <a:gd name="connsiteY1" fmla="*/ 1896004 h 4680335"/>
                <a:gd name="connsiteX2" fmla="*/ 542003 w 5590393"/>
                <a:gd name="connsiteY2" fmla="*/ 656857 h 4680335"/>
                <a:gd name="connsiteX3" fmla="*/ 1893718 w 5590393"/>
                <a:gd name="connsiteY3" fmla="*/ 656859 h 4680335"/>
                <a:gd name="connsiteX4" fmla="*/ 2988443 w 5590393"/>
                <a:gd name="connsiteY4" fmla="*/ 213278 h 4680335"/>
                <a:gd name="connsiteX5" fmla="*/ 3357875 w 5590393"/>
                <a:gd name="connsiteY5" fmla="*/ 6672 h 4680335"/>
                <a:gd name="connsiteX6" fmla="*/ 3643002 w 5590393"/>
                <a:gd name="connsiteY6" fmla="*/ 1093984 h 4680335"/>
                <a:gd name="connsiteX7" fmla="*/ 5191145 w 5590393"/>
                <a:gd name="connsiteY7" fmla="*/ 391630 h 4680335"/>
                <a:gd name="connsiteX8" fmla="*/ 4665552 w 5590393"/>
                <a:gd name="connsiteY8" fmla="*/ 1249722 h 4680335"/>
                <a:gd name="connsiteX9" fmla="*/ 4209085 w 5590393"/>
                <a:gd name="connsiteY9" fmla="*/ 1908035 h 4680335"/>
                <a:gd name="connsiteX10" fmla="*/ 4887970 w 5590393"/>
                <a:gd name="connsiteY10" fmla="*/ 1981455 h 4680335"/>
                <a:gd name="connsiteX11" fmla="*/ 5581589 w 5590393"/>
                <a:gd name="connsiteY11" fmla="*/ 2154659 h 4680335"/>
                <a:gd name="connsiteX12" fmla="*/ 5117833 w 5590393"/>
                <a:gd name="connsiteY12" fmla="*/ 2420973 h 4680335"/>
                <a:gd name="connsiteX13" fmla="*/ 4287951 w 5590393"/>
                <a:gd name="connsiteY13" fmla="*/ 2627824 h 4680335"/>
                <a:gd name="connsiteX14" fmla="*/ 3954325 w 5590393"/>
                <a:gd name="connsiteY14" fmla="*/ 4680335 h 4680335"/>
                <a:gd name="connsiteX15" fmla="*/ 2736487 w 5590393"/>
                <a:gd name="connsiteY15" fmla="*/ 4128858 h 4680335"/>
                <a:gd name="connsiteX16" fmla="*/ 1518648 w 5590393"/>
                <a:gd name="connsiteY16" fmla="*/ 4680335 h 4680335"/>
                <a:gd name="connsiteX17" fmla="*/ 1217860 w 5590393"/>
                <a:gd name="connsiteY17" fmla="*/ 3441186 h 4680335"/>
                <a:gd name="connsiteX18" fmla="*/ 0 w 5590393"/>
                <a:gd name="connsiteY18" fmla="*/ 2889715 h 4680335"/>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5191145 w 5590393"/>
                <a:gd name="connsiteY7" fmla="*/ 505824 h 4794529"/>
                <a:gd name="connsiteX8" fmla="*/ 4665552 w 5590393"/>
                <a:gd name="connsiteY8" fmla="*/ 1363916 h 4794529"/>
                <a:gd name="connsiteX9" fmla="*/ 4209085 w 5590393"/>
                <a:gd name="connsiteY9" fmla="*/ 2022229 h 4794529"/>
                <a:gd name="connsiteX10" fmla="*/ 4887970 w 5590393"/>
                <a:gd name="connsiteY10" fmla="*/ 2095649 h 4794529"/>
                <a:gd name="connsiteX11" fmla="*/ 5581589 w 5590393"/>
                <a:gd name="connsiteY11" fmla="*/ 2268853 h 4794529"/>
                <a:gd name="connsiteX12" fmla="*/ 5117833 w 5590393"/>
                <a:gd name="connsiteY12" fmla="*/ 2535167 h 4794529"/>
                <a:gd name="connsiteX13" fmla="*/ 4287951 w 5590393"/>
                <a:gd name="connsiteY13" fmla="*/ 2742018 h 4794529"/>
                <a:gd name="connsiteX14" fmla="*/ 3954325 w 5590393"/>
                <a:gd name="connsiteY14" fmla="*/ 4794529 h 4794529"/>
                <a:gd name="connsiteX15" fmla="*/ 2736487 w 5590393"/>
                <a:gd name="connsiteY15" fmla="*/ 4243052 h 4794529"/>
                <a:gd name="connsiteX16" fmla="*/ 1518648 w 5590393"/>
                <a:gd name="connsiteY16" fmla="*/ 4794529 h 4794529"/>
                <a:gd name="connsiteX17" fmla="*/ 1217860 w 5590393"/>
                <a:gd name="connsiteY17" fmla="*/ 3555380 h 4794529"/>
                <a:gd name="connsiteX18" fmla="*/ 0 w 5590393"/>
                <a:gd name="connsiteY18"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1893718 w 5590393"/>
                <a:gd name="connsiteY3" fmla="*/ 771053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3003909 h 4794529"/>
                <a:gd name="connsiteX1" fmla="*/ 842783 w 5590393"/>
                <a:gd name="connsiteY1" fmla="*/ 2010198 h 4794529"/>
                <a:gd name="connsiteX2" fmla="*/ 542003 w 5590393"/>
                <a:gd name="connsiteY2" fmla="*/ 771051 h 4794529"/>
                <a:gd name="connsiteX3" fmla="*/ 2446905 w 5590393"/>
                <a:gd name="connsiteY3" fmla="*/ 1309084 h 4794529"/>
                <a:gd name="connsiteX4" fmla="*/ 2988443 w 5590393"/>
                <a:gd name="connsiteY4" fmla="*/ 327472 h 4794529"/>
                <a:gd name="connsiteX5" fmla="*/ 3357875 w 5590393"/>
                <a:gd name="connsiteY5" fmla="*/ 120866 h 4794529"/>
                <a:gd name="connsiteX6" fmla="*/ 3643002 w 5590393"/>
                <a:gd name="connsiteY6" fmla="*/ 1208178 h 4794529"/>
                <a:gd name="connsiteX7" fmla="*/ 4645477 w 5590393"/>
                <a:gd name="connsiteY7" fmla="*/ 585120 h 4794529"/>
                <a:gd name="connsiteX8" fmla="*/ 5191145 w 5590393"/>
                <a:gd name="connsiteY8" fmla="*/ 505824 h 4794529"/>
                <a:gd name="connsiteX9" fmla="*/ 4665552 w 5590393"/>
                <a:gd name="connsiteY9" fmla="*/ 1363916 h 4794529"/>
                <a:gd name="connsiteX10" fmla="*/ 4209085 w 5590393"/>
                <a:gd name="connsiteY10" fmla="*/ 2022229 h 4794529"/>
                <a:gd name="connsiteX11" fmla="*/ 4887970 w 5590393"/>
                <a:gd name="connsiteY11" fmla="*/ 2095649 h 4794529"/>
                <a:gd name="connsiteX12" fmla="*/ 5581589 w 5590393"/>
                <a:gd name="connsiteY12" fmla="*/ 2268853 h 4794529"/>
                <a:gd name="connsiteX13" fmla="*/ 5117833 w 5590393"/>
                <a:gd name="connsiteY13" fmla="*/ 2535167 h 4794529"/>
                <a:gd name="connsiteX14" fmla="*/ 4287951 w 5590393"/>
                <a:gd name="connsiteY14" fmla="*/ 2742018 h 4794529"/>
                <a:gd name="connsiteX15" fmla="*/ 3954325 w 5590393"/>
                <a:gd name="connsiteY15" fmla="*/ 4794529 h 4794529"/>
                <a:gd name="connsiteX16" fmla="*/ 2736487 w 5590393"/>
                <a:gd name="connsiteY16" fmla="*/ 4243052 h 4794529"/>
                <a:gd name="connsiteX17" fmla="*/ 1518648 w 5590393"/>
                <a:gd name="connsiteY17" fmla="*/ 4794529 h 4794529"/>
                <a:gd name="connsiteX18" fmla="*/ 1217860 w 5590393"/>
                <a:gd name="connsiteY18" fmla="*/ 3555380 h 4794529"/>
                <a:gd name="connsiteX19" fmla="*/ 0 w 5590393"/>
                <a:gd name="connsiteY19" fmla="*/ 3003909 h 4794529"/>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2446905 w 5590393"/>
                <a:gd name="connsiteY3" fmla="*/ 1294772 h 4780217"/>
                <a:gd name="connsiteX4" fmla="*/ 2988443 w 5590393"/>
                <a:gd name="connsiteY4" fmla="*/ 313160 h 4780217"/>
                <a:gd name="connsiteX5" fmla="*/ 3357875 w 5590393"/>
                <a:gd name="connsiteY5" fmla="*/ 106554 h 4780217"/>
                <a:gd name="connsiteX6" fmla="*/ 3643002 w 5590393"/>
                <a:gd name="connsiteY6" fmla="*/ 1193866 h 4780217"/>
                <a:gd name="connsiteX7" fmla="*/ 4645477 w 5590393"/>
                <a:gd name="connsiteY7" fmla="*/ 570808 h 4780217"/>
                <a:gd name="connsiteX8" fmla="*/ 5191145 w 5590393"/>
                <a:gd name="connsiteY8" fmla="*/ 491512 h 4780217"/>
                <a:gd name="connsiteX9" fmla="*/ 4665552 w 5590393"/>
                <a:gd name="connsiteY9" fmla="*/ 1349604 h 4780217"/>
                <a:gd name="connsiteX10" fmla="*/ 4209085 w 5590393"/>
                <a:gd name="connsiteY10" fmla="*/ 2007917 h 4780217"/>
                <a:gd name="connsiteX11" fmla="*/ 4887970 w 5590393"/>
                <a:gd name="connsiteY11" fmla="*/ 2081337 h 4780217"/>
                <a:gd name="connsiteX12" fmla="*/ 5581589 w 5590393"/>
                <a:gd name="connsiteY12" fmla="*/ 2254541 h 4780217"/>
                <a:gd name="connsiteX13" fmla="*/ 5117833 w 5590393"/>
                <a:gd name="connsiteY13" fmla="*/ 2520855 h 4780217"/>
                <a:gd name="connsiteX14" fmla="*/ 4287951 w 5590393"/>
                <a:gd name="connsiteY14" fmla="*/ 2727706 h 4780217"/>
                <a:gd name="connsiteX15" fmla="*/ 3954325 w 5590393"/>
                <a:gd name="connsiteY15" fmla="*/ 4780217 h 4780217"/>
                <a:gd name="connsiteX16" fmla="*/ 2736487 w 5590393"/>
                <a:gd name="connsiteY16" fmla="*/ 4228740 h 4780217"/>
                <a:gd name="connsiteX17" fmla="*/ 1518648 w 5590393"/>
                <a:gd name="connsiteY17" fmla="*/ 4780217 h 4780217"/>
                <a:gd name="connsiteX18" fmla="*/ 1217860 w 5590393"/>
                <a:gd name="connsiteY18" fmla="*/ 3541068 h 4780217"/>
                <a:gd name="connsiteX19" fmla="*/ 0 w 5590393"/>
                <a:gd name="connsiteY19" fmla="*/ 2989597 h 4780217"/>
                <a:gd name="connsiteX0" fmla="*/ 0 w 5590393"/>
                <a:gd name="connsiteY0" fmla="*/ 2989597 h 4780217"/>
                <a:gd name="connsiteX1" fmla="*/ 842783 w 5590393"/>
                <a:gd name="connsiteY1" fmla="*/ 1995886 h 4780217"/>
                <a:gd name="connsiteX2" fmla="*/ 542003 w 5590393"/>
                <a:gd name="connsiteY2" fmla="*/ 756739 h 4780217"/>
                <a:gd name="connsiteX3" fmla="*/ 1364246 w 5590393"/>
                <a:gd name="connsiteY3" fmla="*/ 929496 h 4780217"/>
                <a:gd name="connsiteX4" fmla="*/ 2446905 w 5590393"/>
                <a:gd name="connsiteY4" fmla="*/ 1294772 h 4780217"/>
                <a:gd name="connsiteX5" fmla="*/ 2988443 w 5590393"/>
                <a:gd name="connsiteY5" fmla="*/ 313160 h 4780217"/>
                <a:gd name="connsiteX6" fmla="*/ 3357875 w 5590393"/>
                <a:gd name="connsiteY6" fmla="*/ 106554 h 4780217"/>
                <a:gd name="connsiteX7" fmla="*/ 3643002 w 5590393"/>
                <a:gd name="connsiteY7" fmla="*/ 1193866 h 4780217"/>
                <a:gd name="connsiteX8" fmla="*/ 4645477 w 5590393"/>
                <a:gd name="connsiteY8" fmla="*/ 570808 h 4780217"/>
                <a:gd name="connsiteX9" fmla="*/ 5191145 w 5590393"/>
                <a:gd name="connsiteY9" fmla="*/ 491512 h 4780217"/>
                <a:gd name="connsiteX10" fmla="*/ 4665552 w 5590393"/>
                <a:gd name="connsiteY10" fmla="*/ 1349604 h 4780217"/>
                <a:gd name="connsiteX11" fmla="*/ 4209085 w 5590393"/>
                <a:gd name="connsiteY11" fmla="*/ 2007917 h 4780217"/>
                <a:gd name="connsiteX12" fmla="*/ 4887970 w 5590393"/>
                <a:gd name="connsiteY12" fmla="*/ 2081337 h 4780217"/>
                <a:gd name="connsiteX13" fmla="*/ 5581589 w 5590393"/>
                <a:gd name="connsiteY13" fmla="*/ 2254541 h 4780217"/>
                <a:gd name="connsiteX14" fmla="*/ 5117833 w 5590393"/>
                <a:gd name="connsiteY14" fmla="*/ 2520855 h 4780217"/>
                <a:gd name="connsiteX15" fmla="*/ 4287951 w 5590393"/>
                <a:gd name="connsiteY15" fmla="*/ 2727706 h 4780217"/>
                <a:gd name="connsiteX16" fmla="*/ 3954325 w 5590393"/>
                <a:gd name="connsiteY16" fmla="*/ 4780217 h 4780217"/>
                <a:gd name="connsiteX17" fmla="*/ 2736487 w 5590393"/>
                <a:gd name="connsiteY17" fmla="*/ 4228740 h 4780217"/>
                <a:gd name="connsiteX18" fmla="*/ 1518648 w 5590393"/>
                <a:gd name="connsiteY18" fmla="*/ 4780217 h 4780217"/>
                <a:gd name="connsiteX19" fmla="*/ 1217860 w 5590393"/>
                <a:gd name="connsiteY19" fmla="*/ 3541068 h 4780217"/>
                <a:gd name="connsiteX20" fmla="*/ 0 w 5590393"/>
                <a:gd name="connsiteY20"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542003 w 5590393"/>
                <a:gd name="connsiteY3" fmla="*/ 756739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842783 w 5590393"/>
                <a:gd name="connsiteY1" fmla="*/ 199588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1217860 w 5590393"/>
                <a:gd name="connsiteY20" fmla="*/ 3541068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0 w 5590393"/>
                <a:gd name="connsiteY21"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1518648 w 5590393"/>
                <a:gd name="connsiteY19" fmla="*/ 4780217 h 4780217"/>
                <a:gd name="connsiteX20" fmla="*/ 2056481 w 5590393"/>
                <a:gd name="connsiteY20" fmla="*/ 2896947 h 4780217"/>
                <a:gd name="connsiteX21" fmla="*/ 710021 w 5590393"/>
                <a:gd name="connsiteY21" fmla="*/ 3000789 h 4780217"/>
                <a:gd name="connsiteX22" fmla="*/ 0 w 5590393"/>
                <a:gd name="connsiteY22"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736487 w 5590393"/>
                <a:gd name="connsiteY18" fmla="*/ 4228740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954325 w 5590393"/>
                <a:gd name="connsiteY17" fmla="*/ 4780217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3413768 w 5590393"/>
                <a:gd name="connsiteY17" fmla="*/ 4605925 h 4780217"/>
                <a:gd name="connsiteX18" fmla="*/ 2928460 w 5590393"/>
                <a:gd name="connsiteY18" fmla="*/ 3713443 h 4780217"/>
                <a:gd name="connsiteX19" fmla="*/ 2074043 w 5590393"/>
                <a:gd name="connsiteY19" fmla="*/ 4427960 h 4780217"/>
                <a:gd name="connsiteX20" fmla="*/ 1518648 w 5590393"/>
                <a:gd name="connsiteY20" fmla="*/ 4780217 h 4780217"/>
                <a:gd name="connsiteX21" fmla="*/ 2056481 w 5590393"/>
                <a:gd name="connsiteY21" fmla="*/ 2896947 h 4780217"/>
                <a:gd name="connsiteX22" fmla="*/ 710021 w 5590393"/>
                <a:gd name="connsiteY22" fmla="*/ 3000789 h 4780217"/>
                <a:gd name="connsiteX23" fmla="*/ 0 w 5590393"/>
                <a:gd name="connsiteY23"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413768 w 5590393"/>
                <a:gd name="connsiteY18" fmla="*/ 4605925 h 4780217"/>
                <a:gd name="connsiteX19" fmla="*/ 2928460 w 5590393"/>
                <a:gd name="connsiteY19" fmla="*/ 3713443 h 4780217"/>
                <a:gd name="connsiteX20" fmla="*/ 2074043 w 5590393"/>
                <a:gd name="connsiteY20" fmla="*/ 4427960 h 4780217"/>
                <a:gd name="connsiteX21" fmla="*/ 1518648 w 5590393"/>
                <a:gd name="connsiteY21" fmla="*/ 4780217 h 4780217"/>
                <a:gd name="connsiteX22" fmla="*/ 2056481 w 5590393"/>
                <a:gd name="connsiteY22" fmla="*/ 2896947 h 4780217"/>
                <a:gd name="connsiteX23" fmla="*/ 710021 w 5590393"/>
                <a:gd name="connsiteY23" fmla="*/ 3000789 h 4780217"/>
                <a:gd name="connsiteX24" fmla="*/ 0 w 5590393"/>
                <a:gd name="connsiteY24"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3746233 w 5590393"/>
                <a:gd name="connsiteY18" fmla="*/ 3422625 h 4780217"/>
                <a:gd name="connsiteX19" fmla="*/ 3413768 w 5590393"/>
                <a:gd name="connsiteY19" fmla="*/ 4605925 h 4780217"/>
                <a:gd name="connsiteX20" fmla="*/ 2928460 w 5590393"/>
                <a:gd name="connsiteY20" fmla="*/ 3713443 h 4780217"/>
                <a:gd name="connsiteX21" fmla="*/ 2074043 w 5590393"/>
                <a:gd name="connsiteY21" fmla="*/ 4427960 h 4780217"/>
                <a:gd name="connsiteX22" fmla="*/ 1518648 w 5590393"/>
                <a:gd name="connsiteY22" fmla="*/ 4780217 h 4780217"/>
                <a:gd name="connsiteX23" fmla="*/ 2056481 w 5590393"/>
                <a:gd name="connsiteY23" fmla="*/ 2896947 h 4780217"/>
                <a:gd name="connsiteX24" fmla="*/ 710021 w 5590393"/>
                <a:gd name="connsiteY24" fmla="*/ 3000789 h 4780217"/>
                <a:gd name="connsiteX25" fmla="*/ 0 w 5590393"/>
                <a:gd name="connsiteY25"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413768 w 5590393"/>
                <a:gd name="connsiteY20" fmla="*/ 4605925 h 4780217"/>
                <a:gd name="connsiteX21" fmla="*/ 2928460 w 5590393"/>
                <a:gd name="connsiteY21" fmla="*/ 3713443 h 4780217"/>
                <a:gd name="connsiteX22" fmla="*/ 2074043 w 5590393"/>
                <a:gd name="connsiteY22" fmla="*/ 4427960 h 4780217"/>
                <a:gd name="connsiteX23" fmla="*/ 1518648 w 5590393"/>
                <a:gd name="connsiteY23" fmla="*/ 4780217 h 4780217"/>
                <a:gd name="connsiteX24" fmla="*/ 2056481 w 5590393"/>
                <a:gd name="connsiteY24" fmla="*/ 2896947 h 4780217"/>
                <a:gd name="connsiteX25" fmla="*/ 710021 w 5590393"/>
                <a:gd name="connsiteY25" fmla="*/ 3000789 h 4780217"/>
                <a:gd name="connsiteX26" fmla="*/ 0 w 5590393"/>
                <a:gd name="connsiteY26"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413768 w 5590393"/>
                <a:gd name="connsiteY21" fmla="*/ 460592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287951 w 5590393"/>
                <a:gd name="connsiteY16" fmla="*/ 272770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903126 w 5590393"/>
                <a:gd name="connsiteY18" fmla="*/ 389750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5006690 w 5590393"/>
                <a:gd name="connsiteY17" fmla="*/ 3743423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074043 w 5590393"/>
                <a:gd name="connsiteY23" fmla="*/ 4427960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780217"/>
                <a:gd name="connsiteX1" fmla="*/ 1850644 w 5590393"/>
                <a:gd name="connsiteY1" fmla="*/ 2089346 h 4780217"/>
                <a:gd name="connsiteX2" fmla="*/ 1078812 w 5590393"/>
                <a:gd name="connsiteY2" fmla="*/ 1300813 h 4780217"/>
                <a:gd name="connsiteX3" fmla="*/ 953735 w 5590393"/>
                <a:gd name="connsiteY3" fmla="*/ 951238 h 4780217"/>
                <a:gd name="connsiteX4" fmla="*/ 1364246 w 5590393"/>
                <a:gd name="connsiteY4" fmla="*/ 929496 h 4780217"/>
                <a:gd name="connsiteX5" fmla="*/ 2446905 w 5590393"/>
                <a:gd name="connsiteY5" fmla="*/ 1294772 h 4780217"/>
                <a:gd name="connsiteX6" fmla="*/ 2988443 w 5590393"/>
                <a:gd name="connsiteY6" fmla="*/ 313160 h 4780217"/>
                <a:gd name="connsiteX7" fmla="*/ 3357875 w 5590393"/>
                <a:gd name="connsiteY7" fmla="*/ 106554 h 4780217"/>
                <a:gd name="connsiteX8" fmla="*/ 3643002 w 5590393"/>
                <a:gd name="connsiteY8" fmla="*/ 1193866 h 4780217"/>
                <a:gd name="connsiteX9" fmla="*/ 4645477 w 5590393"/>
                <a:gd name="connsiteY9" fmla="*/ 570808 h 4780217"/>
                <a:gd name="connsiteX10" fmla="*/ 5191145 w 5590393"/>
                <a:gd name="connsiteY10" fmla="*/ 491512 h 4780217"/>
                <a:gd name="connsiteX11" fmla="*/ 4665552 w 5590393"/>
                <a:gd name="connsiteY11" fmla="*/ 1349604 h 4780217"/>
                <a:gd name="connsiteX12" fmla="*/ 4209085 w 5590393"/>
                <a:gd name="connsiteY12" fmla="*/ 2007917 h 4780217"/>
                <a:gd name="connsiteX13" fmla="*/ 4887970 w 5590393"/>
                <a:gd name="connsiteY13" fmla="*/ 2081337 h 4780217"/>
                <a:gd name="connsiteX14" fmla="*/ 5581589 w 5590393"/>
                <a:gd name="connsiteY14" fmla="*/ 2254541 h 4780217"/>
                <a:gd name="connsiteX15" fmla="*/ 5117833 w 5590393"/>
                <a:gd name="connsiteY15" fmla="*/ 2520855 h 4780217"/>
                <a:gd name="connsiteX16" fmla="*/ 4318262 w 5590393"/>
                <a:gd name="connsiteY16" fmla="*/ 2715076 h 4780217"/>
                <a:gd name="connsiteX17" fmla="*/ 4976378 w 5590393"/>
                <a:gd name="connsiteY17" fmla="*/ 3685326 h 4780217"/>
                <a:gd name="connsiteX18" fmla="*/ 4769250 w 5590393"/>
                <a:gd name="connsiteY18" fmla="*/ 3846987 h 4780217"/>
                <a:gd name="connsiteX19" fmla="*/ 3746233 w 5590393"/>
                <a:gd name="connsiteY19" fmla="*/ 3422625 h 4780217"/>
                <a:gd name="connsiteX20" fmla="*/ 3619934 w 5590393"/>
                <a:gd name="connsiteY20" fmla="*/ 4460797 h 4780217"/>
                <a:gd name="connsiteX21" fmla="*/ 3287470 w 5590393"/>
                <a:gd name="connsiteY21" fmla="*/ 4512465 h 4780217"/>
                <a:gd name="connsiteX22" fmla="*/ 2928460 w 5590393"/>
                <a:gd name="connsiteY22" fmla="*/ 3713443 h 4780217"/>
                <a:gd name="connsiteX23" fmla="*/ 2190237 w 5590393"/>
                <a:gd name="connsiteY23" fmla="*/ 4266298 h 4780217"/>
                <a:gd name="connsiteX24" fmla="*/ 1518648 w 5590393"/>
                <a:gd name="connsiteY24" fmla="*/ 4780217 h 4780217"/>
                <a:gd name="connsiteX25" fmla="*/ 2056481 w 5590393"/>
                <a:gd name="connsiteY25" fmla="*/ 2896947 h 4780217"/>
                <a:gd name="connsiteX26" fmla="*/ 710021 w 5590393"/>
                <a:gd name="connsiteY26" fmla="*/ 3000789 h 4780217"/>
                <a:gd name="connsiteX27" fmla="*/ 0 w 5590393"/>
                <a:gd name="connsiteY27" fmla="*/ 2989597 h 4780217"/>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590393"/>
                <a:gd name="connsiteY0" fmla="*/ 2989597 h 4592249"/>
                <a:gd name="connsiteX1" fmla="*/ 1850644 w 5590393"/>
                <a:gd name="connsiteY1" fmla="*/ 2089346 h 4592249"/>
                <a:gd name="connsiteX2" fmla="*/ 1078812 w 5590393"/>
                <a:gd name="connsiteY2" fmla="*/ 1300813 h 4592249"/>
                <a:gd name="connsiteX3" fmla="*/ 953735 w 5590393"/>
                <a:gd name="connsiteY3" fmla="*/ 951238 h 4592249"/>
                <a:gd name="connsiteX4" fmla="*/ 1364246 w 5590393"/>
                <a:gd name="connsiteY4" fmla="*/ 929496 h 4592249"/>
                <a:gd name="connsiteX5" fmla="*/ 2446905 w 5590393"/>
                <a:gd name="connsiteY5" fmla="*/ 1294772 h 4592249"/>
                <a:gd name="connsiteX6" fmla="*/ 2988443 w 5590393"/>
                <a:gd name="connsiteY6" fmla="*/ 313160 h 4592249"/>
                <a:gd name="connsiteX7" fmla="*/ 3357875 w 5590393"/>
                <a:gd name="connsiteY7" fmla="*/ 106554 h 4592249"/>
                <a:gd name="connsiteX8" fmla="*/ 3643002 w 5590393"/>
                <a:gd name="connsiteY8" fmla="*/ 1193866 h 4592249"/>
                <a:gd name="connsiteX9" fmla="*/ 4645477 w 5590393"/>
                <a:gd name="connsiteY9" fmla="*/ 570808 h 4592249"/>
                <a:gd name="connsiteX10" fmla="*/ 5191145 w 5590393"/>
                <a:gd name="connsiteY10" fmla="*/ 491512 h 4592249"/>
                <a:gd name="connsiteX11" fmla="*/ 4665552 w 5590393"/>
                <a:gd name="connsiteY11" fmla="*/ 1349604 h 4592249"/>
                <a:gd name="connsiteX12" fmla="*/ 4209085 w 5590393"/>
                <a:gd name="connsiteY12" fmla="*/ 2007917 h 4592249"/>
                <a:gd name="connsiteX13" fmla="*/ 4887970 w 5590393"/>
                <a:gd name="connsiteY13" fmla="*/ 2081337 h 4592249"/>
                <a:gd name="connsiteX14" fmla="*/ 5581589 w 5590393"/>
                <a:gd name="connsiteY14" fmla="*/ 2254541 h 4592249"/>
                <a:gd name="connsiteX15" fmla="*/ 5117833 w 5590393"/>
                <a:gd name="connsiteY15" fmla="*/ 2520855 h 4592249"/>
                <a:gd name="connsiteX16" fmla="*/ 4318262 w 5590393"/>
                <a:gd name="connsiteY16" fmla="*/ 2715076 h 4592249"/>
                <a:gd name="connsiteX17" fmla="*/ 4976378 w 5590393"/>
                <a:gd name="connsiteY17" fmla="*/ 3685326 h 4592249"/>
                <a:gd name="connsiteX18" fmla="*/ 4769250 w 5590393"/>
                <a:gd name="connsiteY18" fmla="*/ 3846987 h 4592249"/>
                <a:gd name="connsiteX19" fmla="*/ 3746233 w 5590393"/>
                <a:gd name="connsiteY19" fmla="*/ 3422625 h 4592249"/>
                <a:gd name="connsiteX20" fmla="*/ 3619934 w 5590393"/>
                <a:gd name="connsiteY20" fmla="*/ 4460797 h 4592249"/>
                <a:gd name="connsiteX21" fmla="*/ 3287470 w 5590393"/>
                <a:gd name="connsiteY21" fmla="*/ 4512465 h 4592249"/>
                <a:gd name="connsiteX22" fmla="*/ 2928460 w 5590393"/>
                <a:gd name="connsiteY22" fmla="*/ 3713443 h 4592249"/>
                <a:gd name="connsiteX23" fmla="*/ 2190237 w 5590393"/>
                <a:gd name="connsiteY23" fmla="*/ 4266298 h 4592249"/>
                <a:gd name="connsiteX24" fmla="*/ 1672732 w 5590393"/>
                <a:gd name="connsiteY24" fmla="*/ 4216927 h 4592249"/>
                <a:gd name="connsiteX25" fmla="*/ 2056481 w 5590393"/>
                <a:gd name="connsiteY25" fmla="*/ 2896947 h 4592249"/>
                <a:gd name="connsiteX26" fmla="*/ 710021 w 5590393"/>
                <a:gd name="connsiteY26" fmla="*/ 3000789 h 4592249"/>
                <a:gd name="connsiteX27" fmla="*/ 0 w 5590393"/>
                <a:gd name="connsiteY27" fmla="*/ 2989597 h 4592249"/>
                <a:gd name="connsiteX0" fmla="*/ 0 w 5053365"/>
                <a:gd name="connsiteY0" fmla="*/ 2721083 h 4592249"/>
                <a:gd name="connsiteX1" fmla="*/ 1313616 w 5053365"/>
                <a:gd name="connsiteY1" fmla="*/ 2089346 h 4592249"/>
                <a:gd name="connsiteX2" fmla="*/ 541784 w 5053365"/>
                <a:gd name="connsiteY2" fmla="*/ 1300813 h 4592249"/>
                <a:gd name="connsiteX3" fmla="*/ 416707 w 5053365"/>
                <a:gd name="connsiteY3" fmla="*/ 951238 h 4592249"/>
                <a:gd name="connsiteX4" fmla="*/ 827218 w 5053365"/>
                <a:gd name="connsiteY4" fmla="*/ 929496 h 4592249"/>
                <a:gd name="connsiteX5" fmla="*/ 1909877 w 5053365"/>
                <a:gd name="connsiteY5" fmla="*/ 1294772 h 4592249"/>
                <a:gd name="connsiteX6" fmla="*/ 2451415 w 5053365"/>
                <a:gd name="connsiteY6" fmla="*/ 313160 h 4592249"/>
                <a:gd name="connsiteX7" fmla="*/ 2820847 w 5053365"/>
                <a:gd name="connsiteY7" fmla="*/ 106554 h 4592249"/>
                <a:gd name="connsiteX8" fmla="*/ 3105974 w 5053365"/>
                <a:gd name="connsiteY8" fmla="*/ 1193866 h 4592249"/>
                <a:gd name="connsiteX9" fmla="*/ 4108449 w 5053365"/>
                <a:gd name="connsiteY9" fmla="*/ 570808 h 4592249"/>
                <a:gd name="connsiteX10" fmla="*/ 4654117 w 5053365"/>
                <a:gd name="connsiteY10" fmla="*/ 491512 h 4592249"/>
                <a:gd name="connsiteX11" fmla="*/ 4128524 w 5053365"/>
                <a:gd name="connsiteY11" fmla="*/ 1349604 h 4592249"/>
                <a:gd name="connsiteX12" fmla="*/ 3672057 w 5053365"/>
                <a:gd name="connsiteY12" fmla="*/ 2007917 h 4592249"/>
                <a:gd name="connsiteX13" fmla="*/ 4350942 w 5053365"/>
                <a:gd name="connsiteY13" fmla="*/ 2081337 h 4592249"/>
                <a:gd name="connsiteX14" fmla="*/ 5044561 w 5053365"/>
                <a:gd name="connsiteY14" fmla="*/ 2254541 h 4592249"/>
                <a:gd name="connsiteX15" fmla="*/ 4580805 w 5053365"/>
                <a:gd name="connsiteY15" fmla="*/ 2520855 h 4592249"/>
                <a:gd name="connsiteX16" fmla="*/ 3781234 w 5053365"/>
                <a:gd name="connsiteY16" fmla="*/ 2715076 h 4592249"/>
                <a:gd name="connsiteX17" fmla="*/ 4439350 w 5053365"/>
                <a:gd name="connsiteY17" fmla="*/ 3685326 h 4592249"/>
                <a:gd name="connsiteX18" fmla="*/ 4232222 w 5053365"/>
                <a:gd name="connsiteY18" fmla="*/ 3846987 h 4592249"/>
                <a:gd name="connsiteX19" fmla="*/ 3209205 w 5053365"/>
                <a:gd name="connsiteY19" fmla="*/ 3422625 h 4592249"/>
                <a:gd name="connsiteX20" fmla="*/ 3082906 w 5053365"/>
                <a:gd name="connsiteY20" fmla="*/ 4460797 h 4592249"/>
                <a:gd name="connsiteX21" fmla="*/ 2750442 w 5053365"/>
                <a:gd name="connsiteY21" fmla="*/ 4512465 h 4592249"/>
                <a:gd name="connsiteX22" fmla="*/ 2391432 w 5053365"/>
                <a:gd name="connsiteY22" fmla="*/ 3713443 h 4592249"/>
                <a:gd name="connsiteX23" fmla="*/ 1653209 w 5053365"/>
                <a:gd name="connsiteY23" fmla="*/ 4266298 h 4592249"/>
                <a:gd name="connsiteX24" fmla="*/ 1135704 w 5053365"/>
                <a:gd name="connsiteY24" fmla="*/ 4216927 h 4592249"/>
                <a:gd name="connsiteX25" fmla="*/ 1519453 w 5053365"/>
                <a:gd name="connsiteY25" fmla="*/ 2896947 h 4592249"/>
                <a:gd name="connsiteX26" fmla="*/ 172993 w 5053365"/>
                <a:gd name="connsiteY26" fmla="*/ 3000789 h 4592249"/>
                <a:gd name="connsiteX27" fmla="*/ 0 w 5053365"/>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26853 w 5080218"/>
                <a:gd name="connsiteY0" fmla="*/ 2721083 h 4592249"/>
                <a:gd name="connsiteX1" fmla="*/ 1340469 w 5080218"/>
                <a:gd name="connsiteY1" fmla="*/ 2089346 h 4592249"/>
                <a:gd name="connsiteX2" fmla="*/ 568637 w 5080218"/>
                <a:gd name="connsiteY2" fmla="*/ 1300813 h 4592249"/>
                <a:gd name="connsiteX3" fmla="*/ 443560 w 5080218"/>
                <a:gd name="connsiteY3" fmla="*/ 951238 h 4592249"/>
                <a:gd name="connsiteX4" fmla="*/ 854071 w 5080218"/>
                <a:gd name="connsiteY4" fmla="*/ 929496 h 4592249"/>
                <a:gd name="connsiteX5" fmla="*/ 1936730 w 5080218"/>
                <a:gd name="connsiteY5" fmla="*/ 1294772 h 4592249"/>
                <a:gd name="connsiteX6" fmla="*/ 2478268 w 5080218"/>
                <a:gd name="connsiteY6" fmla="*/ 313160 h 4592249"/>
                <a:gd name="connsiteX7" fmla="*/ 2847700 w 5080218"/>
                <a:gd name="connsiteY7" fmla="*/ 106554 h 4592249"/>
                <a:gd name="connsiteX8" fmla="*/ 3132827 w 5080218"/>
                <a:gd name="connsiteY8" fmla="*/ 1193866 h 4592249"/>
                <a:gd name="connsiteX9" fmla="*/ 4135302 w 5080218"/>
                <a:gd name="connsiteY9" fmla="*/ 570808 h 4592249"/>
                <a:gd name="connsiteX10" fmla="*/ 4680970 w 5080218"/>
                <a:gd name="connsiteY10" fmla="*/ 491512 h 4592249"/>
                <a:gd name="connsiteX11" fmla="*/ 4155377 w 5080218"/>
                <a:gd name="connsiteY11" fmla="*/ 1349604 h 4592249"/>
                <a:gd name="connsiteX12" fmla="*/ 3698910 w 5080218"/>
                <a:gd name="connsiteY12" fmla="*/ 2007917 h 4592249"/>
                <a:gd name="connsiteX13" fmla="*/ 4377795 w 5080218"/>
                <a:gd name="connsiteY13" fmla="*/ 2081337 h 4592249"/>
                <a:gd name="connsiteX14" fmla="*/ 5071414 w 5080218"/>
                <a:gd name="connsiteY14" fmla="*/ 2254541 h 4592249"/>
                <a:gd name="connsiteX15" fmla="*/ 4607658 w 5080218"/>
                <a:gd name="connsiteY15" fmla="*/ 2520855 h 4592249"/>
                <a:gd name="connsiteX16" fmla="*/ 3808087 w 5080218"/>
                <a:gd name="connsiteY16" fmla="*/ 2715076 h 4592249"/>
                <a:gd name="connsiteX17" fmla="*/ 4466203 w 5080218"/>
                <a:gd name="connsiteY17" fmla="*/ 3685326 h 4592249"/>
                <a:gd name="connsiteX18" fmla="*/ 4259075 w 5080218"/>
                <a:gd name="connsiteY18" fmla="*/ 3846987 h 4592249"/>
                <a:gd name="connsiteX19" fmla="*/ 3236058 w 5080218"/>
                <a:gd name="connsiteY19" fmla="*/ 3422625 h 4592249"/>
                <a:gd name="connsiteX20" fmla="*/ 3109759 w 5080218"/>
                <a:gd name="connsiteY20" fmla="*/ 4460797 h 4592249"/>
                <a:gd name="connsiteX21" fmla="*/ 2777295 w 5080218"/>
                <a:gd name="connsiteY21" fmla="*/ 4512465 h 4592249"/>
                <a:gd name="connsiteX22" fmla="*/ 2418285 w 5080218"/>
                <a:gd name="connsiteY22" fmla="*/ 3713443 h 4592249"/>
                <a:gd name="connsiteX23" fmla="*/ 1680062 w 5080218"/>
                <a:gd name="connsiteY23" fmla="*/ 4266298 h 4592249"/>
                <a:gd name="connsiteX24" fmla="*/ 1162557 w 5080218"/>
                <a:gd name="connsiteY24" fmla="*/ 4216927 h 4592249"/>
                <a:gd name="connsiteX25" fmla="*/ 1546306 w 5080218"/>
                <a:gd name="connsiteY25" fmla="*/ 2896947 h 4592249"/>
                <a:gd name="connsiteX26" fmla="*/ 199846 w 5080218"/>
                <a:gd name="connsiteY26" fmla="*/ 3000789 h 4592249"/>
                <a:gd name="connsiteX27" fmla="*/ 26853 w 5080218"/>
                <a:gd name="connsiteY27" fmla="*/ 2721083 h 4592249"/>
                <a:gd name="connsiteX0" fmla="*/ 40408 w 5093773"/>
                <a:gd name="connsiteY0" fmla="*/ 2721083 h 4592249"/>
                <a:gd name="connsiteX1" fmla="*/ 1354024 w 5093773"/>
                <a:gd name="connsiteY1" fmla="*/ 2089346 h 4592249"/>
                <a:gd name="connsiteX2" fmla="*/ 582192 w 5093773"/>
                <a:gd name="connsiteY2" fmla="*/ 1300813 h 4592249"/>
                <a:gd name="connsiteX3" fmla="*/ 457115 w 5093773"/>
                <a:gd name="connsiteY3" fmla="*/ 951238 h 4592249"/>
                <a:gd name="connsiteX4" fmla="*/ 867626 w 5093773"/>
                <a:gd name="connsiteY4" fmla="*/ 929496 h 4592249"/>
                <a:gd name="connsiteX5" fmla="*/ 1950285 w 5093773"/>
                <a:gd name="connsiteY5" fmla="*/ 1294772 h 4592249"/>
                <a:gd name="connsiteX6" fmla="*/ 2491823 w 5093773"/>
                <a:gd name="connsiteY6" fmla="*/ 313160 h 4592249"/>
                <a:gd name="connsiteX7" fmla="*/ 2861255 w 5093773"/>
                <a:gd name="connsiteY7" fmla="*/ 106554 h 4592249"/>
                <a:gd name="connsiteX8" fmla="*/ 3146382 w 5093773"/>
                <a:gd name="connsiteY8" fmla="*/ 1193866 h 4592249"/>
                <a:gd name="connsiteX9" fmla="*/ 4148857 w 5093773"/>
                <a:gd name="connsiteY9" fmla="*/ 570808 h 4592249"/>
                <a:gd name="connsiteX10" fmla="*/ 4694525 w 5093773"/>
                <a:gd name="connsiteY10" fmla="*/ 491512 h 4592249"/>
                <a:gd name="connsiteX11" fmla="*/ 4168932 w 5093773"/>
                <a:gd name="connsiteY11" fmla="*/ 1349604 h 4592249"/>
                <a:gd name="connsiteX12" fmla="*/ 3712465 w 5093773"/>
                <a:gd name="connsiteY12" fmla="*/ 2007917 h 4592249"/>
                <a:gd name="connsiteX13" fmla="*/ 4391350 w 5093773"/>
                <a:gd name="connsiteY13" fmla="*/ 2081337 h 4592249"/>
                <a:gd name="connsiteX14" fmla="*/ 5084969 w 5093773"/>
                <a:gd name="connsiteY14" fmla="*/ 2254541 h 4592249"/>
                <a:gd name="connsiteX15" fmla="*/ 4621213 w 5093773"/>
                <a:gd name="connsiteY15" fmla="*/ 2520855 h 4592249"/>
                <a:gd name="connsiteX16" fmla="*/ 3821642 w 5093773"/>
                <a:gd name="connsiteY16" fmla="*/ 2715076 h 4592249"/>
                <a:gd name="connsiteX17" fmla="*/ 4479758 w 5093773"/>
                <a:gd name="connsiteY17" fmla="*/ 3685326 h 4592249"/>
                <a:gd name="connsiteX18" fmla="*/ 4272630 w 5093773"/>
                <a:gd name="connsiteY18" fmla="*/ 3846987 h 4592249"/>
                <a:gd name="connsiteX19" fmla="*/ 3249613 w 5093773"/>
                <a:gd name="connsiteY19" fmla="*/ 3422625 h 4592249"/>
                <a:gd name="connsiteX20" fmla="*/ 3123314 w 5093773"/>
                <a:gd name="connsiteY20" fmla="*/ 4460797 h 4592249"/>
                <a:gd name="connsiteX21" fmla="*/ 2790850 w 5093773"/>
                <a:gd name="connsiteY21" fmla="*/ 4512465 h 4592249"/>
                <a:gd name="connsiteX22" fmla="*/ 2431840 w 5093773"/>
                <a:gd name="connsiteY22" fmla="*/ 3713443 h 4592249"/>
                <a:gd name="connsiteX23" fmla="*/ 1693617 w 5093773"/>
                <a:gd name="connsiteY23" fmla="*/ 4266298 h 4592249"/>
                <a:gd name="connsiteX24" fmla="*/ 1176112 w 5093773"/>
                <a:gd name="connsiteY24" fmla="*/ 4216927 h 4592249"/>
                <a:gd name="connsiteX25" fmla="*/ 1559861 w 5093773"/>
                <a:gd name="connsiteY25" fmla="*/ 2896947 h 4592249"/>
                <a:gd name="connsiteX26" fmla="*/ 213401 w 5093773"/>
                <a:gd name="connsiteY26" fmla="*/ 3000789 h 4592249"/>
                <a:gd name="connsiteX27" fmla="*/ 40408 w 5093773"/>
                <a:gd name="connsiteY27" fmla="*/ 2721083 h 4592249"/>
                <a:gd name="connsiteX0" fmla="*/ 21875 w 5075240"/>
                <a:gd name="connsiteY0" fmla="*/ 2721083 h 4592249"/>
                <a:gd name="connsiteX1" fmla="*/ 1335491 w 5075240"/>
                <a:gd name="connsiteY1" fmla="*/ 2089346 h 4592249"/>
                <a:gd name="connsiteX2" fmla="*/ 563659 w 5075240"/>
                <a:gd name="connsiteY2" fmla="*/ 1300813 h 4592249"/>
                <a:gd name="connsiteX3" fmla="*/ 438582 w 5075240"/>
                <a:gd name="connsiteY3" fmla="*/ 951238 h 4592249"/>
                <a:gd name="connsiteX4" fmla="*/ 849093 w 5075240"/>
                <a:gd name="connsiteY4" fmla="*/ 929496 h 4592249"/>
                <a:gd name="connsiteX5" fmla="*/ 1931752 w 5075240"/>
                <a:gd name="connsiteY5" fmla="*/ 1294772 h 4592249"/>
                <a:gd name="connsiteX6" fmla="*/ 2473290 w 5075240"/>
                <a:gd name="connsiteY6" fmla="*/ 313160 h 4592249"/>
                <a:gd name="connsiteX7" fmla="*/ 2842722 w 5075240"/>
                <a:gd name="connsiteY7" fmla="*/ 106554 h 4592249"/>
                <a:gd name="connsiteX8" fmla="*/ 3127849 w 5075240"/>
                <a:gd name="connsiteY8" fmla="*/ 1193866 h 4592249"/>
                <a:gd name="connsiteX9" fmla="*/ 4130324 w 5075240"/>
                <a:gd name="connsiteY9" fmla="*/ 570808 h 4592249"/>
                <a:gd name="connsiteX10" fmla="*/ 4675992 w 5075240"/>
                <a:gd name="connsiteY10" fmla="*/ 491512 h 4592249"/>
                <a:gd name="connsiteX11" fmla="*/ 4150399 w 5075240"/>
                <a:gd name="connsiteY11" fmla="*/ 1349604 h 4592249"/>
                <a:gd name="connsiteX12" fmla="*/ 3693932 w 5075240"/>
                <a:gd name="connsiteY12" fmla="*/ 2007917 h 4592249"/>
                <a:gd name="connsiteX13" fmla="*/ 4372817 w 5075240"/>
                <a:gd name="connsiteY13" fmla="*/ 2081337 h 4592249"/>
                <a:gd name="connsiteX14" fmla="*/ 5066436 w 5075240"/>
                <a:gd name="connsiteY14" fmla="*/ 2254541 h 4592249"/>
                <a:gd name="connsiteX15" fmla="*/ 4602680 w 5075240"/>
                <a:gd name="connsiteY15" fmla="*/ 2520855 h 4592249"/>
                <a:gd name="connsiteX16" fmla="*/ 3803109 w 5075240"/>
                <a:gd name="connsiteY16" fmla="*/ 2715076 h 4592249"/>
                <a:gd name="connsiteX17" fmla="*/ 4461225 w 5075240"/>
                <a:gd name="connsiteY17" fmla="*/ 3685326 h 4592249"/>
                <a:gd name="connsiteX18" fmla="*/ 4254097 w 5075240"/>
                <a:gd name="connsiteY18" fmla="*/ 3846987 h 4592249"/>
                <a:gd name="connsiteX19" fmla="*/ 3231080 w 5075240"/>
                <a:gd name="connsiteY19" fmla="*/ 3422625 h 4592249"/>
                <a:gd name="connsiteX20" fmla="*/ 3104781 w 5075240"/>
                <a:gd name="connsiteY20" fmla="*/ 4460797 h 4592249"/>
                <a:gd name="connsiteX21" fmla="*/ 2772317 w 5075240"/>
                <a:gd name="connsiteY21" fmla="*/ 4512465 h 4592249"/>
                <a:gd name="connsiteX22" fmla="*/ 2413307 w 5075240"/>
                <a:gd name="connsiteY22" fmla="*/ 3713443 h 4592249"/>
                <a:gd name="connsiteX23" fmla="*/ 1675084 w 5075240"/>
                <a:gd name="connsiteY23" fmla="*/ 4266298 h 4592249"/>
                <a:gd name="connsiteX24" fmla="*/ 1157579 w 5075240"/>
                <a:gd name="connsiteY24" fmla="*/ 4216927 h 4592249"/>
                <a:gd name="connsiteX25" fmla="*/ 1541328 w 5075240"/>
                <a:gd name="connsiteY25" fmla="*/ 2896947 h 4592249"/>
                <a:gd name="connsiteX26" fmla="*/ 369797 w 5075240"/>
                <a:gd name="connsiteY26" fmla="*/ 2992837 h 4592249"/>
                <a:gd name="connsiteX27" fmla="*/ 21875 w 5075240"/>
                <a:gd name="connsiteY27" fmla="*/ 2721083 h 4592249"/>
                <a:gd name="connsiteX0" fmla="*/ 25641 w 5079006"/>
                <a:gd name="connsiteY0" fmla="*/ 2721083 h 4592249"/>
                <a:gd name="connsiteX1" fmla="*/ 1339257 w 5079006"/>
                <a:gd name="connsiteY1" fmla="*/ 2089346 h 4592249"/>
                <a:gd name="connsiteX2" fmla="*/ 567425 w 5079006"/>
                <a:gd name="connsiteY2" fmla="*/ 1300813 h 4592249"/>
                <a:gd name="connsiteX3" fmla="*/ 442348 w 5079006"/>
                <a:gd name="connsiteY3" fmla="*/ 951238 h 4592249"/>
                <a:gd name="connsiteX4" fmla="*/ 852859 w 5079006"/>
                <a:gd name="connsiteY4" fmla="*/ 929496 h 4592249"/>
                <a:gd name="connsiteX5" fmla="*/ 1935518 w 5079006"/>
                <a:gd name="connsiteY5" fmla="*/ 1294772 h 4592249"/>
                <a:gd name="connsiteX6" fmla="*/ 2477056 w 5079006"/>
                <a:gd name="connsiteY6" fmla="*/ 313160 h 4592249"/>
                <a:gd name="connsiteX7" fmla="*/ 2846488 w 5079006"/>
                <a:gd name="connsiteY7" fmla="*/ 106554 h 4592249"/>
                <a:gd name="connsiteX8" fmla="*/ 3131615 w 5079006"/>
                <a:gd name="connsiteY8" fmla="*/ 1193866 h 4592249"/>
                <a:gd name="connsiteX9" fmla="*/ 4134090 w 5079006"/>
                <a:gd name="connsiteY9" fmla="*/ 570808 h 4592249"/>
                <a:gd name="connsiteX10" fmla="*/ 4679758 w 5079006"/>
                <a:gd name="connsiteY10" fmla="*/ 491512 h 4592249"/>
                <a:gd name="connsiteX11" fmla="*/ 4154165 w 5079006"/>
                <a:gd name="connsiteY11" fmla="*/ 1349604 h 4592249"/>
                <a:gd name="connsiteX12" fmla="*/ 3697698 w 5079006"/>
                <a:gd name="connsiteY12" fmla="*/ 2007917 h 4592249"/>
                <a:gd name="connsiteX13" fmla="*/ 4376583 w 5079006"/>
                <a:gd name="connsiteY13" fmla="*/ 2081337 h 4592249"/>
                <a:gd name="connsiteX14" fmla="*/ 5070202 w 5079006"/>
                <a:gd name="connsiteY14" fmla="*/ 2254541 h 4592249"/>
                <a:gd name="connsiteX15" fmla="*/ 4606446 w 5079006"/>
                <a:gd name="connsiteY15" fmla="*/ 2520855 h 4592249"/>
                <a:gd name="connsiteX16" fmla="*/ 3806875 w 5079006"/>
                <a:gd name="connsiteY16" fmla="*/ 2715076 h 4592249"/>
                <a:gd name="connsiteX17" fmla="*/ 4464991 w 5079006"/>
                <a:gd name="connsiteY17" fmla="*/ 3685326 h 4592249"/>
                <a:gd name="connsiteX18" fmla="*/ 4257863 w 5079006"/>
                <a:gd name="connsiteY18" fmla="*/ 3846987 h 4592249"/>
                <a:gd name="connsiteX19" fmla="*/ 3234846 w 5079006"/>
                <a:gd name="connsiteY19" fmla="*/ 3422625 h 4592249"/>
                <a:gd name="connsiteX20" fmla="*/ 3108547 w 5079006"/>
                <a:gd name="connsiteY20" fmla="*/ 4460797 h 4592249"/>
                <a:gd name="connsiteX21" fmla="*/ 2776083 w 5079006"/>
                <a:gd name="connsiteY21" fmla="*/ 4512465 h 4592249"/>
                <a:gd name="connsiteX22" fmla="*/ 2417073 w 5079006"/>
                <a:gd name="connsiteY22" fmla="*/ 3713443 h 4592249"/>
                <a:gd name="connsiteX23" fmla="*/ 1678850 w 5079006"/>
                <a:gd name="connsiteY23" fmla="*/ 4266298 h 4592249"/>
                <a:gd name="connsiteX24" fmla="*/ 1161345 w 5079006"/>
                <a:gd name="connsiteY24" fmla="*/ 4216927 h 4592249"/>
                <a:gd name="connsiteX25" fmla="*/ 1545094 w 5079006"/>
                <a:gd name="connsiteY25" fmla="*/ 2896947 h 4592249"/>
                <a:gd name="connsiteX26" fmla="*/ 373563 w 5079006"/>
                <a:gd name="connsiteY26" fmla="*/ 2992837 h 4592249"/>
                <a:gd name="connsiteX27" fmla="*/ 25641 w 5079006"/>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50205 w 5093693"/>
                <a:gd name="connsiteY5" fmla="*/ 1294772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712385 w 5093693"/>
                <a:gd name="connsiteY12" fmla="*/ 200791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391270 w 5093693"/>
                <a:gd name="connsiteY13" fmla="*/ 2081337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821562 w 5093693"/>
                <a:gd name="connsiteY16" fmla="*/ 2715076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3693"/>
                <a:gd name="connsiteY0" fmla="*/ 2721083 h 4592249"/>
                <a:gd name="connsiteX1" fmla="*/ 1353944 w 5093693"/>
                <a:gd name="connsiteY1" fmla="*/ 2089346 h 4592249"/>
                <a:gd name="connsiteX2" fmla="*/ 582112 w 5093693"/>
                <a:gd name="connsiteY2" fmla="*/ 1300813 h 4592249"/>
                <a:gd name="connsiteX3" fmla="*/ 457035 w 5093693"/>
                <a:gd name="connsiteY3" fmla="*/ 951238 h 4592249"/>
                <a:gd name="connsiteX4" fmla="*/ 867546 w 5093693"/>
                <a:gd name="connsiteY4" fmla="*/ 929496 h 4592249"/>
                <a:gd name="connsiteX5" fmla="*/ 1992612 w 5093693"/>
                <a:gd name="connsiteY5" fmla="*/ 1308024 h 4592249"/>
                <a:gd name="connsiteX6" fmla="*/ 2491743 w 5093693"/>
                <a:gd name="connsiteY6" fmla="*/ 313160 h 4592249"/>
                <a:gd name="connsiteX7" fmla="*/ 2861175 w 5093693"/>
                <a:gd name="connsiteY7" fmla="*/ 106554 h 4592249"/>
                <a:gd name="connsiteX8" fmla="*/ 3146302 w 5093693"/>
                <a:gd name="connsiteY8" fmla="*/ 1193866 h 4592249"/>
                <a:gd name="connsiteX9" fmla="*/ 4148777 w 5093693"/>
                <a:gd name="connsiteY9" fmla="*/ 570808 h 4592249"/>
                <a:gd name="connsiteX10" fmla="*/ 4694445 w 5093693"/>
                <a:gd name="connsiteY10" fmla="*/ 491512 h 4592249"/>
                <a:gd name="connsiteX11" fmla="*/ 4168852 w 5093693"/>
                <a:gd name="connsiteY11" fmla="*/ 1349604 h 4592249"/>
                <a:gd name="connsiteX12" fmla="*/ 3905187 w 5093693"/>
                <a:gd name="connsiteY12" fmla="*/ 1928137 h 4592249"/>
                <a:gd name="connsiteX13" fmla="*/ 4477698 w 5093693"/>
                <a:gd name="connsiteY13" fmla="*/ 2034799 h 4592249"/>
                <a:gd name="connsiteX14" fmla="*/ 5084889 w 5093693"/>
                <a:gd name="connsiteY14" fmla="*/ 2254541 h 4592249"/>
                <a:gd name="connsiteX15" fmla="*/ 4621133 w 5093693"/>
                <a:gd name="connsiteY15" fmla="*/ 2520855 h 4592249"/>
                <a:gd name="connsiteX16" fmla="*/ 3961178 w 5093693"/>
                <a:gd name="connsiteY16" fmla="*/ 2781559 h 4592249"/>
                <a:gd name="connsiteX17" fmla="*/ 4479678 w 5093693"/>
                <a:gd name="connsiteY17" fmla="*/ 3685326 h 4592249"/>
                <a:gd name="connsiteX18" fmla="*/ 4272550 w 5093693"/>
                <a:gd name="connsiteY18" fmla="*/ 3846987 h 4592249"/>
                <a:gd name="connsiteX19" fmla="*/ 3249533 w 5093693"/>
                <a:gd name="connsiteY19" fmla="*/ 3422625 h 4592249"/>
                <a:gd name="connsiteX20" fmla="*/ 3123234 w 5093693"/>
                <a:gd name="connsiteY20" fmla="*/ 4460797 h 4592249"/>
                <a:gd name="connsiteX21" fmla="*/ 2790770 w 5093693"/>
                <a:gd name="connsiteY21" fmla="*/ 4512465 h 4592249"/>
                <a:gd name="connsiteX22" fmla="*/ 2431760 w 5093693"/>
                <a:gd name="connsiteY22" fmla="*/ 3713443 h 4592249"/>
                <a:gd name="connsiteX23" fmla="*/ 1693537 w 5093693"/>
                <a:gd name="connsiteY23" fmla="*/ 4266298 h 4592249"/>
                <a:gd name="connsiteX24" fmla="*/ 1176032 w 5093693"/>
                <a:gd name="connsiteY24" fmla="*/ 4216927 h 4592249"/>
                <a:gd name="connsiteX25" fmla="*/ 1559781 w 5093693"/>
                <a:gd name="connsiteY25" fmla="*/ 2896947 h 4592249"/>
                <a:gd name="connsiteX26" fmla="*/ 388250 w 5093693"/>
                <a:gd name="connsiteY26" fmla="*/ 2992837 h 4592249"/>
                <a:gd name="connsiteX27" fmla="*/ 40328 w 5093693"/>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168852 w 5095972"/>
                <a:gd name="connsiteY11" fmla="*/ 1349604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92612 w 5095972"/>
                <a:gd name="connsiteY5" fmla="*/ 1308024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353944 w 5095972"/>
                <a:gd name="connsiteY1" fmla="*/ 2089346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21083 h 4592249"/>
                <a:gd name="connsiteX1" fmla="*/ 1247571 w 5095972"/>
                <a:gd name="connsiteY1" fmla="*/ 2076050 h 4592249"/>
                <a:gd name="connsiteX2" fmla="*/ 582112 w 5095972"/>
                <a:gd name="connsiteY2" fmla="*/ 1300813 h 4592249"/>
                <a:gd name="connsiteX3" fmla="*/ 457035 w 5095972"/>
                <a:gd name="connsiteY3" fmla="*/ 951238 h 4592249"/>
                <a:gd name="connsiteX4" fmla="*/ 867546 w 5095972"/>
                <a:gd name="connsiteY4" fmla="*/ 929496 h 4592249"/>
                <a:gd name="connsiteX5" fmla="*/ 1966018 w 5095972"/>
                <a:gd name="connsiteY5" fmla="*/ 1195002 h 4592249"/>
                <a:gd name="connsiteX6" fmla="*/ 2491743 w 5095972"/>
                <a:gd name="connsiteY6" fmla="*/ 313160 h 4592249"/>
                <a:gd name="connsiteX7" fmla="*/ 2861175 w 5095972"/>
                <a:gd name="connsiteY7" fmla="*/ 106554 h 4592249"/>
                <a:gd name="connsiteX8" fmla="*/ 3146302 w 5095972"/>
                <a:gd name="connsiteY8" fmla="*/ 1193866 h 4592249"/>
                <a:gd name="connsiteX9" fmla="*/ 4148777 w 5095972"/>
                <a:gd name="connsiteY9" fmla="*/ 570808 h 4592249"/>
                <a:gd name="connsiteX10" fmla="*/ 4694445 w 5095972"/>
                <a:gd name="connsiteY10" fmla="*/ 491512 h 4592249"/>
                <a:gd name="connsiteX11" fmla="*/ 4255280 w 5095972"/>
                <a:gd name="connsiteY11" fmla="*/ 1396143 h 4592249"/>
                <a:gd name="connsiteX12" fmla="*/ 3905187 w 5095972"/>
                <a:gd name="connsiteY12" fmla="*/ 1928137 h 4592249"/>
                <a:gd name="connsiteX13" fmla="*/ 4477698 w 5095972"/>
                <a:gd name="connsiteY13" fmla="*/ 2034799 h 4592249"/>
                <a:gd name="connsiteX14" fmla="*/ 5084889 w 5095972"/>
                <a:gd name="connsiteY14" fmla="*/ 2254541 h 4592249"/>
                <a:gd name="connsiteX15" fmla="*/ 4694264 w 5095972"/>
                <a:gd name="connsiteY15" fmla="*/ 2547449 h 4592249"/>
                <a:gd name="connsiteX16" fmla="*/ 3961178 w 5095972"/>
                <a:gd name="connsiteY16" fmla="*/ 2781559 h 4592249"/>
                <a:gd name="connsiteX17" fmla="*/ 4479678 w 5095972"/>
                <a:gd name="connsiteY17" fmla="*/ 3685326 h 4592249"/>
                <a:gd name="connsiteX18" fmla="*/ 4272550 w 5095972"/>
                <a:gd name="connsiteY18" fmla="*/ 3846987 h 4592249"/>
                <a:gd name="connsiteX19" fmla="*/ 3249533 w 5095972"/>
                <a:gd name="connsiteY19" fmla="*/ 3422625 h 4592249"/>
                <a:gd name="connsiteX20" fmla="*/ 3123234 w 5095972"/>
                <a:gd name="connsiteY20" fmla="*/ 4460797 h 4592249"/>
                <a:gd name="connsiteX21" fmla="*/ 2790770 w 5095972"/>
                <a:gd name="connsiteY21" fmla="*/ 4512465 h 4592249"/>
                <a:gd name="connsiteX22" fmla="*/ 2431760 w 5095972"/>
                <a:gd name="connsiteY22" fmla="*/ 3713443 h 4592249"/>
                <a:gd name="connsiteX23" fmla="*/ 1693537 w 5095972"/>
                <a:gd name="connsiteY23" fmla="*/ 4266298 h 4592249"/>
                <a:gd name="connsiteX24" fmla="*/ 1176032 w 5095972"/>
                <a:gd name="connsiteY24" fmla="*/ 4216927 h 4592249"/>
                <a:gd name="connsiteX25" fmla="*/ 1559781 w 5095972"/>
                <a:gd name="connsiteY25" fmla="*/ 2896947 h 4592249"/>
                <a:gd name="connsiteX26" fmla="*/ 388250 w 5095972"/>
                <a:gd name="connsiteY26" fmla="*/ 2992837 h 4592249"/>
                <a:gd name="connsiteX27" fmla="*/ 40328 w 5095972"/>
                <a:gd name="connsiteY27" fmla="*/ 2721083 h 4592249"/>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13906 h 4585072"/>
                <a:gd name="connsiteX1" fmla="*/ 1247571 w 5095972"/>
                <a:gd name="connsiteY1" fmla="*/ 2068873 h 4585072"/>
                <a:gd name="connsiteX2" fmla="*/ 582112 w 5095972"/>
                <a:gd name="connsiteY2" fmla="*/ 1293636 h 4585072"/>
                <a:gd name="connsiteX3" fmla="*/ 457035 w 5095972"/>
                <a:gd name="connsiteY3" fmla="*/ 944061 h 4585072"/>
                <a:gd name="connsiteX4" fmla="*/ 867546 w 5095972"/>
                <a:gd name="connsiteY4" fmla="*/ 922319 h 4585072"/>
                <a:gd name="connsiteX5" fmla="*/ 1966018 w 5095972"/>
                <a:gd name="connsiteY5" fmla="*/ 1187825 h 4585072"/>
                <a:gd name="connsiteX6" fmla="*/ 2431908 w 5095972"/>
                <a:gd name="connsiteY6" fmla="*/ 332576 h 4585072"/>
                <a:gd name="connsiteX7" fmla="*/ 2861175 w 5095972"/>
                <a:gd name="connsiteY7" fmla="*/ 99377 h 4585072"/>
                <a:gd name="connsiteX8" fmla="*/ 3146302 w 5095972"/>
                <a:gd name="connsiteY8" fmla="*/ 1186689 h 4585072"/>
                <a:gd name="connsiteX9" fmla="*/ 4148777 w 5095972"/>
                <a:gd name="connsiteY9" fmla="*/ 563631 h 4585072"/>
                <a:gd name="connsiteX10" fmla="*/ 4694445 w 5095972"/>
                <a:gd name="connsiteY10" fmla="*/ 484335 h 4585072"/>
                <a:gd name="connsiteX11" fmla="*/ 4255280 w 5095972"/>
                <a:gd name="connsiteY11" fmla="*/ 1388966 h 4585072"/>
                <a:gd name="connsiteX12" fmla="*/ 3905187 w 5095972"/>
                <a:gd name="connsiteY12" fmla="*/ 1920960 h 4585072"/>
                <a:gd name="connsiteX13" fmla="*/ 4477698 w 5095972"/>
                <a:gd name="connsiteY13" fmla="*/ 2027622 h 4585072"/>
                <a:gd name="connsiteX14" fmla="*/ 5084889 w 5095972"/>
                <a:gd name="connsiteY14" fmla="*/ 2247364 h 4585072"/>
                <a:gd name="connsiteX15" fmla="*/ 4694264 w 5095972"/>
                <a:gd name="connsiteY15" fmla="*/ 2540272 h 4585072"/>
                <a:gd name="connsiteX16" fmla="*/ 3961178 w 5095972"/>
                <a:gd name="connsiteY16" fmla="*/ 2774382 h 4585072"/>
                <a:gd name="connsiteX17" fmla="*/ 4479678 w 5095972"/>
                <a:gd name="connsiteY17" fmla="*/ 3678149 h 4585072"/>
                <a:gd name="connsiteX18" fmla="*/ 4272550 w 5095972"/>
                <a:gd name="connsiteY18" fmla="*/ 3839810 h 4585072"/>
                <a:gd name="connsiteX19" fmla="*/ 3249533 w 5095972"/>
                <a:gd name="connsiteY19" fmla="*/ 3415448 h 4585072"/>
                <a:gd name="connsiteX20" fmla="*/ 3123234 w 5095972"/>
                <a:gd name="connsiteY20" fmla="*/ 4453620 h 4585072"/>
                <a:gd name="connsiteX21" fmla="*/ 2790770 w 5095972"/>
                <a:gd name="connsiteY21" fmla="*/ 4505288 h 4585072"/>
                <a:gd name="connsiteX22" fmla="*/ 2431760 w 5095972"/>
                <a:gd name="connsiteY22" fmla="*/ 3706266 h 4585072"/>
                <a:gd name="connsiteX23" fmla="*/ 1693537 w 5095972"/>
                <a:gd name="connsiteY23" fmla="*/ 4259121 h 4585072"/>
                <a:gd name="connsiteX24" fmla="*/ 1176032 w 5095972"/>
                <a:gd name="connsiteY24" fmla="*/ 4209750 h 4585072"/>
                <a:gd name="connsiteX25" fmla="*/ 1559781 w 5095972"/>
                <a:gd name="connsiteY25" fmla="*/ 2889770 h 4585072"/>
                <a:gd name="connsiteX26" fmla="*/ 388250 w 5095972"/>
                <a:gd name="connsiteY26" fmla="*/ 2985660 h 4585072"/>
                <a:gd name="connsiteX27" fmla="*/ 40328 w 5095972"/>
                <a:gd name="connsiteY27" fmla="*/ 2713906 h 4585072"/>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94445 w 5095972"/>
                <a:gd name="connsiteY10" fmla="*/ 477104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706675 h 4577841"/>
                <a:gd name="connsiteX1" fmla="*/ 1247571 w 5095972"/>
                <a:gd name="connsiteY1" fmla="*/ 2061642 h 4577841"/>
                <a:gd name="connsiteX2" fmla="*/ 582112 w 5095972"/>
                <a:gd name="connsiteY2" fmla="*/ 1286405 h 4577841"/>
                <a:gd name="connsiteX3" fmla="*/ 457035 w 5095972"/>
                <a:gd name="connsiteY3" fmla="*/ 936830 h 4577841"/>
                <a:gd name="connsiteX4" fmla="*/ 867546 w 5095972"/>
                <a:gd name="connsiteY4" fmla="*/ 915088 h 4577841"/>
                <a:gd name="connsiteX5" fmla="*/ 1966018 w 5095972"/>
                <a:gd name="connsiteY5" fmla="*/ 1180594 h 4577841"/>
                <a:gd name="connsiteX6" fmla="*/ 2431908 w 5095972"/>
                <a:gd name="connsiteY6" fmla="*/ 325345 h 4577841"/>
                <a:gd name="connsiteX7" fmla="*/ 2861175 w 5095972"/>
                <a:gd name="connsiteY7" fmla="*/ 92146 h 4577841"/>
                <a:gd name="connsiteX8" fmla="*/ 3146302 w 5095972"/>
                <a:gd name="connsiteY8" fmla="*/ 1179458 h 4577841"/>
                <a:gd name="connsiteX9" fmla="*/ 4148777 w 5095972"/>
                <a:gd name="connsiteY9" fmla="*/ 556400 h 4577841"/>
                <a:gd name="connsiteX10" fmla="*/ 4680372 w 5095972"/>
                <a:gd name="connsiteY10" fmla="*/ 611968 h 4577841"/>
                <a:gd name="connsiteX11" fmla="*/ 4255280 w 5095972"/>
                <a:gd name="connsiteY11" fmla="*/ 1381735 h 4577841"/>
                <a:gd name="connsiteX12" fmla="*/ 3905187 w 5095972"/>
                <a:gd name="connsiteY12" fmla="*/ 1913729 h 4577841"/>
                <a:gd name="connsiteX13" fmla="*/ 4477698 w 5095972"/>
                <a:gd name="connsiteY13" fmla="*/ 2020391 h 4577841"/>
                <a:gd name="connsiteX14" fmla="*/ 5084889 w 5095972"/>
                <a:gd name="connsiteY14" fmla="*/ 2240133 h 4577841"/>
                <a:gd name="connsiteX15" fmla="*/ 4694264 w 5095972"/>
                <a:gd name="connsiteY15" fmla="*/ 2533041 h 4577841"/>
                <a:gd name="connsiteX16" fmla="*/ 3961178 w 5095972"/>
                <a:gd name="connsiteY16" fmla="*/ 2767151 h 4577841"/>
                <a:gd name="connsiteX17" fmla="*/ 4479678 w 5095972"/>
                <a:gd name="connsiteY17" fmla="*/ 3670918 h 4577841"/>
                <a:gd name="connsiteX18" fmla="*/ 4272550 w 5095972"/>
                <a:gd name="connsiteY18" fmla="*/ 3832579 h 4577841"/>
                <a:gd name="connsiteX19" fmla="*/ 3249533 w 5095972"/>
                <a:gd name="connsiteY19" fmla="*/ 3408217 h 4577841"/>
                <a:gd name="connsiteX20" fmla="*/ 3123234 w 5095972"/>
                <a:gd name="connsiteY20" fmla="*/ 4446389 h 4577841"/>
                <a:gd name="connsiteX21" fmla="*/ 2790770 w 5095972"/>
                <a:gd name="connsiteY21" fmla="*/ 4498057 h 4577841"/>
                <a:gd name="connsiteX22" fmla="*/ 2431760 w 5095972"/>
                <a:gd name="connsiteY22" fmla="*/ 3699035 h 4577841"/>
                <a:gd name="connsiteX23" fmla="*/ 1693537 w 5095972"/>
                <a:gd name="connsiteY23" fmla="*/ 4251890 h 4577841"/>
                <a:gd name="connsiteX24" fmla="*/ 1176032 w 5095972"/>
                <a:gd name="connsiteY24" fmla="*/ 4202519 h 4577841"/>
                <a:gd name="connsiteX25" fmla="*/ 1559781 w 5095972"/>
                <a:gd name="connsiteY25" fmla="*/ 2882539 h 4577841"/>
                <a:gd name="connsiteX26" fmla="*/ 388250 w 5095972"/>
                <a:gd name="connsiteY26" fmla="*/ 2978429 h 4577841"/>
                <a:gd name="connsiteX27" fmla="*/ 40328 w 5095972"/>
                <a:gd name="connsiteY27" fmla="*/ 2706675 h 4577841"/>
                <a:gd name="connsiteX0" fmla="*/ 40328 w 5095972"/>
                <a:gd name="connsiteY0" fmla="*/ 2614529 h 4485695"/>
                <a:gd name="connsiteX1" fmla="*/ 1247571 w 5095972"/>
                <a:gd name="connsiteY1" fmla="*/ 1969496 h 4485695"/>
                <a:gd name="connsiteX2" fmla="*/ 582112 w 5095972"/>
                <a:gd name="connsiteY2" fmla="*/ 1194259 h 4485695"/>
                <a:gd name="connsiteX3" fmla="*/ 457035 w 5095972"/>
                <a:gd name="connsiteY3" fmla="*/ 844684 h 4485695"/>
                <a:gd name="connsiteX4" fmla="*/ 867546 w 5095972"/>
                <a:gd name="connsiteY4" fmla="*/ 822942 h 4485695"/>
                <a:gd name="connsiteX5" fmla="*/ 1966018 w 5095972"/>
                <a:gd name="connsiteY5" fmla="*/ 1088448 h 4485695"/>
                <a:gd name="connsiteX6" fmla="*/ 2861175 w 5095972"/>
                <a:gd name="connsiteY6" fmla="*/ 0 h 4485695"/>
                <a:gd name="connsiteX7" fmla="*/ 3146302 w 5095972"/>
                <a:gd name="connsiteY7" fmla="*/ 1087312 h 4485695"/>
                <a:gd name="connsiteX8" fmla="*/ 4148777 w 5095972"/>
                <a:gd name="connsiteY8" fmla="*/ 464254 h 4485695"/>
                <a:gd name="connsiteX9" fmla="*/ 4680372 w 5095972"/>
                <a:gd name="connsiteY9" fmla="*/ 519822 h 4485695"/>
                <a:gd name="connsiteX10" fmla="*/ 4255280 w 5095972"/>
                <a:gd name="connsiteY10" fmla="*/ 1289589 h 4485695"/>
                <a:gd name="connsiteX11" fmla="*/ 3905187 w 5095972"/>
                <a:gd name="connsiteY11" fmla="*/ 1821583 h 4485695"/>
                <a:gd name="connsiteX12" fmla="*/ 4477698 w 5095972"/>
                <a:gd name="connsiteY12" fmla="*/ 1928245 h 4485695"/>
                <a:gd name="connsiteX13" fmla="*/ 5084889 w 5095972"/>
                <a:gd name="connsiteY13" fmla="*/ 2147987 h 4485695"/>
                <a:gd name="connsiteX14" fmla="*/ 4694264 w 5095972"/>
                <a:gd name="connsiteY14" fmla="*/ 2440895 h 4485695"/>
                <a:gd name="connsiteX15" fmla="*/ 3961178 w 5095972"/>
                <a:gd name="connsiteY15" fmla="*/ 2675005 h 4485695"/>
                <a:gd name="connsiteX16" fmla="*/ 4479678 w 5095972"/>
                <a:gd name="connsiteY16" fmla="*/ 3578772 h 4485695"/>
                <a:gd name="connsiteX17" fmla="*/ 4272550 w 5095972"/>
                <a:gd name="connsiteY17" fmla="*/ 3740433 h 4485695"/>
                <a:gd name="connsiteX18" fmla="*/ 3249533 w 5095972"/>
                <a:gd name="connsiteY18" fmla="*/ 3316071 h 4485695"/>
                <a:gd name="connsiteX19" fmla="*/ 3123234 w 5095972"/>
                <a:gd name="connsiteY19" fmla="*/ 4354243 h 4485695"/>
                <a:gd name="connsiteX20" fmla="*/ 2790770 w 5095972"/>
                <a:gd name="connsiteY20" fmla="*/ 4405911 h 4485695"/>
                <a:gd name="connsiteX21" fmla="*/ 2431760 w 5095972"/>
                <a:gd name="connsiteY21" fmla="*/ 3606889 h 4485695"/>
                <a:gd name="connsiteX22" fmla="*/ 1693537 w 5095972"/>
                <a:gd name="connsiteY22" fmla="*/ 4159744 h 4485695"/>
                <a:gd name="connsiteX23" fmla="*/ 1176032 w 5095972"/>
                <a:gd name="connsiteY23" fmla="*/ 4110373 h 4485695"/>
                <a:gd name="connsiteX24" fmla="*/ 1559781 w 5095972"/>
                <a:gd name="connsiteY24" fmla="*/ 2790393 h 4485695"/>
                <a:gd name="connsiteX25" fmla="*/ 388250 w 5095972"/>
                <a:gd name="connsiteY25" fmla="*/ 2886283 h 4485695"/>
                <a:gd name="connsiteX26" fmla="*/ 40328 w 5095972"/>
                <a:gd name="connsiteY26" fmla="*/ 2614529 h 4485695"/>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148777 w 5095972"/>
                <a:gd name="connsiteY8" fmla="*/ 655656 h 4677097"/>
                <a:gd name="connsiteX9" fmla="*/ 4680372 w 5095972"/>
                <a:gd name="connsiteY9" fmla="*/ 711224 h 4677097"/>
                <a:gd name="connsiteX10" fmla="*/ 4255280 w 5095972"/>
                <a:gd name="connsiteY10" fmla="*/ 1480991 h 4677097"/>
                <a:gd name="connsiteX11" fmla="*/ 3905187 w 5095972"/>
                <a:gd name="connsiteY11" fmla="*/ 2012985 h 4677097"/>
                <a:gd name="connsiteX12" fmla="*/ 4477698 w 5095972"/>
                <a:gd name="connsiteY12" fmla="*/ 2119647 h 4677097"/>
                <a:gd name="connsiteX13" fmla="*/ 5084889 w 5095972"/>
                <a:gd name="connsiteY13" fmla="*/ 2339389 h 4677097"/>
                <a:gd name="connsiteX14" fmla="*/ 4694264 w 5095972"/>
                <a:gd name="connsiteY14" fmla="*/ 2632297 h 4677097"/>
                <a:gd name="connsiteX15" fmla="*/ 3961178 w 5095972"/>
                <a:gd name="connsiteY15" fmla="*/ 2866407 h 4677097"/>
                <a:gd name="connsiteX16" fmla="*/ 4479678 w 5095972"/>
                <a:gd name="connsiteY16" fmla="*/ 3770174 h 4677097"/>
                <a:gd name="connsiteX17" fmla="*/ 4272550 w 5095972"/>
                <a:gd name="connsiteY17" fmla="*/ 3931835 h 4677097"/>
                <a:gd name="connsiteX18" fmla="*/ 3249533 w 5095972"/>
                <a:gd name="connsiteY18" fmla="*/ 3507473 h 4677097"/>
                <a:gd name="connsiteX19" fmla="*/ 3123234 w 5095972"/>
                <a:gd name="connsiteY19" fmla="*/ 4545645 h 4677097"/>
                <a:gd name="connsiteX20" fmla="*/ 2790770 w 5095972"/>
                <a:gd name="connsiteY20" fmla="*/ 4597313 h 4677097"/>
                <a:gd name="connsiteX21" fmla="*/ 2431760 w 5095972"/>
                <a:gd name="connsiteY21" fmla="*/ 3798291 h 4677097"/>
                <a:gd name="connsiteX22" fmla="*/ 1693537 w 5095972"/>
                <a:gd name="connsiteY22" fmla="*/ 4351146 h 4677097"/>
                <a:gd name="connsiteX23" fmla="*/ 1176032 w 5095972"/>
                <a:gd name="connsiteY23" fmla="*/ 4301775 h 4677097"/>
                <a:gd name="connsiteX24" fmla="*/ 1559781 w 5095972"/>
                <a:gd name="connsiteY24" fmla="*/ 2981795 h 4677097"/>
                <a:gd name="connsiteX25" fmla="*/ 388250 w 5095972"/>
                <a:gd name="connsiteY25" fmla="*/ 3077685 h 4677097"/>
                <a:gd name="connsiteX26" fmla="*/ 40328 w 5095972"/>
                <a:gd name="connsiteY26"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4477698 w 5095972"/>
                <a:gd name="connsiteY11" fmla="*/ 2119647 h 4677097"/>
                <a:gd name="connsiteX12" fmla="*/ 5084889 w 5095972"/>
                <a:gd name="connsiteY12" fmla="*/ 2339389 h 4677097"/>
                <a:gd name="connsiteX13" fmla="*/ 4694264 w 5095972"/>
                <a:gd name="connsiteY13" fmla="*/ 2632297 h 4677097"/>
                <a:gd name="connsiteX14" fmla="*/ 3961178 w 5095972"/>
                <a:gd name="connsiteY14" fmla="*/ 2866407 h 4677097"/>
                <a:gd name="connsiteX15" fmla="*/ 4479678 w 5095972"/>
                <a:gd name="connsiteY15" fmla="*/ 3770174 h 4677097"/>
                <a:gd name="connsiteX16" fmla="*/ 4272550 w 5095972"/>
                <a:gd name="connsiteY16" fmla="*/ 3931835 h 4677097"/>
                <a:gd name="connsiteX17" fmla="*/ 3249533 w 5095972"/>
                <a:gd name="connsiteY17" fmla="*/ 3507473 h 4677097"/>
                <a:gd name="connsiteX18" fmla="*/ 3123234 w 5095972"/>
                <a:gd name="connsiteY18" fmla="*/ 4545645 h 4677097"/>
                <a:gd name="connsiteX19" fmla="*/ 2790770 w 5095972"/>
                <a:gd name="connsiteY19" fmla="*/ 4597313 h 4677097"/>
                <a:gd name="connsiteX20" fmla="*/ 2431760 w 5095972"/>
                <a:gd name="connsiteY20" fmla="*/ 3798291 h 4677097"/>
                <a:gd name="connsiteX21" fmla="*/ 1693537 w 5095972"/>
                <a:gd name="connsiteY21" fmla="*/ 4351146 h 4677097"/>
                <a:gd name="connsiteX22" fmla="*/ 1176032 w 5095972"/>
                <a:gd name="connsiteY22" fmla="*/ 4301775 h 4677097"/>
                <a:gd name="connsiteX23" fmla="*/ 1559781 w 5095972"/>
                <a:gd name="connsiteY23" fmla="*/ 2981795 h 4677097"/>
                <a:gd name="connsiteX24" fmla="*/ 388250 w 5095972"/>
                <a:gd name="connsiteY24" fmla="*/ 3077685 h 4677097"/>
                <a:gd name="connsiteX25" fmla="*/ 40328 w 5095972"/>
                <a:gd name="connsiteY25"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4272550 w 5095972"/>
                <a:gd name="connsiteY15" fmla="*/ 3931835 h 4677097"/>
                <a:gd name="connsiteX16" fmla="*/ 3249533 w 5095972"/>
                <a:gd name="connsiteY16" fmla="*/ 3507473 h 4677097"/>
                <a:gd name="connsiteX17" fmla="*/ 3123234 w 5095972"/>
                <a:gd name="connsiteY17" fmla="*/ 4545645 h 4677097"/>
                <a:gd name="connsiteX18" fmla="*/ 2790770 w 5095972"/>
                <a:gd name="connsiteY18" fmla="*/ 4597313 h 4677097"/>
                <a:gd name="connsiteX19" fmla="*/ 2431760 w 5095972"/>
                <a:gd name="connsiteY19" fmla="*/ 3798291 h 4677097"/>
                <a:gd name="connsiteX20" fmla="*/ 1693537 w 5095972"/>
                <a:gd name="connsiteY20" fmla="*/ 4351146 h 4677097"/>
                <a:gd name="connsiteX21" fmla="*/ 1176032 w 5095972"/>
                <a:gd name="connsiteY21" fmla="*/ 4301775 h 4677097"/>
                <a:gd name="connsiteX22" fmla="*/ 1559781 w 5095972"/>
                <a:gd name="connsiteY22" fmla="*/ 2981795 h 4677097"/>
                <a:gd name="connsiteX23" fmla="*/ 388250 w 5095972"/>
                <a:gd name="connsiteY23" fmla="*/ 3077685 h 4677097"/>
                <a:gd name="connsiteX24" fmla="*/ 40328 w 5095972"/>
                <a:gd name="connsiteY24" fmla="*/ 2805931 h 4677097"/>
                <a:gd name="connsiteX0" fmla="*/ 40328 w 5095972"/>
                <a:gd name="connsiteY0" fmla="*/ 2805931 h 4677097"/>
                <a:gd name="connsiteX1" fmla="*/ 1247571 w 5095972"/>
                <a:gd name="connsiteY1" fmla="*/ 2160898 h 4677097"/>
                <a:gd name="connsiteX2" fmla="*/ 582112 w 5095972"/>
                <a:gd name="connsiteY2" fmla="*/ 1385661 h 4677097"/>
                <a:gd name="connsiteX3" fmla="*/ 457035 w 5095972"/>
                <a:gd name="connsiteY3" fmla="*/ 1036086 h 4677097"/>
                <a:gd name="connsiteX4" fmla="*/ 867546 w 5095972"/>
                <a:gd name="connsiteY4" fmla="*/ 1014344 h 4677097"/>
                <a:gd name="connsiteX5" fmla="*/ 1966018 w 5095972"/>
                <a:gd name="connsiteY5" fmla="*/ 1279850 h 4677097"/>
                <a:gd name="connsiteX6" fmla="*/ 2749948 w 5095972"/>
                <a:gd name="connsiteY6" fmla="*/ 0 h 4677097"/>
                <a:gd name="connsiteX7" fmla="*/ 3146302 w 5095972"/>
                <a:gd name="connsiteY7" fmla="*/ 1278714 h 4677097"/>
                <a:gd name="connsiteX8" fmla="*/ 4680372 w 5095972"/>
                <a:gd name="connsiteY8" fmla="*/ 711224 h 4677097"/>
                <a:gd name="connsiteX9" fmla="*/ 4255280 w 5095972"/>
                <a:gd name="connsiteY9" fmla="*/ 1480991 h 4677097"/>
                <a:gd name="connsiteX10" fmla="*/ 3905187 w 5095972"/>
                <a:gd name="connsiteY10" fmla="*/ 2012985 h 4677097"/>
                <a:gd name="connsiteX11" fmla="*/ 5084889 w 5095972"/>
                <a:gd name="connsiteY11" fmla="*/ 2339389 h 4677097"/>
                <a:gd name="connsiteX12" fmla="*/ 4694264 w 5095972"/>
                <a:gd name="connsiteY12" fmla="*/ 2632297 h 4677097"/>
                <a:gd name="connsiteX13" fmla="*/ 3961178 w 5095972"/>
                <a:gd name="connsiteY13" fmla="*/ 2866407 h 4677097"/>
                <a:gd name="connsiteX14" fmla="*/ 4479678 w 5095972"/>
                <a:gd name="connsiteY14" fmla="*/ 3770174 h 4677097"/>
                <a:gd name="connsiteX15" fmla="*/ 3249533 w 5095972"/>
                <a:gd name="connsiteY15" fmla="*/ 3507473 h 4677097"/>
                <a:gd name="connsiteX16" fmla="*/ 3123234 w 5095972"/>
                <a:gd name="connsiteY16" fmla="*/ 4545645 h 4677097"/>
                <a:gd name="connsiteX17" fmla="*/ 2790770 w 5095972"/>
                <a:gd name="connsiteY17" fmla="*/ 4597313 h 4677097"/>
                <a:gd name="connsiteX18" fmla="*/ 2431760 w 5095972"/>
                <a:gd name="connsiteY18" fmla="*/ 3798291 h 4677097"/>
                <a:gd name="connsiteX19" fmla="*/ 1693537 w 5095972"/>
                <a:gd name="connsiteY19" fmla="*/ 4351146 h 4677097"/>
                <a:gd name="connsiteX20" fmla="*/ 1176032 w 5095972"/>
                <a:gd name="connsiteY20" fmla="*/ 4301775 h 4677097"/>
                <a:gd name="connsiteX21" fmla="*/ 1559781 w 5095972"/>
                <a:gd name="connsiteY21" fmla="*/ 2981795 h 4677097"/>
                <a:gd name="connsiteX22" fmla="*/ 388250 w 5095972"/>
                <a:gd name="connsiteY22" fmla="*/ 3077685 h 4677097"/>
                <a:gd name="connsiteX23" fmla="*/ 40328 w 5095972"/>
                <a:gd name="connsiteY23" fmla="*/ 2805931 h 4677097"/>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693537 w 5095972"/>
                <a:gd name="connsiteY18" fmla="*/ 4351146 h 4547858"/>
                <a:gd name="connsiteX19" fmla="*/ 1176032 w 5095972"/>
                <a:gd name="connsiteY19" fmla="*/ 4301775 h 4547858"/>
                <a:gd name="connsiteX20" fmla="*/ 1559781 w 5095972"/>
                <a:gd name="connsiteY20" fmla="*/ 2981795 h 4547858"/>
                <a:gd name="connsiteX21" fmla="*/ 388250 w 5095972"/>
                <a:gd name="connsiteY21" fmla="*/ 3077685 h 4547858"/>
                <a:gd name="connsiteX22" fmla="*/ 40328 w 5095972"/>
                <a:gd name="connsiteY22" fmla="*/ 2805931 h 4547858"/>
                <a:gd name="connsiteX0" fmla="*/ 40328 w 5095972"/>
                <a:gd name="connsiteY0" fmla="*/ 2805931 h 4547858"/>
                <a:gd name="connsiteX1" fmla="*/ 1247571 w 5095972"/>
                <a:gd name="connsiteY1" fmla="*/ 2160898 h 4547858"/>
                <a:gd name="connsiteX2" fmla="*/ 582112 w 5095972"/>
                <a:gd name="connsiteY2" fmla="*/ 1385661 h 4547858"/>
                <a:gd name="connsiteX3" fmla="*/ 457035 w 5095972"/>
                <a:gd name="connsiteY3" fmla="*/ 1036086 h 4547858"/>
                <a:gd name="connsiteX4" fmla="*/ 867546 w 5095972"/>
                <a:gd name="connsiteY4" fmla="*/ 1014344 h 4547858"/>
                <a:gd name="connsiteX5" fmla="*/ 1966018 w 5095972"/>
                <a:gd name="connsiteY5" fmla="*/ 1279850 h 4547858"/>
                <a:gd name="connsiteX6" fmla="*/ 2749948 w 5095972"/>
                <a:gd name="connsiteY6" fmla="*/ 0 h 4547858"/>
                <a:gd name="connsiteX7" fmla="*/ 3146302 w 5095972"/>
                <a:gd name="connsiteY7" fmla="*/ 1278714 h 4547858"/>
                <a:gd name="connsiteX8" fmla="*/ 4680372 w 5095972"/>
                <a:gd name="connsiteY8" fmla="*/ 711224 h 4547858"/>
                <a:gd name="connsiteX9" fmla="*/ 4255280 w 5095972"/>
                <a:gd name="connsiteY9" fmla="*/ 1480991 h 4547858"/>
                <a:gd name="connsiteX10" fmla="*/ 3905187 w 5095972"/>
                <a:gd name="connsiteY10" fmla="*/ 2012985 h 4547858"/>
                <a:gd name="connsiteX11" fmla="*/ 5084889 w 5095972"/>
                <a:gd name="connsiteY11" fmla="*/ 2339389 h 4547858"/>
                <a:gd name="connsiteX12" fmla="*/ 4694264 w 5095972"/>
                <a:gd name="connsiteY12" fmla="*/ 2632297 h 4547858"/>
                <a:gd name="connsiteX13" fmla="*/ 3961178 w 5095972"/>
                <a:gd name="connsiteY13" fmla="*/ 2866407 h 4547858"/>
                <a:gd name="connsiteX14" fmla="*/ 4479678 w 5095972"/>
                <a:gd name="connsiteY14" fmla="*/ 3770174 h 4547858"/>
                <a:gd name="connsiteX15" fmla="*/ 3249533 w 5095972"/>
                <a:gd name="connsiteY15" fmla="*/ 3507473 h 4547858"/>
                <a:gd name="connsiteX16" fmla="*/ 3123234 w 5095972"/>
                <a:gd name="connsiteY16" fmla="*/ 4545645 h 4547858"/>
                <a:gd name="connsiteX17" fmla="*/ 2431760 w 5095972"/>
                <a:gd name="connsiteY17" fmla="*/ 3798291 h 4547858"/>
                <a:gd name="connsiteX18" fmla="*/ 1176032 w 5095972"/>
                <a:gd name="connsiteY18" fmla="*/ 4301775 h 4547858"/>
                <a:gd name="connsiteX19" fmla="*/ 1559781 w 5095972"/>
                <a:gd name="connsiteY19" fmla="*/ 2981795 h 4547858"/>
                <a:gd name="connsiteX20" fmla="*/ 388250 w 5095972"/>
                <a:gd name="connsiteY20" fmla="*/ 3077685 h 4547858"/>
                <a:gd name="connsiteX21" fmla="*/ 40328 w 5095972"/>
                <a:gd name="connsiteY21" fmla="*/ 2805931 h 4547858"/>
                <a:gd name="connsiteX0" fmla="*/ 40328 w 5095972"/>
                <a:gd name="connsiteY0" fmla="*/ 2805931 h 4842127"/>
                <a:gd name="connsiteX1" fmla="*/ 1247571 w 5095972"/>
                <a:gd name="connsiteY1" fmla="*/ 2160898 h 4842127"/>
                <a:gd name="connsiteX2" fmla="*/ 582112 w 5095972"/>
                <a:gd name="connsiteY2" fmla="*/ 1385661 h 4842127"/>
                <a:gd name="connsiteX3" fmla="*/ 457035 w 5095972"/>
                <a:gd name="connsiteY3" fmla="*/ 1036086 h 4842127"/>
                <a:gd name="connsiteX4" fmla="*/ 867546 w 5095972"/>
                <a:gd name="connsiteY4" fmla="*/ 1014344 h 4842127"/>
                <a:gd name="connsiteX5" fmla="*/ 1966018 w 5095972"/>
                <a:gd name="connsiteY5" fmla="*/ 1279850 h 4842127"/>
                <a:gd name="connsiteX6" fmla="*/ 2749948 w 5095972"/>
                <a:gd name="connsiteY6" fmla="*/ 0 h 4842127"/>
                <a:gd name="connsiteX7" fmla="*/ 3146302 w 5095972"/>
                <a:gd name="connsiteY7" fmla="*/ 1278714 h 4842127"/>
                <a:gd name="connsiteX8" fmla="*/ 4680372 w 5095972"/>
                <a:gd name="connsiteY8" fmla="*/ 711224 h 4842127"/>
                <a:gd name="connsiteX9" fmla="*/ 4255280 w 5095972"/>
                <a:gd name="connsiteY9" fmla="*/ 1480991 h 4842127"/>
                <a:gd name="connsiteX10" fmla="*/ 3905187 w 5095972"/>
                <a:gd name="connsiteY10" fmla="*/ 2012985 h 4842127"/>
                <a:gd name="connsiteX11" fmla="*/ 5084889 w 5095972"/>
                <a:gd name="connsiteY11" fmla="*/ 2339389 h 4842127"/>
                <a:gd name="connsiteX12" fmla="*/ 4694264 w 5095972"/>
                <a:gd name="connsiteY12" fmla="*/ 2632297 h 4842127"/>
                <a:gd name="connsiteX13" fmla="*/ 3961178 w 5095972"/>
                <a:gd name="connsiteY13" fmla="*/ 2866407 h 4842127"/>
                <a:gd name="connsiteX14" fmla="*/ 4479678 w 5095972"/>
                <a:gd name="connsiteY14" fmla="*/ 3770174 h 4842127"/>
                <a:gd name="connsiteX15" fmla="*/ 3249533 w 5095972"/>
                <a:gd name="connsiteY15" fmla="*/ 3507473 h 4842127"/>
                <a:gd name="connsiteX16" fmla="*/ 3166568 w 5095972"/>
                <a:gd name="connsiteY16" fmla="*/ 4840512 h 4842127"/>
                <a:gd name="connsiteX17" fmla="*/ 2431760 w 5095972"/>
                <a:gd name="connsiteY17" fmla="*/ 3798291 h 4842127"/>
                <a:gd name="connsiteX18" fmla="*/ 1176032 w 5095972"/>
                <a:gd name="connsiteY18" fmla="*/ 4301775 h 4842127"/>
                <a:gd name="connsiteX19" fmla="*/ 1559781 w 5095972"/>
                <a:gd name="connsiteY19" fmla="*/ 2981795 h 4842127"/>
                <a:gd name="connsiteX20" fmla="*/ 388250 w 5095972"/>
                <a:gd name="connsiteY20" fmla="*/ 3077685 h 4842127"/>
                <a:gd name="connsiteX21" fmla="*/ 40328 w 5095972"/>
                <a:gd name="connsiteY21" fmla="*/ 2805931 h 4842127"/>
                <a:gd name="connsiteX0" fmla="*/ 40328 w 5095972"/>
                <a:gd name="connsiteY0" fmla="*/ 2805931 h 4842017"/>
                <a:gd name="connsiteX1" fmla="*/ 1247571 w 5095972"/>
                <a:gd name="connsiteY1" fmla="*/ 2160898 h 4842017"/>
                <a:gd name="connsiteX2" fmla="*/ 582112 w 5095972"/>
                <a:gd name="connsiteY2" fmla="*/ 1385661 h 4842017"/>
                <a:gd name="connsiteX3" fmla="*/ 457035 w 5095972"/>
                <a:gd name="connsiteY3" fmla="*/ 1036086 h 4842017"/>
                <a:gd name="connsiteX4" fmla="*/ 867546 w 5095972"/>
                <a:gd name="connsiteY4" fmla="*/ 1014344 h 4842017"/>
                <a:gd name="connsiteX5" fmla="*/ 1966018 w 5095972"/>
                <a:gd name="connsiteY5" fmla="*/ 1279850 h 4842017"/>
                <a:gd name="connsiteX6" fmla="*/ 2749948 w 5095972"/>
                <a:gd name="connsiteY6" fmla="*/ 0 h 4842017"/>
                <a:gd name="connsiteX7" fmla="*/ 3146302 w 5095972"/>
                <a:gd name="connsiteY7" fmla="*/ 1278714 h 4842017"/>
                <a:gd name="connsiteX8" fmla="*/ 4680372 w 5095972"/>
                <a:gd name="connsiteY8" fmla="*/ 711224 h 4842017"/>
                <a:gd name="connsiteX9" fmla="*/ 4255280 w 5095972"/>
                <a:gd name="connsiteY9" fmla="*/ 1480991 h 4842017"/>
                <a:gd name="connsiteX10" fmla="*/ 3905187 w 5095972"/>
                <a:gd name="connsiteY10" fmla="*/ 2012985 h 4842017"/>
                <a:gd name="connsiteX11" fmla="*/ 5084889 w 5095972"/>
                <a:gd name="connsiteY11" fmla="*/ 2339389 h 4842017"/>
                <a:gd name="connsiteX12" fmla="*/ 4694264 w 5095972"/>
                <a:gd name="connsiteY12" fmla="*/ 2632297 h 4842017"/>
                <a:gd name="connsiteX13" fmla="*/ 3961178 w 5095972"/>
                <a:gd name="connsiteY13" fmla="*/ 2866407 h 4842017"/>
                <a:gd name="connsiteX14" fmla="*/ 4479678 w 5095972"/>
                <a:gd name="connsiteY14" fmla="*/ 3770174 h 4842017"/>
                <a:gd name="connsiteX15" fmla="*/ 3249533 w 5095972"/>
                <a:gd name="connsiteY15" fmla="*/ 3507473 h 4842017"/>
                <a:gd name="connsiteX16" fmla="*/ 3166568 w 5095972"/>
                <a:gd name="connsiteY16" fmla="*/ 4840512 h 4842017"/>
                <a:gd name="connsiteX17" fmla="*/ 2404406 w 5095972"/>
                <a:gd name="connsiteY17" fmla="*/ 3718173 h 4842017"/>
                <a:gd name="connsiteX18" fmla="*/ 1176032 w 5095972"/>
                <a:gd name="connsiteY18" fmla="*/ 4301775 h 4842017"/>
                <a:gd name="connsiteX19" fmla="*/ 1559781 w 5095972"/>
                <a:gd name="connsiteY19" fmla="*/ 2981795 h 4842017"/>
                <a:gd name="connsiteX20" fmla="*/ 388250 w 5095972"/>
                <a:gd name="connsiteY20" fmla="*/ 3077685 h 4842017"/>
                <a:gd name="connsiteX21" fmla="*/ 40328 w 5095972"/>
                <a:gd name="connsiteY21" fmla="*/ 2805931 h 4842017"/>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176032 w 5095972"/>
                <a:gd name="connsiteY18" fmla="*/ 4301775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40328 w 5095972"/>
                <a:gd name="connsiteY0" fmla="*/ 2805931 h 4841960"/>
                <a:gd name="connsiteX1" fmla="*/ 1247571 w 5095972"/>
                <a:gd name="connsiteY1" fmla="*/ 2160898 h 4841960"/>
                <a:gd name="connsiteX2" fmla="*/ 582112 w 5095972"/>
                <a:gd name="connsiteY2" fmla="*/ 1385661 h 4841960"/>
                <a:gd name="connsiteX3" fmla="*/ 457035 w 5095972"/>
                <a:gd name="connsiteY3" fmla="*/ 1036086 h 4841960"/>
                <a:gd name="connsiteX4" fmla="*/ 867546 w 5095972"/>
                <a:gd name="connsiteY4" fmla="*/ 1014344 h 4841960"/>
                <a:gd name="connsiteX5" fmla="*/ 1966018 w 5095972"/>
                <a:gd name="connsiteY5" fmla="*/ 1279850 h 4841960"/>
                <a:gd name="connsiteX6" fmla="*/ 2749948 w 5095972"/>
                <a:gd name="connsiteY6" fmla="*/ 0 h 4841960"/>
                <a:gd name="connsiteX7" fmla="*/ 3146302 w 5095972"/>
                <a:gd name="connsiteY7" fmla="*/ 1278714 h 4841960"/>
                <a:gd name="connsiteX8" fmla="*/ 4680372 w 5095972"/>
                <a:gd name="connsiteY8" fmla="*/ 711224 h 4841960"/>
                <a:gd name="connsiteX9" fmla="*/ 4255280 w 5095972"/>
                <a:gd name="connsiteY9" fmla="*/ 1480991 h 4841960"/>
                <a:gd name="connsiteX10" fmla="*/ 3905187 w 5095972"/>
                <a:gd name="connsiteY10" fmla="*/ 2012985 h 4841960"/>
                <a:gd name="connsiteX11" fmla="*/ 5084889 w 5095972"/>
                <a:gd name="connsiteY11" fmla="*/ 2339389 h 4841960"/>
                <a:gd name="connsiteX12" fmla="*/ 4694264 w 5095972"/>
                <a:gd name="connsiteY12" fmla="*/ 2632297 h 4841960"/>
                <a:gd name="connsiteX13" fmla="*/ 3961178 w 5095972"/>
                <a:gd name="connsiteY13" fmla="*/ 2866407 h 4841960"/>
                <a:gd name="connsiteX14" fmla="*/ 4479678 w 5095972"/>
                <a:gd name="connsiteY14" fmla="*/ 3770174 h 4841960"/>
                <a:gd name="connsiteX15" fmla="*/ 3249533 w 5095972"/>
                <a:gd name="connsiteY15" fmla="*/ 3507473 h 4841960"/>
                <a:gd name="connsiteX16" fmla="*/ 3166568 w 5095972"/>
                <a:gd name="connsiteY16" fmla="*/ 4840512 h 4841960"/>
                <a:gd name="connsiteX17" fmla="*/ 2404406 w 5095972"/>
                <a:gd name="connsiteY17" fmla="*/ 3718173 h 4841960"/>
                <a:gd name="connsiteX18" fmla="*/ 1075419 w 5095972"/>
                <a:gd name="connsiteY18" fmla="*/ 4437056 h 4841960"/>
                <a:gd name="connsiteX19" fmla="*/ 1559781 w 5095972"/>
                <a:gd name="connsiteY19" fmla="*/ 2981795 h 4841960"/>
                <a:gd name="connsiteX20" fmla="*/ 388250 w 5095972"/>
                <a:gd name="connsiteY20" fmla="*/ 3077685 h 4841960"/>
                <a:gd name="connsiteX21" fmla="*/ 40328 w 5095972"/>
                <a:gd name="connsiteY21" fmla="*/ 2805931 h 4841960"/>
                <a:gd name="connsiteX0" fmla="*/ 0 w 5055644"/>
                <a:gd name="connsiteY0" fmla="*/ 2805931 h 4841960"/>
                <a:gd name="connsiteX1" fmla="*/ 1207243 w 5055644"/>
                <a:gd name="connsiteY1" fmla="*/ 2160898 h 4841960"/>
                <a:gd name="connsiteX2" fmla="*/ 541784 w 5055644"/>
                <a:gd name="connsiteY2" fmla="*/ 1385661 h 4841960"/>
                <a:gd name="connsiteX3" fmla="*/ 416707 w 5055644"/>
                <a:gd name="connsiteY3" fmla="*/ 1036086 h 4841960"/>
                <a:gd name="connsiteX4" fmla="*/ 827218 w 5055644"/>
                <a:gd name="connsiteY4" fmla="*/ 1014344 h 4841960"/>
                <a:gd name="connsiteX5" fmla="*/ 1925690 w 5055644"/>
                <a:gd name="connsiteY5" fmla="*/ 1279850 h 4841960"/>
                <a:gd name="connsiteX6" fmla="*/ 2709620 w 5055644"/>
                <a:gd name="connsiteY6" fmla="*/ 0 h 4841960"/>
                <a:gd name="connsiteX7" fmla="*/ 3105974 w 5055644"/>
                <a:gd name="connsiteY7" fmla="*/ 1278714 h 4841960"/>
                <a:gd name="connsiteX8" fmla="*/ 4640044 w 5055644"/>
                <a:gd name="connsiteY8" fmla="*/ 711224 h 4841960"/>
                <a:gd name="connsiteX9" fmla="*/ 4214952 w 5055644"/>
                <a:gd name="connsiteY9" fmla="*/ 1480991 h 4841960"/>
                <a:gd name="connsiteX10" fmla="*/ 3864859 w 5055644"/>
                <a:gd name="connsiteY10" fmla="*/ 2012985 h 4841960"/>
                <a:gd name="connsiteX11" fmla="*/ 5044561 w 5055644"/>
                <a:gd name="connsiteY11" fmla="*/ 2339389 h 4841960"/>
                <a:gd name="connsiteX12" fmla="*/ 4653936 w 5055644"/>
                <a:gd name="connsiteY12" fmla="*/ 2632297 h 4841960"/>
                <a:gd name="connsiteX13" fmla="*/ 3920850 w 5055644"/>
                <a:gd name="connsiteY13" fmla="*/ 2866407 h 4841960"/>
                <a:gd name="connsiteX14" fmla="*/ 4439350 w 5055644"/>
                <a:gd name="connsiteY14" fmla="*/ 3770174 h 4841960"/>
                <a:gd name="connsiteX15" fmla="*/ 3209205 w 5055644"/>
                <a:gd name="connsiteY15" fmla="*/ 3507473 h 4841960"/>
                <a:gd name="connsiteX16" fmla="*/ 3126240 w 5055644"/>
                <a:gd name="connsiteY16" fmla="*/ 4840512 h 4841960"/>
                <a:gd name="connsiteX17" fmla="*/ 2364078 w 5055644"/>
                <a:gd name="connsiteY17" fmla="*/ 3718173 h 4841960"/>
                <a:gd name="connsiteX18" fmla="*/ 1035091 w 5055644"/>
                <a:gd name="connsiteY18" fmla="*/ 4437056 h 4841960"/>
                <a:gd name="connsiteX19" fmla="*/ 1519453 w 5055644"/>
                <a:gd name="connsiteY19" fmla="*/ 2981795 h 4841960"/>
                <a:gd name="connsiteX20" fmla="*/ 0 w 5055644"/>
                <a:gd name="connsiteY20" fmla="*/ 2805931 h 4841960"/>
                <a:gd name="connsiteX0" fmla="*/ -1 w 5113517"/>
                <a:gd name="connsiteY0" fmla="*/ 2871567 h 4841960"/>
                <a:gd name="connsiteX1" fmla="*/ 1265116 w 5113517"/>
                <a:gd name="connsiteY1" fmla="*/ 2160898 h 4841960"/>
                <a:gd name="connsiteX2" fmla="*/ 599657 w 5113517"/>
                <a:gd name="connsiteY2" fmla="*/ 1385661 h 4841960"/>
                <a:gd name="connsiteX3" fmla="*/ 474580 w 5113517"/>
                <a:gd name="connsiteY3" fmla="*/ 1036086 h 4841960"/>
                <a:gd name="connsiteX4" fmla="*/ 885091 w 5113517"/>
                <a:gd name="connsiteY4" fmla="*/ 1014344 h 4841960"/>
                <a:gd name="connsiteX5" fmla="*/ 1983563 w 5113517"/>
                <a:gd name="connsiteY5" fmla="*/ 1279850 h 4841960"/>
                <a:gd name="connsiteX6" fmla="*/ 2767493 w 5113517"/>
                <a:gd name="connsiteY6" fmla="*/ 0 h 4841960"/>
                <a:gd name="connsiteX7" fmla="*/ 3163847 w 5113517"/>
                <a:gd name="connsiteY7" fmla="*/ 1278714 h 4841960"/>
                <a:gd name="connsiteX8" fmla="*/ 4697917 w 5113517"/>
                <a:gd name="connsiteY8" fmla="*/ 711224 h 4841960"/>
                <a:gd name="connsiteX9" fmla="*/ 4272825 w 5113517"/>
                <a:gd name="connsiteY9" fmla="*/ 1480991 h 4841960"/>
                <a:gd name="connsiteX10" fmla="*/ 3922732 w 5113517"/>
                <a:gd name="connsiteY10" fmla="*/ 2012985 h 4841960"/>
                <a:gd name="connsiteX11" fmla="*/ 5102434 w 5113517"/>
                <a:gd name="connsiteY11" fmla="*/ 2339389 h 4841960"/>
                <a:gd name="connsiteX12" fmla="*/ 4711809 w 5113517"/>
                <a:gd name="connsiteY12" fmla="*/ 2632297 h 4841960"/>
                <a:gd name="connsiteX13" fmla="*/ 3978723 w 5113517"/>
                <a:gd name="connsiteY13" fmla="*/ 2866407 h 4841960"/>
                <a:gd name="connsiteX14" fmla="*/ 4497223 w 5113517"/>
                <a:gd name="connsiteY14" fmla="*/ 3770174 h 4841960"/>
                <a:gd name="connsiteX15" fmla="*/ 3267078 w 5113517"/>
                <a:gd name="connsiteY15" fmla="*/ 3507473 h 4841960"/>
                <a:gd name="connsiteX16" fmla="*/ 3184113 w 5113517"/>
                <a:gd name="connsiteY16" fmla="*/ 4840512 h 4841960"/>
                <a:gd name="connsiteX17" fmla="*/ 2421951 w 5113517"/>
                <a:gd name="connsiteY17" fmla="*/ 3718173 h 4841960"/>
                <a:gd name="connsiteX18" fmla="*/ 1092964 w 5113517"/>
                <a:gd name="connsiteY18" fmla="*/ 4437056 h 4841960"/>
                <a:gd name="connsiteX19" fmla="*/ 1577326 w 5113517"/>
                <a:gd name="connsiteY19" fmla="*/ 2981795 h 4841960"/>
                <a:gd name="connsiteX20" fmla="*/ -1 w 5113517"/>
                <a:gd name="connsiteY20" fmla="*/ 2871567 h 4841960"/>
                <a:gd name="connsiteX0" fmla="*/ 1 w 5113519"/>
                <a:gd name="connsiteY0" fmla="*/ 2871567 h 4841960"/>
                <a:gd name="connsiteX1" fmla="*/ 1265118 w 5113519"/>
                <a:gd name="connsiteY1" fmla="*/ 2160898 h 4841960"/>
                <a:gd name="connsiteX2" fmla="*/ 599659 w 5113519"/>
                <a:gd name="connsiteY2" fmla="*/ 1385661 h 4841960"/>
                <a:gd name="connsiteX3" fmla="*/ 474582 w 5113519"/>
                <a:gd name="connsiteY3" fmla="*/ 1036086 h 4841960"/>
                <a:gd name="connsiteX4" fmla="*/ 885093 w 5113519"/>
                <a:gd name="connsiteY4" fmla="*/ 1014344 h 4841960"/>
                <a:gd name="connsiteX5" fmla="*/ 1983565 w 5113519"/>
                <a:gd name="connsiteY5" fmla="*/ 1279850 h 4841960"/>
                <a:gd name="connsiteX6" fmla="*/ 2767495 w 5113519"/>
                <a:gd name="connsiteY6" fmla="*/ 0 h 4841960"/>
                <a:gd name="connsiteX7" fmla="*/ 3163849 w 5113519"/>
                <a:gd name="connsiteY7" fmla="*/ 1278714 h 4841960"/>
                <a:gd name="connsiteX8" fmla="*/ 4697919 w 5113519"/>
                <a:gd name="connsiteY8" fmla="*/ 711224 h 4841960"/>
                <a:gd name="connsiteX9" fmla="*/ 4272827 w 5113519"/>
                <a:gd name="connsiteY9" fmla="*/ 1480991 h 4841960"/>
                <a:gd name="connsiteX10" fmla="*/ 3922734 w 5113519"/>
                <a:gd name="connsiteY10" fmla="*/ 2012985 h 4841960"/>
                <a:gd name="connsiteX11" fmla="*/ 5102436 w 5113519"/>
                <a:gd name="connsiteY11" fmla="*/ 2339389 h 4841960"/>
                <a:gd name="connsiteX12" fmla="*/ 4711811 w 5113519"/>
                <a:gd name="connsiteY12" fmla="*/ 2632297 h 4841960"/>
                <a:gd name="connsiteX13" fmla="*/ 3978725 w 5113519"/>
                <a:gd name="connsiteY13" fmla="*/ 2866407 h 4841960"/>
                <a:gd name="connsiteX14" fmla="*/ 4497225 w 5113519"/>
                <a:gd name="connsiteY14" fmla="*/ 3770174 h 4841960"/>
                <a:gd name="connsiteX15" fmla="*/ 3267080 w 5113519"/>
                <a:gd name="connsiteY15" fmla="*/ 3507473 h 4841960"/>
                <a:gd name="connsiteX16" fmla="*/ 3184115 w 5113519"/>
                <a:gd name="connsiteY16" fmla="*/ 4840512 h 4841960"/>
                <a:gd name="connsiteX17" fmla="*/ 2421953 w 5113519"/>
                <a:gd name="connsiteY17" fmla="*/ 3718173 h 4841960"/>
                <a:gd name="connsiteX18" fmla="*/ 1092966 w 5113519"/>
                <a:gd name="connsiteY18" fmla="*/ 4437056 h 4841960"/>
                <a:gd name="connsiteX19" fmla="*/ 1577328 w 5113519"/>
                <a:gd name="connsiteY19" fmla="*/ 2981795 h 4841960"/>
                <a:gd name="connsiteX20" fmla="*/ 1 w 5113519"/>
                <a:gd name="connsiteY20" fmla="*/ 2871567 h 4841960"/>
                <a:gd name="connsiteX0" fmla="*/ -1 w 5113517"/>
                <a:gd name="connsiteY0" fmla="*/ 2871567 h 4841960"/>
                <a:gd name="connsiteX1" fmla="*/ 1265116 w 5113517"/>
                <a:gd name="connsiteY1" fmla="*/ 2160898 h 4841960"/>
                <a:gd name="connsiteX2" fmla="*/ 474580 w 5113517"/>
                <a:gd name="connsiteY2" fmla="*/ 1036086 h 4841960"/>
                <a:gd name="connsiteX3" fmla="*/ 885091 w 5113517"/>
                <a:gd name="connsiteY3" fmla="*/ 1014344 h 4841960"/>
                <a:gd name="connsiteX4" fmla="*/ 1983563 w 5113517"/>
                <a:gd name="connsiteY4" fmla="*/ 1279850 h 4841960"/>
                <a:gd name="connsiteX5" fmla="*/ 2767493 w 5113517"/>
                <a:gd name="connsiteY5" fmla="*/ 0 h 4841960"/>
                <a:gd name="connsiteX6" fmla="*/ 3163847 w 5113517"/>
                <a:gd name="connsiteY6" fmla="*/ 1278714 h 4841960"/>
                <a:gd name="connsiteX7" fmla="*/ 4697917 w 5113517"/>
                <a:gd name="connsiteY7" fmla="*/ 711224 h 4841960"/>
                <a:gd name="connsiteX8" fmla="*/ 4272825 w 5113517"/>
                <a:gd name="connsiteY8" fmla="*/ 1480991 h 4841960"/>
                <a:gd name="connsiteX9" fmla="*/ 3922732 w 5113517"/>
                <a:gd name="connsiteY9" fmla="*/ 2012985 h 4841960"/>
                <a:gd name="connsiteX10" fmla="*/ 5102434 w 5113517"/>
                <a:gd name="connsiteY10" fmla="*/ 2339389 h 4841960"/>
                <a:gd name="connsiteX11" fmla="*/ 4711809 w 5113517"/>
                <a:gd name="connsiteY11" fmla="*/ 2632297 h 4841960"/>
                <a:gd name="connsiteX12" fmla="*/ 3978723 w 5113517"/>
                <a:gd name="connsiteY12" fmla="*/ 2866407 h 4841960"/>
                <a:gd name="connsiteX13" fmla="*/ 4497223 w 5113517"/>
                <a:gd name="connsiteY13" fmla="*/ 3770174 h 4841960"/>
                <a:gd name="connsiteX14" fmla="*/ 3267078 w 5113517"/>
                <a:gd name="connsiteY14" fmla="*/ 3507473 h 4841960"/>
                <a:gd name="connsiteX15" fmla="*/ 3184113 w 5113517"/>
                <a:gd name="connsiteY15" fmla="*/ 4840512 h 4841960"/>
                <a:gd name="connsiteX16" fmla="*/ 2421951 w 5113517"/>
                <a:gd name="connsiteY16" fmla="*/ 3718173 h 4841960"/>
                <a:gd name="connsiteX17" fmla="*/ 1092964 w 5113517"/>
                <a:gd name="connsiteY17" fmla="*/ 4437056 h 4841960"/>
                <a:gd name="connsiteX18" fmla="*/ 1577326 w 5113517"/>
                <a:gd name="connsiteY18" fmla="*/ 2981795 h 4841960"/>
                <a:gd name="connsiteX19" fmla="*/ -1 w 5113517"/>
                <a:gd name="connsiteY19" fmla="*/ 2871567 h 4841960"/>
                <a:gd name="connsiteX0" fmla="*/ 1 w 5113519"/>
                <a:gd name="connsiteY0" fmla="*/ 2871567 h 4841960"/>
                <a:gd name="connsiteX1" fmla="*/ 1265118 w 5113519"/>
                <a:gd name="connsiteY1" fmla="*/ 2160898 h 4841960"/>
                <a:gd name="connsiteX2" fmla="*/ 474582 w 5113519"/>
                <a:gd name="connsiteY2" fmla="*/ 103608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13519"/>
                <a:gd name="connsiteY0" fmla="*/ 2871567 h 4841960"/>
                <a:gd name="connsiteX1" fmla="*/ 1265118 w 5113519"/>
                <a:gd name="connsiteY1" fmla="*/ 2160898 h 4841960"/>
                <a:gd name="connsiteX2" fmla="*/ 485508 w 5113519"/>
                <a:gd name="connsiteY2" fmla="*/ 933726 h 4841960"/>
                <a:gd name="connsiteX3" fmla="*/ 1983565 w 5113519"/>
                <a:gd name="connsiteY3" fmla="*/ 1279850 h 4841960"/>
                <a:gd name="connsiteX4" fmla="*/ 2767495 w 5113519"/>
                <a:gd name="connsiteY4" fmla="*/ 0 h 4841960"/>
                <a:gd name="connsiteX5" fmla="*/ 3163849 w 5113519"/>
                <a:gd name="connsiteY5" fmla="*/ 1278714 h 4841960"/>
                <a:gd name="connsiteX6" fmla="*/ 4697919 w 5113519"/>
                <a:gd name="connsiteY6" fmla="*/ 711224 h 4841960"/>
                <a:gd name="connsiteX7" fmla="*/ 4272827 w 5113519"/>
                <a:gd name="connsiteY7" fmla="*/ 1480991 h 4841960"/>
                <a:gd name="connsiteX8" fmla="*/ 3922734 w 5113519"/>
                <a:gd name="connsiteY8" fmla="*/ 2012985 h 4841960"/>
                <a:gd name="connsiteX9" fmla="*/ 5102436 w 5113519"/>
                <a:gd name="connsiteY9" fmla="*/ 2339389 h 4841960"/>
                <a:gd name="connsiteX10" fmla="*/ 4711811 w 5113519"/>
                <a:gd name="connsiteY10" fmla="*/ 2632297 h 4841960"/>
                <a:gd name="connsiteX11" fmla="*/ 3978725 w 5113519"/>
                <a:gd name="connsiteY11" fmla="*/ 2866407 h 4841960"/>
                <a:gd name="connsiteX12" fmla="*/ 4497225 w 5113519"/>
                <a:gd name="connsiteY12" fmla="*/ 3770174 h 4841960"/>
                <a:gd name="connsiteX13" fmla="*/ 3267080 w 5113519"/>
                <a:gd name="connsiteY13" fmla="*/ 3507473 h 4841960"/>
                <a:gd name="connsiteX14" fmla="*/ 3184115 w 5113519"/>
                <a:gd name="connsiteY14" fmla="*/ 4840512 h 4841960"/>
                <a:gd name="connsiteX15" fmla="*/ 2421953 w 5113519"/>
                <a:gd name="connsiteY15" fmla="*/ 3718173 h 4841960"/>
                <a:gd name="connsiteX16" fmla="*/ 1092966 w 5113519"/>
                <a:gd name="connsiteY16" fmla="*/ 4437056 h 4841960"/>
                <a:gd name="connsiteX17" fmla="*/ 1577328 w 5113519"/>
                <a:gd name="connsiteY17" fmla="*/ 2981795 h 4841960"/>
                <a:gd name="connsiteX18" fmla="*/ 1 w 5113519"/>
                <a:gd name="connsiteY18" fmla="*/ 2871567 h 4841960"/>
                <a:gd name="connsiteX0" fmla="*/ -1 w 5113517"/>
                <a:gd name="connsiteY0" fmla="*/ 2871567 h 4841960"/>
                <a:gd name="connsiteX1" fmla="*/ 1265116 w 5113517"/>
                <a:gd name="connsiteY1" fmla="*/ 2160898 h 4841960"/>
                <a:gd name="connsiteX2" fmla="*/ 485506 w 5113517"/>
                <a:gd name="connsiteY2" fmla="*/ 933726 h 4841960"/>
                <a:gd name="connsiteX3" fmla="*/ 1983563 w 5113517"/>
                <a:gd name="connsiteY3" fmla="*/ 1279850 h 4841960"/>
                <a:gd name="connsiteX4" fmla="*/ 2767493 w 5113517"/>
                <a:gd name="connsiteY4" fmla="*/ 0 h 4841960"/>
                <a:gd name="connsiteX5" fmla="*/ 3163847 w 5113517"/>
                <a:gd name="connsiteY5" fmla="*/ 1278714 h 4841960"/>
                <a:gd name="connsiteX6" fmla="*/ 4697917 w 5113517"/>
                <a:gd name="connsiteY6" fmla="*/ 711224 h 4841960"/>
                <a:gd name="connsiteX7" fmla="*/ 4272825 w 5113517"/>
                <a:gd name="connsiteY7" fmla="*/ 1480991 h 4841960"/>
                <a:gd name="connsiteX8" fmla="*/ 3922732 w 5113517"/>
                <a:gd name="connsiteY8" fmla="*/ 2012985 h 4841960"/>
                <a:gd name="connsiteX9" fmla="*/ 5102434 w 5113517"/>
                <a:gd name="connsiteY9" fmla="*/ 2339389 h 4841960"/>
                <a:gd name="connsiteX10" fmla="*/ 4711809 w 5113517"/>
                <a:gd name="connsiteY10" fmla="*/ 2632297 h 4841960"/>
                <a:gd name="connsiteX11" fmla="*/ 3978723 w 5113517"/>
                <a:gd name="connsiteY11" fmla="*/ 2866407 h 4841960"/>
                <a:gd name="connsiteX12" fmla="*/ 4497223 w 5113517"/>
                <a:gd name="connsiteY12" fmla="*/ 3770174 h 4841960"/>
                <a:gd name="connsiteX13" fmla="*/ 3267078 w 5113517"/>
                <a:gd name="connsiteY13" fmla="*/ 3507473 h 4841960"/>
                <a:gd name="connsiteX14" fmla="*/ 3184113 w 5113517"/>
                <a:gd name="connsiteY14" fmla="*/ 4840512 h 4841960"/>
                <a:gd name="connsiteX15" fmla="*/ 2421951 w 5113517"/>
                <a:gd name="connsiteY15" fmla="*/ 3718173 h 4841960"/>
                <a:gd name="connsiteX16" fmla="*/ 1092964 w 5113517"/>
                <a:gd name="connsiteY16" fmla="*/ 4437056 h 4841960"/>
                <a:gd name="connsiteX17" fmla="*/ 1577326 w 5113517"/>
                <a:gd name="connsiteY17" fmla="*/ 2981795 h 4841960"/>
                <a:gd name="connsiteX18" fmla="*/ -1 w 5113517"/>
                <a:gd name="connsiteY18" fmla="*/ 2871567 h 4841960"/>
                <a:gd name="connsiteX0" fmla="*/ 1 w 5102498"/>
                <a:gd name="connsiteY0" fmla="*/ 2871567 h 4841960"/>
                <a:gd name="connsiteX1" fmla="*/ 1265118 w 5102498"/>
                <a:gd name="connsiteY1" fmla="*/ 2160898 h 4841960"/>
                <a:gd name="connsiteX2" fmla="*/ 485508 w 5102498"/>
                <a:gd name="connsiteY2" fmla="*/ 933726 h 4841960"/>
                <a:gd name="connsiteX3" fmla="*/ 1983565 w 5102498"/>
                <a:gd name="connsiteY3" fmla="*/ 1279850 h 4841960"/>
                <a:gd name="connsiteX4" fmla="*/ 2767495 w 5102498"/>
                <a:gd name="connsiteY4" fmla="*/ 0 h 4841960"/>
                <a:gd name="connsiteX5" fmla="*/ 3163849 w 5102498"/>
                <a:gd name="connsiteY5" fmla="*/ 1278714 h 4841960"/>
                <a:gd name="connsiteX6" fmla="*/ 4697919 w 5102498"/>
                <a:gd name="connsiteY6" fmla="*/ 711224 h 4841960"/>
                <a:gd name="connsiteX7" fmla="*/ 4272827 w 5102498"/>
                <a:gd name="connsiteY7" fmla="*/ 1480991 h 4841960"/>
                <a:gd name="connsiteX8" fmla="*/ 3922734 w 5102498"/>
                <a:gd name="connsiteY8" fmla="*/ 2012985 h 4841960"/>
                <a:gd name="connsiteX9" fmla="*/ 5102436 w 5102498"/>
                <a:gd name="connsiteY9" fmla="*/ 2339389 h 4841960"/>
                <a:gd name="connsiteX10" fmla="*/ 3978725 w 5102498"/>
                <a:gd name="connsiteY10" fmla="*/ 2866407 h 4841960"/>
                <a:gd name="connsiteX11" fmla="*/ 4497225 w 5102498"/>
                <a:gd name="connsiteY11" fmla="*/ 3770174 h 4841960"/>
                <a:gd name="connsiteX12" fmla="*/ 3267080 w 5102498"/>
                <a:gd name="connsiteY12" fmla="*/ 3507473 h 4841960"/>
                <a:gd name="connsiteX13" fmla="*/ 3184115 w 5102498"/>
                <a:gd name="connsiteY13" fmla="*/ 4840512 h 4841960"/>
                <a:gd name="connsiteX14" fmla="*/ 2421953 w 5102498"/>
                <a:gd name="connsiteY14" fmla="*/ 3718173 h 4841960"/>
                <a:gd name="connsiteX15" fmla="*/ 1092966 w 5102498"/>
                <a:gd name="connsiteY15" fmla="*/ 4437056 h 4841960"/>
                <a:gd name="connsiteX16" fmla="*/ 1577328 w 5102498"/>
                <a:gd name="connsiteY16" fmla="*/ 2981795 h 4841960"/>
                <a:gd name="connsiteX17" fmla="*/ 1 w 5102498"/>
                <a:gd name="connsiteY17" fmla="*/ 2871567 h 4841960"/>
                <a:gd name="connsiteX0" fmla="*/ -1 w 5102490"/>
                <a:gd name="connsiteY0" fmla="*/ 2871567 h 4841960"/>
                <a:gd name="connsiteX1" fmla="*/ 1265116 w 5102490"/>
                <a:gd name="connsiteY1" fmla="*/ 2160898 h 4841960"/>
                <a:gd name="connsiteX2" fmla="*/ 485506 w 5102490"/>
                <a:gd name="connsiteY2" fmla="*/ 933726 h 4841960"/>
                <a:gd name="connsiteX3" fmla="*/ 1983563 w 5102490"/>
                <a:gd name="connsiteY3" fmla="*/ 1279850 h 4841960"/>
                <a:gd name="connsiteX4" fmla="*/ 2767493 w 5102490"/>
                <a:gd name="connsiteY4" fmla="*/ 0 h 4841960"/>
                <a:gd name="connsiteX5" fmla="*/ 3163847 w 5102490"/>
                <a:gd name="connsiteY5" fmla="*/ 1278714 h 4841960"/>
                <a:gd name="connsiteX6" fmla="*/ 4697917 w 5102490"/>
                <a:gd name="connsiteY6" fmla="*/ 711224 h 4841960"/>
                <a:gd name="connsiteX7" fmla="*/ 4272825 w 5102490"/>
                <a:gd name="connsiteY7" fmla="*/ 1480991 h 4841960"/>
                <a:gd name="connsiteX8" fmla="*/ 3922732 w 5102490"/>
                <a:gd name="connsiteY8" fmla="*/ 2012985 h 4841960"/>
                <a:gd name="connsiteX9" fmla="*/ 5102434 w 5102490"/>
                <a:gd name="connsiteY9" fmla="*/ 2339389 h 4841960"/>
                <a:gd name="connsiteX10" fmla="*/ 3863684 w 5102490"/>
                <a:gd name="connsiteY10" fmla="*/ 2811641 h 4841960"/>
                <a:gd name="connsiteX11" fmla="*/ 4497223 w 5102490"/>
                <a:gd name="connsiteY11" fmla="*/ 3770174 h 4841960"/>
                <a:gd name="connsiteX12" fmla="*/ 3267078 w 5102490"/>
                <a:gd name="connsiteY12" fmla="*/ 3507473 h 4841960"/>
                <a:gd name="connsiteX13" fmla="*/ 3184113 w 5102490"/>
                <a:gd name="connsiteY13" fmla="*/ 4840512 h 4841960"/>
                <a:gd name="connsiteX14" fmla="*/ 2421951 w 5102490"/>
                <a:gd name="connsiteY14" fmla="*/ 3718173 h 4841960"/>
                <a:gd name="connsiteX15" fmla="*/ 1092964 w 5102490"/>
                <a:gd name="connsiteY15" fmla="*/ 4437056 h 4841960"/>
                <a:gd name="connsiteX16" fmla="*/ 1577326 w 5102490"/>
                <a:gd name="connsiteY16" fmla="*/ 2981795 h 4841960"/>
                <a:gd name="connsiteX17" fmla="*/ -1 w 5102490"/>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265116 w 5102525"/>
                <a:gd name="connsiteY1" fmla="*/ 2160898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265118 w 5102527"/>
                <a:gd name="connsiteY1" fmla="*/ 2160898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332556 w 5102525"/>
                <a:gd name="connsiteY1" fmla="*/ 2089701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67078 w 5102525"/>
                <a:gd name="connsiteY12" fmla="*/ 3507473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67080 w 5102527"/>
                <a:gd name="connsiteY12" fmla="*/ 3507473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497223 w 5102525"/>
                <a:gd name="connsiteY11" fmla="*/ 3770174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497225 w 5102527"/>
                <a:gd name="connsiteY11" fmla="*/ 3770174 h 4841960"/>
                <a:gd name="connsiteX12" fmla="*/ 3217930 w 5102527"/>
                <a:gd name="connsiteY12" fmla="*/ 3356807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1983563 w 5102525"/>
                <a:gd name="connsiteY3" fmla="*/ 1279850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217928 w 5102525"/>
                <a:gd name="connsiteY12" fmla="*/ 3356807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1983565 w 5102527"/>
                <a:gd name="connsiteY3" fmla="*/ 1279850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320372 w 5102525"/>
                <a:gd name="connsiteY3" fmla="*/ 1553982 h 4841960"/>
                <a:gd name="connsiteX4" fmla="*/ 2767493 w 5102525"/>
                <a:gd name="connsiteY4" fmla="*/ 0 h 4841960"/>
                <a:gd name="connsiteX5" fmla="*/ 3163847 w 5102525"/>
                <a:gd name="connsiteY5" fmla="*/ 1278714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63849 w 5102527"/>
                <a:gd name="connsiteY5" fmla="*/ 1278714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5"/>
                <a:gd name="connsiteY0" fmla="*/ 2871567 h 4841960"/>
                <a:gd name="connsiteX1" fmla="*/ 1612941 w 5102525"/>
                <a:gd name="connsiteY1" fmla="*/ 2131595 h 4841960"/>
                <a:gd name="connsiteX2" fmla="*/ 485506 w 5102525"/>
                <a:gd name="connsiteY2" fmla="*/ 933726 h 4841960"/>
                <a:gd name="connsiteX3" fmla="*/ 2253600 w 5102525"/>
                <a:gd name="connsiteY3" fmla="*/ 1457047 h 4841960"/>
                <a:gd name="connsiteX4" fmla="*/ 2767493 w 5102525"/>
                <a:gd name="connsiteY4" fmla="*/ 0 h 4841960"/>
                <a:gd name="connsiteX5" fmla="*/ 3180840 w 5102525"/>
                <a:gd name="connsiteY5" fmla="*/ 1613401 h 4841960"/>
                <a:gd name="connsiteX6" fmla="*/ 4697917 w 5102525"/>
                <a:gd name="connsiteY6" fmla="*/ 711224 h 4841960"/>
                <a:gd name="connsiteX7" fmla="*/ 4272825 w 5102525"/>
                <a:gd name="connsiteY7" fmla="*/ 1480991 h 4841960"/>
                <a:gd name="connsiteX8" fmla="*/ 3922732 w 5102525"/>
                <a:gd name="connsiteY8" fmla="*/ 2012985 h 4841960"/>
                <a:gd name="connsiteX9" fmla="*/ 5102434 w 5102525"/>
                <a:gd name="connsiteY9" fmla="*/ 2339389 h 4841960"/>
                <a:gd name="connsiteX10" fmla="*/ 3863684 w 5102525"/>
                <a:gd name="connsiteY10" fmla="*/ 2811641 h 4841960"/>
                <a:gd name="connsiteX11" fmla="*/ 4828313 w 5102525"/>
                <a:gd name="connsiteY11" fmla="*/ 3987432 h 4841960"/>
                <a:gd name="connsiteX12" fmla="*/ 3349200 w 5102525"/>
                <a:gd name="connsiteY12" fmla="*/ 3472552 h 4841960"/>
                <a:gd name="connsiteX13" fmla="*/ 3184113 w 5102525"/>
                <a:gd name="connsiteY13" fmla="*/ 4840512 h 4841960"/>
                <a:gd name="connsiteX14" fmla="*/ 2421951 w 5102525"/>
                <a:gd name="connsiteY14" fmla="*/ 3718173 h 4841960"/>
                <a:gd name="connsiteX15" fmla="*/ 1092964 w 5102525"/>
                <a:gd name="connsiteY15" fmla="*/ 4437056 h 4841960"/>
                <a:gd name="connsiteX16" fmla="*/ 1577326 w 5102525"/>
                <a:gd name="connsiteY16" fmla="*/ 2981795 h 4841960"/>
                <a:gd name="connsiteX17" fmla="*/ -1 w 5102525"/>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567 h 4841960"/>
                <a:gd name="connsiteX1" fmla="*/ 1612943 w 5102527"/>
                <a:gd name="connsiteY1" fmla="*/ 2131595 h 4841960"/>
                <a:gd name="connsiteX2" fmla="*/ 485508 w 5102527"/>
                <a:gd name="connsiteY2" fmla="*/ 933726 h 4841960"/>
                <a:gd name="connsiteX3" fmla="*/ 2253602 w 5102527"/>
                <a:gd name="connsiteY3" fmla="*/ 1457047 h 4841960"/>
                <a:gd name="connsiteX4" fmla="*/ 2767495 w 5102527"/>
                <a:gd name="connsiteY4" fmla="*/ 0 h 4841960"/>
                <a:gd name="connsiteX5" fmla="*/ 3180842 w 5102527"/>
                <a:gd name="connsiteY5" fmla="*/ 1613401 h 4841960"/>
                <a:gd name="connsiteX6" fmla="*/ 4697919 w 5102527"/>
                <a:gd name="connsiteY6" fmla="*/ 711224 h 4841960"/>
                <a:gd name="connsiteX7" fmla="*/ 4272827 w 5102527"/>
                <a:gd name="connsiteY7" fmla="*/ 1480991 h 4841960"/>
                <a:gd name="connsiteX8" fmla="*/ 3922734 w 5102527"/>
                <a:gd name="connsiteY8" fmla="*/ 2012985 h 4841960"/>
                <a:gd name="connsiteX9" fmla="*/ 5102436 w 5102527"/>
                <a:gd name="connsiteY9" fmla="*/ 2339389 h 4841960"/>
                <a:gd name="connsiteX10" fmla="*/ 3863686 w 5102527"/>
                <a:gd name="connsiteY10" fmla="*/ 2811641 h 4841960"/>
                <a:gd name="connsiteX11" fmla="*/ 4828315 w 5102527"/>
                <a:gd name="connsiteY11" fmla="*/ 3987432 h 4841960"/>
                <a:gd name="connsiteX12" fmla="*/ 3349202 w 5102527"/>
                <a:gd name="connsiteY12" fmla="*/ 3472552 h 4841960"/>
                <a:gd name="connsiteX13" fmla="*/ 3184115 w 5102527"/>
                <a:gd name="connsiteY13" fmla="*/ 4840512 h 4841960"/>
                <a:gd name="connsiteX14" fmla="*/ 2421953 w 5102527"/>
                <a:gd name="connsiteY14" fmla="*/ 3718173 h 4841960"/>
                <a:gd name="connsiteX15" fmla="*/ 1092966 w 5102527"/>
                <a:gd name="connsiteY15" fmla="*/ 4437056 h 4841960"/>
                <a:gd name="connsiteX16" fmla="*/ 1577328 w 5102527"/>
                <a:gd name="connsiteY16" fmla="*/ 2981795 h 4841960"/>
                <a:gd name="connsiteX17" fmla="*/ 1 w 5102527"/>
                <a:gd name="connsiteY17" fmla="*/ 2871567 h 4841960"/>
                <a:gd name="connsiteX0" fmla="*/ 1 w 5102527"/>
                <a:gd name="connsiteY0" fmla="*/ 2871943 h 4842336"/>
                <a:gd name="connsiteX1" fmla="*/ 1612943 w 5102527"/>
                <a:gd name="connsiteY1" fmla="*/ 2131971 h 4842336"/>
                <a:gd name="connsiteX2" fmla="*/ 485508 w 5102527"/>
                <a:gd name="connsiteY2" fmla="*/ 934102 h 4842336"/>
                <a:gd name="connsiteX3" fmla="*/ 2253602 w 5102527"/>
                <a:gd name="connsiteY3" fmla="*/ 1457423 h 4842336"/>
                <a:gd name="connsiteX4" fmla="*/ 2767495 w 5102527"/>
                <a:gd name="connsiteY4" fmla="*/ 376 h 4842336"/>
                <a:gd name="connsiteX5" fmla="*/ 3180842 w 5102527"/>
                <a:gd name="connsiteY5" fmla="*/ 1613777 h 4842336"/>
                <a:gd name="connsiteX6" fmla="*/ 4697919 w 5102527"/>
                <a:gd name="connsiteY6" fmla="*/ 711600 h 4842336"/>
                <a:gd name="connsiteX7" fmla="*/ 4272827 w 5102527"/>
                <a:gd name="connsiteY7" fmla="*/ 1481367 h 4842336"/>
                <a:gd name="connsiteX8" fmla="*/ 3922734 w 5102527"/>
                <a:gd name="connsiteY8" fmla="*/ 2013361 h 4842336"/>
                <a:gd name="connsiteX9" fmla="*/ 5102436 w 5102527"/>
                <a:gd name="connsiteY9" fmla="*/ 2339765 h 4842336"/>
                <a:gd name="connsiteX10" fmla="*/ 3863686 w 5102527"/>
                <a:gd name="connsiteY10" fmla="*/ 2812017 h 4842336"/>
                <a:gd name="connsiteX11" fmla="*/ 4828315 w 5102527"/>
                <a:gd name="connsiteY11" fmla="*/ 3987808 h 4842336"/>
                <a:gd name="connsiteX12" fmla="*/ 3349202 w 5102527"/>
                <a:gd name="connsiteY12" fmla="*/ 3472928 h 4842336"/>
                <a:gd name="connsiteX13" fmla="*/ 3184115 w 5102527"/>
                <a:gd name="connsiteY13" fmla="*/ 4840888 h 4842336"/>
                <a:gd name="connsiteX14" fmla="*/ 2421953 w 5102527"/>
                <a:gd name="connsiteY14" fmla="*/ 3718549 h 4842336"/>
                <a:gd name="connsiteX15" fmla="*/ 1092966 w 5102527"/>
                <a:gd name="connsiteY15" fmla="*/ 4437432 h 4842336"/>
                <a:gd name="connsiteX16" fmla="*/ 1577328 w 5102527"/>
                <a:gd name="connsiteY16" fmla="*/ 2982171 h 4842336"/>
                <a:gd name="connsiteX17" fmla="*/ 1 w 5102527"/>
                <a:gd name="connsiteY17" fmla="*/ 2871943 h 4842336"/>
                <a:gd name="connsiteX0" fmla="*/ 1 w 5102527"/>
                <a:gd name="connsiteY0" fmla="*/ 2871943 h 4842336"/>
                <a:gd name="connsiteX1" fmla="*/ 1612943 w 5102527"/>
                <a:gd name="connsiteY1" fmla="*/ 2131971 h 4842336"/>
                <a:gd name="connsiteX2" fmla="*/ 485508 w 5102527"/>
                <a:gd name="connsiteY2" fmla="*/ 934102 h 4842336"/>
                <a:gd name="connsiteX3" fmla="*/ 2253602 w 5102527"/>
                <a:gd name="connsiteY3" fmla="*/ 1457423 h 4842336"/>
                <a:gd name="connsiteX4" fmla="*/ 2767495 w 5102527"/>
                <a:gd name="connsiteY4" fmla="*/ 376 h 4842336"/>
                <a:gd name="connsiteX5" fmla="*/ 3180842 w 5102527"/>
                <a:gd name="connsiteY5" fmla="*/ 1613777 h 4842336"/>
                <a:gd name="connsiteX6" fmla="*/ 4697919 w 5102527"/>
                <a:gd name="connsiteY6" fmla="*/ 711600 h 4842336"/>
                <a:gd name="connsiteX7" fmla="*/ 4272827 w 5102527"/>
                <a:gd name="connsiteY7" fmla="*/ 1481367 h 4842336"/>
                <a:gd name="connsiteX8" fmla="*/ 3922734 w 5102527"/>
                <a:gd name="connsiteY8" fmla="*/ 2013361 h 4842336"/>
                <a:gd name="connsiteX9" fmla="*/ 5102436 w 5102527"/>
                <a:gd name="connsiteY9" fmla="*/ 2339765 h 4842336"/>
                <a:gd name="connsiteX10" fmla="*/ 3863686 w 5102527"/>
                <a:gd name="connsiteY10" fmla="*/ 2812017 h 4842336"/>
                <a:gd name="connsiteX11" fmla="*/ 4828315 w 5102527"/>
                <a:gd name="connsiteY11" fmla="*/ 3987808 h 4842336"/>
                <a:gd name="connsiteX12" fmla="*/ 3349202 w 5102527"/>
                <a:gd name="connsiteY12" fmla="*/ 3472928 h 4842336"/>
                <a:gd name="connsiteX13" fmla="*/ 3184115 w 5102527"/>
                <a:gd name="connsiteY13" fmla="*/ 4840888 h 4842336"/>
                <a:gd name="connsiteX14" fmla="*/ 2421953 w 5102527"/>
                <a:gd name="connsiteY14" fmla="*/ 3718549 h 4842336"/>
                <a:gd name="connsiteX15" fmla="*/ 1092966 w 5102527"/>
                <a:gd name="connsiteY15" fmla="*/ 4437432 h 4842336"/>
                <a:gd name="connsiteX16" fmla="*/ 1577328 w 5102527"/>
                <a:gd name="connsiteY16" fmla="*/ 2982171 h 4842336"/>
                <a:gd name="connsiteX17" fmla="*/ 1 w 5102527"/>
                <a:gd name="connsiteY17" fmla="*/ 2871943 h 4842336"/>
                <a:gd name="connsiteX0" fmla="*/ 1 w 5102527"/>
                <a:gd name="connsiteY0" fmla="*/ 2871943 h 4842336"/>
                <a:gd name="connsiteX1" fmla="*/ 1612943 w 5102527"/>
                <a:gd name="connsiteY1" fmla="*/ 2131971 h 4842336"/>
                <a:gd name="connsiteX2" fmla="*/ 485508 w 5102527"/>
                <a:gd name="connsiteY2" fmla="*/ 934102 h 4842336"/>
                <a:gd name="connsiteX3" fmla="*/ 2253602 w 5102527"/>
                <a:gd name="connsiteY3" fmla="*/ 1457423 h 4842336"/>
                <a:gd name="connsiteX4" fmla="*/ 2767495 w 5102527"/>
                <a:gd name="connsiteY4" fmla="*/ 376 h 4842336"/>
                <a:gd name="connsiteX5" fmla="*/ 3180842 w 5102527"/>
                <a:gd name="connsiteY5" fmla="*/ 1613777 h 4842336"/>
                <a:gd name="connsiteX6" fmla="*/ 4697919 w 5102527"/>
                <a:gd name="connsiteY6" fmla="*/ 711600 h 4842336"/>
                <a:gd name="connsiteX7" fmla="*/ 4272827 w 5102527"/>
                <a:gd name="connsiteY7" fmla="*/ 1481367 h 4842336"/>
                <a:gd name="connsiteX8" fmla="*/ 3922734 w 5102527"/>
                <a:gd name="connsiteY8" fmla="*/ 2013361 h 4842336"/>
                <a:gd name="connsiteX9" fmla="*/ 5102436 w 5102527"/>
                <a:gd name="connsiteY9" fmla="*/ 2339765 h 4842336"/>
                <a:gd name="connsiteX10" fmla="*/ 3863686 w 5102527"/>
                <a:gd name="connsiteY10" fmla="*/ 2812017 h 4842336"/>
                <a:gd name="connsiteX11" fmla="*/ 4828315 w 5102527"/>
                <a:gd name="connsiteY11" fmla="*/ 3987808 h 4842336"/>
                <a:gd name="connsiteX12" fmla="*/ 3349202 w 5102527"/>
                <a:gd name="connsiteY12" fmla="*/ 3472928 h 4842336"/>
                <a:gd name="connsiteX13" fmla="*/ 3184115 w 5102527"/>
                <a:gd name="connsiteY13" fmla="*/ 4840888 h 4842336"/>
                <a:gd name="connsiteX14" fmla="*/ 2421953 w 5102527"/>
                <a:gd name="connsiteY14" fmla="*/ 3718549 h 4842336"/>
                <a:gd name="connsiteX15" fmla="*/ 1092966 w 5102527"/>
                <a:gd name="connsiteY15" fmla="*/ 4437432 h 4842336"/>
                <a:gd name="connsiteX16" fmla="*/ 1577328 w 5102527"/>
                <a:gd name="connsiteY16" fmla="*/ 2982171 h 4842336"/>
                <a:gd name="connsiteX17" fmla="*/ 1 w 5102527"/>
                <a:gd name="connsiteY17" fmla="*/ 2871943 h 4842336"/>
                <a:gd name="connsiteX0" fmla="*/ 10941 w 5113467"/>
                <a:gd name="connsiteY0" fmla="*/ 2871943 h 4842336"/>
                <a:gd name="connsiteX1" fmla="*/ 1623883 w 5113467"/>
                <a:gd name="connsiteY1" fmla="*/ 2131971 h 4842336"/>
                <a:gd name="connsiteX2" fmla="*/ 496448 w 5113467"/>
                <a:gd name="connsiteY2" fmla="*/ 934102 h 4842336"/>
                <a:gd name="connsiteX3" fmla="*/ 2264542 w 5113467"/>
                <a:gd name="connsiteY3" fmla="*/ 1457423 h 4842336"/>
                <a:gd name="connsiteX4" fmla="*/ 2778435 w 5113467"/>
                <a:gd name="connsiteY4" fmla="*/ 376 h 4842336"/>
                <a:gd name="connsiteX5" fmla="*/ 3191782 w 5113467"/>
                <a:gd name="connsiteY5" fmla="*/ 1613777 h 4842336"/>
                <a:gd name="connsiteX6" fmla="*/ 4708859 w 5113467"/>
                <a:gd name="connsiteY6" fmla="*/ 711600 h 4842336"/>
                <a:gd name="connsiteX7" fmla="*/ 4283767 w 5113467"/>
                <a:gd name="connsiteY7" fmla="*/ 1481367 h 4842336"/>
                <a:gd name="connsiteX8" fmla="*/ 3933674 w 5113467"/>
                <a:gd name="connsiteY8" fmla="*/ 2013361 h 4842336"/>
                <a:gd name="connsiteX9" fmla="*/ 5113376 w 5113467"/>
                <a:gd name="connsiteY9" fmla="*/ 2339765 h 4842336"/>
                <a:gd name="connsiteX10" fmla="*/ 3874626 w 5113467"/>
                <a:gd name="connsiteY10" fmla="*/ 2812017 h 4842336"/>
                <a:gd name="connsiteX11" fmla="*/ 4839255 w 5113467"/>
                <a:gd name="connsiteY11" fmla="*/ 3987808 h 4842336"/>
                <a:gd name="connsiteX12" fmla="*/ 3360142 w 5113467"/>
                <a:gd name="connsiteY12" fmla="*/ 3472928 h 4842336"/>
                <a:gd name="connsiteX13" fmla="*/ 3195055 w 5113467"/>
                <a:gd name="connsiteY13" fmla="*/ 4840888 h 4842336"/>
                <a:gd name="connsiteX14" fmla="*/ 2432893 w 5113467"/>
                <a:gd name="connsiteY14" fmla="*/ 3718549 h 4842336"/>
                <a:gd name="connsiteX15" fmla="*/ 1103906 w 5113467"/>
                <a:gd name="connsiteY15" fmla="*/ 4437432 h 4842336"/>
                <a:gd name="connsiteX16" fmla="*/ 1588268 w 5113467"/>
                <a:gd name="connsiteY16" fmla="*/ 2982171 h 4842336"/>
                <a:gd name="connsiteX17" fmla="*/ 10941 w 5113467"/>
                <a:gd name="connsiteY17" fmla="*/ 2871943 h 4842336"/>
                <a:gd name="connsiteX0" fmla="*/ 10941 w 5113467"/>
                <a:gd name="connsiteY0" fmla="*/ 2871943 h 4842336"/>
                <a:gd name="connsiteX1" fmla="*/ 1623883 w 5113467"/>
                <a:gd name="connsiteY1" fmla="*/ 2131971 h 4842336"/>
                <a:gd name="connsiteX2" fmla="*/ 496448 w 5113467"/>
                <a:gd name="connsiteY2" fmla="*/ 934102 h 4842336"/>
                <a:gd name="connsiteX3" fmla="*/ 2264542 w 5113467"/>
                <a:gd name="connsiteY3" fmla="*/ 1457423 h 4842336"/>
                <a:gd name="connsiteX4" fmla="*/ 2778435 w 5113467"/>
                <a:gd name="connsiteY4" fmla="*/ 376 h 4842336"/>
                <a:gd name="connsiteX5" fmla="*/ 3191782 w 5113467"/>
                <a:gd name="connsiteY5" fmla="*/ 1613777 h 4842336"/>
                <a:gd name="connsiteX6" fmla="*/ 4708859 w 5113467"/>
                <a:gd name="connsiteY6" fmla="*/ 711600 h 4842336"/>
                <a:gd name="connsiteX7" fmla="*/ 4283767 w 5113467"/>
                <a:gd name="connsiteY7" fmla="*/ 1481367 h 4842336"/>
                <a:gd name="connsiteX8" fmla="*/ 3933674 w 5113467"/>
                <a:gd name="connsiteY8" fmla="*/ 2013361 h 4842336"/>
                <a:gd name="connsiteX9" fmla="*/ 5113376 w 5113467"/>
                <a:gd name="connsiteY9" fmla="*/ 2339765 h 4842336"/>
                <a:gd name="connsiteX10" fmla="*/ 3874626 w 5113467"/>
                <a:gd name="connsiteY10" fmla="*/ 2812017 h 4842336"/>
                <a:gd name="connsiteX11" fmla="*/ 4839255 w 5113467"/>
                <a:gd name="connsiteY11" fmla="*/ 3987808 h 4842336"/>
                <a:gd name="connsiteX12" fmla="*/ 3360142 w 5113467"/>
                <a:gd name="connsiteY12" fmla="*/ 3472928 h 4842336"/>
                <a:gd name="connsiteX13" fmla="*/ 3195055 w 5113467"/>
                <a:gd name="connsiteY13" fmla="*/ 4840888 h 4842336"/>
                <a:gd name="connsiteX14" fmla="*/ 2432893 w 5113467"/>
                <a:gd name="connsiteY14" fmla="*/ 3718549 h 4842336"/>
                <a:gd name="connsiteX15" fmla="*/ 1103906 w 5113467"/>
                <a:gd name="connsiteY15" fmla="*/ 4437432 h 4842336"/>
                <a:gd name="connsiteX16" fmla="*/ 1588268 w 5113467"/>
                <a:gd name="connsiteY16" fmla="*/ 2982171 h 4842336"/>
                <a:gd name="connsiteX17" fmla="*/ 10941 w 5113467"/>
                <a:gd name="connsiteY17" fmla="*/ 2871943 h 4842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3467" h="4842336">
                  <a:moveTo>
                    <a:pt x="10941" y="2871943"/>
                  </a:moveTo>
                  <a:cubicBezTo>
                    <a:pt x="-133165" y="2864186"/>
                    <a:pt x="1186011" y="2342550"/>
                    <a:pt x="1623883" y="2131971"/>
                  </a:cubicBezTo>
                  <a:cubicBezTo>
                    <a:pt x="1463522" y="1944955"/>
                    <a:pt x="559785" y="1125194"/>
                    <a:pt x="496448" y="934102"/>
                  </a:cubicBezTo>
                  <a:cubicBezTo>
                    <a:pt x="496242" y="859702"/>
                    <a:pt x="2167940" y="1438559"/>
                    <a:pt x="2264542" y="1457423"/>
                  </a:cubicBezTo>
                  <a:cubicBezTo>
                    <a:pt x="2383985" y="1210092"/>
                    <a:pt x="2572744" y="370638"/>
                    <a:pt x="2778435" y="376"/>
                  </a:cubicBezTo>
                  <a:cubicBezTo>
                    <a:pt x="2864730" y="-25098"/>
                    <a:pt x="3096740" y="1251340"/>
                    <a:pt x="3191782" y="1613777"/>
                  </a:cubicBezTo>
                  <a:cubicBezTo>
                    <a:pt x="3846850" y="1216373"/>
                    <a:pt x="4524029" y="677887"/>
                    <a:pt x="4708859" y="711600"/>
                  </a:cubicBezTo>
                  <a:cubicBezTo>
                    <a:pt x="4682029" y="917420"/>
                    <a:pt x="4379632" y="1342752"/>
                    <a:pt x="4283767" y="1481367"/>
                  </a:cubicBezTo>
                  <a:lnTo>
                    <a:pt x="3933674" y="2013361"/>
                  </a:lnTo>
                  <a:cubicBezTo>
                    <a:pt x="4199296" y="2079989"/>
                    <a:pt x="4981863" y="2236546"/>
                    <a:pt x="5113376" y="2339765"/>
                  </a:cubicBezTo>
                  <a:cubicBezTo>
                    <a:pt x="5122708" y="2482002"/>
                    <a:pt x="4414109" y="2568301"/>
                    <a:pt x="3874626" y="2812017"/>
                  </a:cubicBezTo>
                  <a:cubicBezTo>
                    <a:pt x="4068985" y="3056194"/>
                    <a:pt x="4646826" y="3630712"/>
                    <a:pt x="4839255" y="3987808"/>
                  </a:cubicBezTo>
                  <a:cubicBezTo>
                    <a:pt x="4873795" y="4086399"/>
                    <a:pt x="3678757" y="3513942"/>
                    <a:pt x="3360142" y="3472928"/>
                  </a:cubicBezTo>
                  <a:cubicBezTo>
                    <a:pt x="3313766" y="3788235"/>
                    <a:pt x="3229978" y="4781903"/>
                    <a:pt x="3195055" y="4840888"/>
                  </a:cubicBezTo>
                  <a:cubicBezTo>
                    <a:pt x="3058760" y="4889358"/>
                    <a:pt x="2497162" y="3704868"/>
                    <a:pt x="2432893" y="3718549"/>
                  </a:cubicBezTo>
                  <a:cubicBezTo>
                    <a:pt x="2301511" y="3712882"/>
                    <a:pt x="1249236" y="4573515"/>
                    <a:pt x="1103906" y="4437432"/>
                  </a:cubicBezTo>
                  <a:cubicBezTo>
                    <a:pt x="1178777" y="3959550"/>
                    <a:pt x="1460352" y="3422164"/>
                    <a:pt x="1588268" y="2982171"/>
                  </a:cubicBezTo>
                  <a:cubicBezTo>
                    <a:pt x="1500275" y="2910840"/>
                    <a:pt x="14457" y="2978890"/>
                    <a:pt x="10941" y="2871943"/>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Freeform: Shape 11">
              <a:extLst>
                <a:ext uri="{FF2B5EF4-FFF2-40B4-BE49-F238E27FC236}">
                  <a16:creationId xmlns:a16="http://schemas.microsoft.com/office/drawing/2014/main" id="{620E7251-7D68-ADE9-EBFD-8C96E6DB29F2}"/>
                </a:ext>
              </a:extLst>
            </p:cNvPr>
            <p:cNvSpPr/>
            <p:nvPr/>
          </p:nvSpPr>
          <p:spPr>
            <a:xfrm rot="858224">
              <a:off x="8185011" y="2434730"/>
              <a:ext cx="210018" cy="87150"/>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Oval 12">
              <a:extLst>
                <a:ext uri="{FF2B5EF4-FFF2-40B4-BE49-F238E27FC236}">
                  <a16:creationId xmlns:a16="http://schemas.microsoft.com/office/drawing/2014/main" id="{DE20D687-5676-A1DC-E1BD-3DCAC4F3E175}"/>
                </a:ext>
              </a:extLst>
            </p:cNvPr>
            <p:cNvSpPr/>
            <p:nvPr/>
          </p:nvSpPr>
          <p:spPr>
            <a:xfrm rot="586966" flipV="1">
              <a:off x="7983115" y="1904892"/>
              <a:ext cx="290765" cy="343049"/>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Freeform: Shape 13">
              <a:extLst>
                <a:ext uri="{FF2B5EF4-FFF2-40B4-BE49-F238E27FC236}">
                  <a16:creationId xmlns:a16="http://schemas.microsoft.com/office/drawing/2014/main" id="{C78CEED0-7BD6-2475-DDE7-BE60DBDF11F6}"/>
                </a:ext>
              </a:extLst>
            </p:cNvPr>
            <p:cNvSpPr/>
            <p:nvPr/>
          </p:nvSpPr>
          <p:spPr>
            <a:xfrm rot="586966" flipV="1">
              <a:off x="8007746" y="2117205"/>
              <a:ext cx="222390" cy="129855"/>
            </a:xfrm>
            <a:custGeom>
              <a:avLst/>
              <a:gdLst>
                <a:gd name="connsiteX0" fmla="*/ 102196 w 191528"/>
                <a:gd name="connsiteY0" fmla="*/ 111835 h 111835"/>
                <a:gd name="connsiteX1" fmla="*/ 190731 w 191528"/>
                <a:gd name="connsiteY1" fmla="*/ 68568 h 111835"/>
                <a:gd name="connsiteX2" fmla="*/ 191528 w 191528"/>
                <a:gd name="connsiteY2" fmla="*/ 67173 h 111835"/>
                <a:gd name="connsiteX3" fmla="*/ 177867 w 191528"/>
                <a:gd name="connsiteY3" fmla="*/ 43267 h 111835"/>
                <a:gd name="connsiteX4" fmla="*/ 89332 w 191528"/>
                <a:gd name="connsiteY4" fmla="*/ 0 h 111835"/>
                <a:gd name="connsiteX5" fmla="*/ 797 w 191528"/>
                <a:gd name="connsiteY5" fmla="*/ 43267 h 111835"/>
                <a:gd name="connsiteX6" fmla="*/ 0 w 191528"/>
                <a:gd name="connsiteY6" fmla="*/ 44662 h 111835"/>
                <a:gd name="connsiteX7" fmla="*/ 13661 w 191528"/>
                <a:gd name="connsiteY7" fmla="*/ 68568 h 111835"/>
                <a:gd name="connsiteX8" fmla="*/ 102196 w 191528"/>
                <a:gd name="connsiteY8" fmla="*/ 111835 h 11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528" h="111835">
                  <a:moveTo>
                    <a:pt x="102196" y="111835"/>
                  </a:moveTo>
                  <a:cubicBezTo>
                    <a:pt x="136771" y="111835"/>
                    <a:pt x="168073" y="95301"/>
                    <a:pt x="190731" y="68568"/>
                  </a:cubicBezTo>
                  <a:lnTo>
                    <a:pt x="191528" y="67173"/>
                  </a:lnTo>
                  <a:lnTo>
                    <a:pt x="177867" y="43267"/>
                  </a:lnTo>
                  <a:cubicBezTo>
                    <a:pt x="155209" y="16534"/>
                    <a:pt x="123907" y="0"/>
                    <a:pt x="89332" y="0"/>
                  </a:cubicBezTo>
                  <a:cubicBezTo>
                    <a:pt x="54757" y="0"/>
                    <a:pt x="23455" y="16534"/>
                    <a:pt x="797" y="43267"/>
                  </a:cubicBezTo>
                  <a:lnTo>
                    <a:pt x="0" y="44662"/>
                  </a:lnTo>
                  <a:lnTo>
                    <a:pt x="13661" y="68568"/>
                  </a:lnTo>
                  <a:cubicBezTo>
                    <a:pt x="36319" y="95301"/>
                    <a:pt x="67621" y="111835"/>
                    <a:pt x="102196" y="111835"/>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5" name="Oval 14">
              <a:extLst>
                <a:ext uri="{FF2B5EF4-FFF2-40B4-BE49-F238E27FC236}">
                  <a16:creationId xmlns:a16="http://schemas.microsoft.com/office/drawing/2014/main" id="{87C97EE4-DC55-00D0-5D5A-978D53496A18}"/>
                </a:ext>
              </a:extLst>
            </p:cNvPr>
            <p:cNvSpPr/>
            <p:nvPr/>
          </p:nvSpPr>
          <p:spPr>
            <a:xfrm rot="586966" flipV="1">
              <a:off x="8390223" y="1969784"/>
              <a:ext cx="290765" cy="343049"/>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Freeform: Shape 15">
              <a:extLst>
                <a:ext uri="{FF2B5EF4-FFF2-40B4-BE49-F238E27FC236}">
                  <a16:creationId xmlns:a16="http://schemas.microsoft.com/office/drawing/2014/main" id="{58BD5328-36E0-8D3D-9AC5-7441BBBCFCC4}"/>
                </a:ext>
              </a:extLst>
            </p:cNvPr>
            <p:cNvSpPr/>
            <p:nvPr/>
          </p:nvSpPr>
          <p:spPr>
            <a:xfrm rot="586966" flipV="1">
              <a:off x="8414854" y="2182096"/>
              <a:ext cx="222390" cy="129855"/>
            </a:xfrm>
            <a:custGeom>
              <a:avLst/>
              <a:gdLst>
                <a:gd name="connsiteX0" fmla="*/ 102196 w 191528"/>
                <a:gd name="connsiteY0" fmla="*/ 111835 h 111835"/>
                <a:gd name="connsiteX1" fmla="*/ 190731 w 191528"/>
                <a:gd name="connsiteY1" fmla="*/ 68568 h 111835"/>
                <a:gd name="connsiteX2" fmla="*/ 191528 w 191528"/>
                <a:gd name="connsiteY2" fmla="*/ 67173 h 111835"/>
                <a:gd name="connsiteX3" fmla="*/ 177867 w 191528"/>
                <a:gd name="connsiteY3" fmla="*/ 43267 h 111835"/>
                <a:gd name="connsiteX4" fmla="*/ 89332 w 191528"/>
                <a:gd name="connsiteY4" fmla="*/ 0 h 111835"/>
                <a:gd name="connsiteX5" fmla="*/ 797 w 191528"/>
                <a:gd name="connsiteY5" fmla="*/ 43267 h 111835"/>
                <a:gd name="connsiteX6" fmla="*/ 0 w 191528"/>
                <a:gd name="connsiteY6" fmla="*/ 44662 h 111835"/>
                <a:gd name="connsiteX7" fmla="*/ 13661 w 191528"/>
                <a:gd name="connsiteY7" fmla="*/ 68568 h 111835"/>
                <a:gd name="connsiteX8" fmla="*/ 102196 w 191528"/>
                <a:gd name="connsiteY8" fmla="*/ 111835 h 11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528" h="111835">
                  <a:moveTo>
                    <a:pt x="102196" y="111835"/>
                  </a:moveTo>
                  <a:cubicBezTo>
                    <a:pt x="136771" y="111835"/>
                    <a:pt x="168073" y="95301"/>
                    <a:pt x="190731" y="68568"/>
                  </a:cubicBezTo>
                  <a:lnTo>
                    <a:pt x="191528" y="67173"/>
                  </a:lnTo>
                  <a:lnTo>
                    <a:pt x="177867" y="43267"/>
                  </a:lnTo>
                  <a:cubicBezTo>
                    <a:pt x="155209" y="16534"/>
                    <a:pt x="123907" y="0"/>
                    <a:pt x="89332" y="0"/>
                  </a:cubicBezTo>
                  <a:cubicBezTo>
                    <a:pt x="54757" y="0"/>
                    <a:pt x="23455" y="16534"/>
                    <a:pt x="797" y="43267"/>
                  </a:cubicBezTo>
                  <a:lnTo>
                    <a:pt x="0" y="44662"/>
                  </a:lnTo>
                  <a:lnTo>
                    <a:pt x="13661" y="68568"/>
                  </a:lnTo>
                  <a:cubicBezTo>
                    <a:pt x="36319" y="95301"/>
                    <a:pt x="67621" y="111835"/>
                    <a:pt x="102196" y="111835"/>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3" name="Title 22">
            <a:extLst>
              <a:ext uri="{FF2B5EF4-FFF2-40B4-BE49-F238E27FC236}">
                <a16:creationId xmlns:a16="http://schemas.microsoft.com/office/drawing/2014/main" id="{0AD30B65-D9DC-054D-49C4-AE0D1ECCC6E1}"/>
              </a:ext>
            </a:extLst>
          </p:cNvPr>
          <p:cNvSpPr>
            <a:spLocks noGrp="1"/>
          </p:cNvSpPr>
          <p:nvPr>
            <p:ph type="title"/>
          </p:nvPr>
        </p:nvSpPr>
        <p:spPr>
          <a:xfrm>
            <a:off x="524745" y="1651000"/>
            <a:ext cx="4420137" cy="2434378"/>
          </a:xfrm>
        </p:spPr>
        <p:txBody>
          <a:bodyPr/>
          <a:lstStyle>
            <a:lvl1pPr>
              <a:defRPr sz="5400"/>
            </a:lvl1pPr>
          </a:lstStyle>
          <a:p>
            <a:r>
              <a:rPr lang="en-US"/>
              <a:t>Click to edit Master title style</a:t>
            </a:r>
          </a:p>
        </p:txBody>
      </p:sp>
      <p:sp>
        <p:nvSpPr>
          <p:cNvPr id="25" name="Subtitle 2">
            <a:extLst>
              <a:ext uri="{FF2B5EF4-FFF2-40B4-BE49-F238E27FC236}">
                <a16:creationId xmlns:a16="http://schemas.microsoft.com/office/drawing/2014/main" id="{CC0B5DB4-20B0-BFB3-1DE8-15B9B681E2A9}"/>
              </a:ext>
            </a:extLst>
          </p:cNvPr>
          <p:cNvSpPr>
            <a:spLocks noGrp="1"/>
          </p:cNvSpPr>
          <p:nvPr>
            <p:ph type="subTitle" idx="1"/>
          </p:nvPr>
        </p:nvSpPr>
        <p:spPr>
          <a:xfrm>
            <a:off x="524744" y="4085379"/>
            <a:ext cx="3673527" cy="1036261"/>
          </a:xfrm>
        </p:spPr>
        <p:txBody>
          <a:bodyPr vert="horz" lIns="91440" tIns="45720" rIns="91440" bIns="45720" rtlCol="0" anchor="t">
            <a:normAutofit/>
          </a:bodyPr>
          <a:lstStyle>
            <a:lvl1pPr marL="0" indent="0">
              <a:lnSpc>
                <a:spcPct val="120000"/>
              </a:lnSpc>
              <a:spcBef>
                <a:spcPts val="0"/>
              </a:spcBef>
              <a:buNone/>
              <a:defRPr lang="en-US" sz="1200" cap="none" baseline="0" dirty="0"/>
            </a:lvl1pPr>
          </a:lstStyle>
          <a:p>
            <a:pPr lvl="0"/>
            <a:r>
              <a:rPr lang="en-US"/>
              <a:t>Click to edit Master subtitle style</a:t>
            </a:r>
          </a:p>
        </p:txBody>
      </p:sp>
      <p:sp>
        <p:nvSpPr>
          <p:cNvPr id="5" name="Footer Placeholder 4">
            <a:extLst>
              <a:ext uri="{FF2B5EF4-FFF2-40B4-BE49-F238E27FC236}">
                <a16:creationId xmlns:a16="http://schemas.microsoft.com/office/drawing/2014/main" id="{E914ACD6-E7C3-5888-56A4-A5758B74BB58}"/>
              </a:ext>
            </a:extLst>
          </p:cNvPr>
          <p:cNvSpPr>
            <a:spLocks noGrp="1"/>
          </p:cNvSpPr>
          <p:nvPr>
            <p:ph type="ftr" sz="quarter" idx="11"/>
          </p:nvPr>
        </p:nvSpPr>
        <p:spPr>
          <a:xfrm>
            <a:off x="525593" y="209873"/>
            <a:ext cx="2442460" cy="304271"/>
          </a:xfrm>
        </p:spPr>
        <p:txBody>
          <a:bodyPr/>
          <a:lstStyle/>
          <a:p>
            <a:endParaRPr lang="en-US"/>
          </a:p>
        </p:txBody>
      </p:sp>
      <p:sp>
        <p:nvSpPr>
          <p:cNvPr id="4" name="Date Placeholder 3">
            <a:extLst>
              <a:ext uri="{FF2B5EF4-FFF2-40B4-BE49-F238E27FC236}">
                <a16:creationId xmlns:a16="http://schemas.microsoft.com/office/drawing/2014/main" id="{E12BC67A-8ACB-271C-C3F7-FCA06B61BDDA}"/>
              </a:ext>
            </a:extLst>
          </p:cNvPr>
          <p:cNvSpPr>
            <a:spLocks noGrp="1"/>
          </p:cNvSpPr>
          <p:nvPr>
            <p:ph type="dt" sz="half" idx="10"/>
          </p:nvPr>
        </p:nvSpPr>
        <p:spPr>
          <a:xfrm>
            <a:off x="525593" y="5284933"/>
            <a:ext cx="1354846" cy="304271"/>
          </a:xfrm>
        </p:spPr>
        <p:txBody>
          <a:bodyPr/>
          <a:lstStyle>
            <a:lvl1pPr algn="l">
              <a:defRPr/>
            </a:lvl1pPr>
          </a:lstStyle>
          <a:p>
            <a:fld id="{5BCAD085-E8A6-8845-BD4E-CB4CCA059FC4}" type="datetimeFigureOut">
              <a:rPr lang="en-US" smtClean="0"/>
              <a:t>10/28/2026</a:t>
            </a:fld>
            <a:endParaRPr lang="en-US"/>
          </a:p>
        </p:txBody>
      </p:sp>
      <p:sp>
        <p:nvSpPr>
          <p:cNvPr id="6" name="Slide Number Placeholder 5">
            <a:extLst>
              <a:ext uri="{FF2B5EF4-FFF2-40B4-BE49-F238E27FC236}">
                <a16:creationId xmlns:a16="http://schemas.microsoft.com/office/drawing/2014/main" id="{F687E34A-F1F5-10C0-05F1-52EBC543E68C}"/>
              </a:ext>
            </a:extLst>
          </p:cNvPr>
          <p:cNvSpPr>
            <a:spLocks noGrp="1"/>
          </p:cNvSpPr>
          <p:nvPr>
            <p:ph type="sldNum" sz="quarter" idx="12"/>
          </p:nvPr>
        </p:nvSpPr>
        <p:spPr/>
        <p:txBody>
          <a:bodyPr/>
          <a:lstStyle/>
          <a:p>
            <a:fld id="{C1FF6DA9-008F-8B48-92A6-B652298478BF}" type="slidenum">
              <a:rPr lang="en-US" smtClean="0"/>
              <a:t>‹#›</a:t>
            </a:fld>
            <a:endParaRPr lang="en-US"/>
          </a:p>
        </p:txBody>
      </p:sp>
      <p:grpSp>
        <p:nvGrpSpPr>
          <p:cNvPr id="29" name="Group 28">
            <a:extLst>
              <a:ext uri="{FF2B5EF4-FFF2-40B4-BE49-F238E27FC236}">
                <a16:creationId xmlns:a16="http://schemas.microsoft.com/office/drawing/2014/main" id="{46C50597-E383-5995-45AF-46A4F39D2D38}"/>
              </a:ext>
            </a:extLst>
          </p:cNvPr>
          <p:cNvGrpSpPr/>
          <p:nvPr/>
        </p:nvGrpSpPr>
        <p:grpSpPr>
          <a:xfrm>
            <a:off x="6133736" y="3917958"/>
            <a:ext cx="1750169" cy="1671245"/>
            <a:chOff x="8384758" y="4742724"/>
            <a:chExt cx="2010773" cy="1728088"/>
          </a:xfrm>
        </p:grpSpPr>
        <p:sp>
          <p:nvSpPr>
            <p:cNvPr id="9" name="Freeform: Shape 8">
              <a:extLst>
                <a:ext uri="{FF2B5EF4-FFF2-40B4-BE49-F238E27FC236}">
                  <a16:creationId xmlns:a16="http://schemas.microsoft.com/office/drawing/2014/main" id="{EBE2C260-226F-0303-4884-7AAE48403FC6}"/>
                </a:ext>
              </a:extLst>
            </p:cNvPr>
            <p:cNvSpPr/>
            <p:nvPr/>
          </p:nvSpPr>
          <p:spPr>
            <a:xfrm rot="1071834" flipV="1">
              <a:off x="8384758" y="4742724"/>
              <a:ext cx="2010773" cy="1728088"/>
            </a:xfrm>
            <a:custGeom>
              <a:avLst/>
              <a:gdLst>
                <a:gd name="connsiteX0" fmla="*/ 60961 w 4809470"/>
                <a:gd name="connsiteY0" fmla="*/ 0 h 3178596"/>
                <a:gd name="connsiteX1" fmla="*/ 4792129 w 4809470"/>
                <a:gd name="connsiteY1" fmla="*/ 390938 h 3178596"/>
                <a:gd name="connsiteX2" fmla="*/ 4807287 w 4809470"/>
                <a:gd name="connsiteY2" fmla="*/ 588882 h 3178596"/>
                <a:gd name="connsiteX3" fmla="*/ 4614824 w 4809470"/>
                <a:gd name="connsiteY3" fmla="*/ 1612192 h 3178596"/>
                <a:gd name="connsiteX4" fmla="*/ 1976024 w 4809470"/>
                <a:gd name="connsiteY4" fmla="*/ 3156896 h 3178596"/>
                <a:gd name="connsiteX5" fmla="*/ 18719 w 4809470"/>
                <a:gd name="connsiteY5" fmla="*/ 821586 h 3178596"/>
                <a:gd name="connsiteX6" fmla="*/ 34223 w 4809470"/>
                <a:gd name="connsiteY6" fmla="*/ 119143 h 3178596"/>
                <a:gd name="connsiteX0" fmla="*/ 34223 w 4809470"/>
                <a:gd name="connsiteY0" fmla="*/ 0 h 3059453"/>
                <a:gd name="connsiteX1" fmla="*/ 4792129 w 4809470"/>
                <a:gd name="connsiteY1" fmla="*/ 271795 h 3059453"/>
                <a:gd name="connsiteX2" fmla="*/ 4807287 w 4809470"/>
                <a:gd name="connsiteY2" fmla="*/ 469739 h 3059453"/>
                <a:gd name="connsiteX3" fmla="*/ 4614824 w 4809470"/>
                <a:gd name="connsiteY3" fmla="*/ 1493049 h 3059453"/>
                <a:gd name="connsiteX4" fmla="*/ 1976024 w 4809470"/>
                <a:gd name="connsiteY4" fmla="*/ 3037753 h 3059453"/>
                <a:gd name="connsiteX5" fmla="*/ 18719 w 4809470"/>
                <a:gd name="connsiteY5" fmla="*/ 702443 h 3059453"/>
                <a:gd name="connsiteX6" fmla="*/ 34223 w 4809470"/>
                <a:gd name="connsiteY6" fmla="*/ 0 h 3059453"/>
                <a:gd name="connsiteX0" fmla="*/ 30413 w 4811976"/>
                <a:gd name="connsiteY0" fmla="*/ 0 h 2983022"/>
                <a:gd name="connsiteX1" fmla="*/ 4794635 w 4811976"/>
                <a:gd name="connsiteY1" fmla="*/ 195364 h 2983022"/>
                <a:gd name="connsiteX2" fmla="*/ 4809793 w 4811976"/>
                <a:gd name="connsiteY2" fmla="*/ 393308 h 2983022"/>
                <a:gd name="connsiteX3" fmla="*/ 4617330 w 4811976"/>
                <a:gd name="connsiteY3" fmla="*/ 1416618 h 2983022"/>
                <a:gd name="connsiteX4" fmla="*/ 1978530 w 4811976"/>
                <a:gd name="connsiteY4" fmla="*/ 2961322 h 2983022"/>
                <a:gd name="connsiteX5" fmla="*/ 21225 w 4811976"/>
                <a:gd name="connsiteY5" fmla="*/ 626012 h 2983022"/>
                <a:gd name="connsiteX6" fmla="*/ 30413 w 4811976"/>
                <a:gd name="connsiteY6" fmla="*/ 0 h 2983022"/>
                <a:gd name="connsiteX0" fmla="*/ 30413 w 4811976"/>
                <a:gd name="connsiteY0" fmla="*/ 0 h 2983022"/>
                <a:gd name="connsiteX1" fmla="*/ 4794635 w 4811976"/>
                <a:gd name="connsiteY1" fmla="*/ 195364 h 2983022"/>
                <a:gd name="connsiteX2" fmla="*/ 4711079 w 4811976"/>
                <a:gd name="connsiteY2" fmla="*/ 101695 h 2983022"/>
                <a:gd name="connsiteX3" fmla="*/ 4809793 w 4811976"/>
                <a:gd name="connsiteY3" fmla="*/ 393308 h 2983022"/>
                <a:gd name="connsiteX4" fmla="*/ 4617330 w 4811976"/>
                <a:gd name="connsiteY4" fmla="*/ 1416618 h 2983022"/>
                <a:gd name="connsiteX5" fmla="*/ 1978530 w 4811976"/>
                <a:gd name="connsiteY5" fmla="*/ 2961322 h 2983022"/>
                <a:gd name="connsiteX6" fmla="*/ 21225 w 4811976"/>
                <a:gd name="connsiteY6" fmla="*/ 626012 h 2983022"/>
                <a:gd name="connsiteX7" fmla="*/ 30413 w 4811976"/>
                <a:gd name="connsiteY7" fmla="*/ 0 h 2983022"/>
                <a:gd name="connsiteX0" fmla="*/ 30413 w 5159423"/>
                <a:gd name="connsiteY0" fmla="*/ 0 h 2983022"/>
                <a:gd name="connsiteX1" fmla="*/ 4794635 w 5159423"/>
                <a:gd name="connsiteY1" fmla="*/ 195364 h 2983022"/>
                <a:gd name="connsiteX2" fmla="*/ 4809793 w 5159423"/>
                <a:gd name="connsiteY2" fmla="*/ 393308 h 2983022"/>
                <a:gd name="connsiteX3" fmla="*/ 4617330 w 5159423"/>
                <a:gd name="connsiteY3" fmla="*/ 1416618 h 2983022"/>
                <a:gd name="connsiteX4" fmla="*/ 1978530 w 5159423"/>
                <a:gd name="connsiteY4" fmla="*/ 2961322 h 2983022"/>
                <a:gd name="connsiteX5" fmla="*/ 21225 w 5159423"/>
                <a:gd name="connsiteY5" fmla="*/ 626012 h 2983022"/>
                <a:gd name="connsiteX6" fmla="*/ 30413 w 5159423"/>
                <a:gd name="connsiteY6" fmla="*/ 0 h 2983022"/>
                <a:gd name="connsiteX0" fmla="*/ 30413 w 5099315"/>
                <a:gd name="connsiteY0" fmla="*/ 0 h 2983022"/>
                <a:gd name="connsiteX1" fmla="*/ 4709797 w 5099315"/>
                <a:gd name="connsiteY1" fmla="*/ 75883 h 2983022"/>
                <a:gd name="connsiteX2" fmla="*/ 4809793 w 5099315"/>
                <a:gd name="connsiteY2" fmla="*/ 393308 h 2983022"/>
                <a:gd name="connsiteX3" fmla="*/ 4617330 w 5099315"/>
                <a:gd name="connsiteY3" fmla="*/ 1416618 h 2983022"/>
                <a:gd name="connsiteX4" fmla="*/ 1978530 w 5099315"/>
                <a:gd name="connsiteY4" fmla="*/ 2961322 h 2983022"/>
                <a:gd name="connsiteX5" fmla="*/ 21225 w 5099315"/>
                <a:gd name="connsiteY5" fmla="*/ 626012 h 2983022"/>
                <a:gd name="connsiteX6" fmla="*/ 30413 w 5099315"/>
                <a:gd name="connsiteY6" fmla="*/ 0 h 2983022"/>
                <a:gd name="connsiteX0" fmla="*/ 30413 w 4816479"/>
                <a:gd name="connsiteY0" fmla="*/ 0 h 2983022"/>
                <a:gd name="connsiteX1" fmla="*/ 4709797 w 4816479"/>
                <a:gd name="connsiteY1" fmla="*/ 75883 h 2983022"/>
                <a:gd name="connsiteX2" fmla="*/ 4809793 w 4816479"/>
                <a:gd name="connsiteY2" fmla="*/ 393308 h 2983022"/>
                <a:gd name="connsiteX3" fmla="*/ 4617330 w 4816479"/>
                <a:gd name="connsiteY3" fmla="*/ 1416618 h 2983022"/>
                <a:gd name="connsiteX4" fmla="*/ 1978530 w 4816479"/>
                <a:gd name="connsiteY4" fmla="*/ 2961322 h 2983022"/>
                <a:gd name="connsiteX5" fmla="*/ 21225 w 4816479"/>
                <a:gd name="connsiteY5" fmla="*/ 626012 h 2983022"/>
                <a:gd name="connsiteX6" fmla="*/ 30413 w 4816479"/>
                <a:gd name="connsiteY6" fmla="*/ 0 h 2983022"/>
                <a:gd name="connsiteX0" fmla="*/ 30413 w 4824424"/>
                <a:gd name="connsiteY0" fmla="*/ 0 h 2983022"/>
                <a:gd name="connsiteX1" fmla="*/ 4709797 w 4824424"/>
                <a:gd name="connsiteY1" fmla="*/ 75883 h 2983022"/>
                <a:gd name="connsiteX2" fmla="*/ 4818251 w 4824424"/>
                <a:gd name="connsiteY2" fmla="*/ 577510 h 2983022"/>
                <a:gd name="connsiteX3" fmla="*/ 4617330 w 4824424"/>
                <a:gd name="connsiteY3" fmla="*/ 1416618 h 2983022"/>
                <a:gd name="connsiteX4" fmla="*/ 1978530 w 4824424"/>
                <a:gd name="connsiteY4" fmla="*/ 2961322 h 2983022"/>
                <a:gd name="connsiteX5" fmla="*/ 21225 w 4824424"/>
                <a:gd name="connsiteY5" fmla="*/ 626012 h 2983022"/>
                <a:gd name="connsiteX6" fmla="*/ 30413 w 4824424"/>
                <a:gd name="connsiteY6" fmla="*/ 0 h 2983022"/>
                <a:gd name="connsiteX0" fmla="*/ 30413 w 4824424"/>
                <a:gd name="connsiteY0" fmla="*/ 0 h 3053918"/>
                <a:gd name="connsiteX1" fmla="*/ 4709797 w 4824424"/>
                <a:gd name="connsiteY1" fmla="*/ 75883 h 3053918"/>
                <a:gd name="connsiteX2" fmla="*/ 4818251 w 4824424"/>
                <a:gd name="connsiteY2" fmla="*/ 577510 h 3053918"/>
                <a:gd name="connsiteX3" fmla="*/ 4499705 w 4824424"/>
                <a:gd name="connsiteY3" fmla="*/ 2052119 h 3053918"/>
                <a:gd name="connsiteX4" fmla="*/ 1978530 w 4824424"/>
                <a:gd name="connsiteY4" fmla="*/ 2961322 h 3053918"/>
                <a:gd name="connsiteX5" fmla="*/ 21225 w 4824424"/>
                <a:gd name="connsiteY5" fmla="*/ 626012 h 3053918"/>
                <a:gd name="connsiteX6" fmla="*/ 30413 w 4824424"/>
                <a:gd name="connsiteY6" fmla="*/ 0 h 3053918"/>
                <a:gd name="connsiteX0" fmla="*/ 30413 w 4824424"/>
                <a:gd name="connsiteY0" fmla="*/ 0 h 3031422"/>
                <a:gd name="connsiteX1" fmla="*/ 4709797 w 4824424"/>
                <a:gd name="connsiteY1" fmla="*/ 75883 h 3031422"/>
                <a:gd name="connsiteX2" fmla="*/ 4818251 w 4824424"/>
                <a:gd name="connsiteY2" fmla="*/ 577510 h 3031422"/>
                <a:gd name="connsiteX3" fmla="*/ 4499705 w 4824424"/>
                <a:gd name="connsiteY3" fmla="*/ 2052119 h 3031422"/>
                <a:gd name="connsiteX4" fmla="*/ 1247066 w 4824424"/>
                <a:gd name="connsiteY4" fmla="*/ 2930478 h 3031422"/>
                <a:gd name="connsiteX5" fmla="*/ 21225 w 4824424"/>
                <a:gd name="connsiteY5" fmla="*/ 626012 h 3031422"/>
                <a:gd name="connsiteX6" fmla="*/ 30413 w 4824424"/>
                <a:gd name="connsiteY6" fmla="*/ 0 h 3031422"/>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65285"/>
                <a:gd name="connsiteX1" fmla="*/ 4709797 w 4824424"/>
                <a:gd name="connsiteY1" fmla="*/ 75883 h 3065285"/>
                <a:gd name="connsiteX2" fmla="*/ 4818251 w 4824424"/>
                <a:gd name="connsiteY2" fmla="*/ 577510 h 3065285"/>
                <a:gd name="connsiteX3" fmla="*/ 4499705 w 4824424"/>
                <a:gd name="connsiteY3" fmla="*/ 2052119 h 3065285"/>
                <a:gd name="connsiteX4" fmla="*/ 3835975 w 4824424"/>
                <a:gd name="connsiteY4" fmla="*/ 2740497 h 3065285"/>
                <a:gd name="connsiteX5" fmla="*/ 1247066 w 4824424"/>
                <a:gd name="connsiteY5" fmla="*/ 2930478 h 3065285"/>
                <a:gd name="connsiteX6" fmla="*/ 21225 w 4824424"/>
                <a:gd name="connsiteY6" fmla="*/ 626012 h 3065285"/>
                <a:gd name="connsiteX7" fmla="*/ 30413 w 4824424"/>
                <a:gd name="connsiteY7" fmla="*/ 0 h 3065285"/>
                <a:gd name="connsiteX0" fmla="*/ 30413 w 4824424"/>
                <a:gd name="connsiteY0" fmla="*/ 0 h 3022995"/>
                <a:gd name="connsiteX1" fmla="*/ 4709797 w 4824424"/>
                <a:gd name="connsiteY1" fmla="*/ 75883 h 3022995"/>
                <a:gd name="connsiteX2" fmla="*/ 4818251 w 4824424"/>
                <a:gd name="connsiteY2" fmla="*/ 577510 h 3022995"/>
                <a:gd name="connsiteX3" fmla="*/ 4499705 w 4824424"/>
                <a:gd name="connsiteY3" fmla="*/ 2052119 h 3022995"/>
                <a:gd name="connsiteX4" fmla="*/ 3835975 w 4824424"/>
                <a:gd name="connsiteY4" fmla="*/ 2740497 h 3022995"/>
                <a:gd name="connsiteX5" fmla="*/ 1162762 w 4824424"/>
                <a:gd name="connsiteY5" fmla="*/ 2876156 h 3022995"/>
                <a:gd name="connsiteX6" fmla="*/ 21225 w 4824424"/>
                <a:gd name="connsiteY6" fmla="*/ 626012 h 3022995"/>
                <a:gd name="connsiteX7" fmla="*/ 30413 w 4824424"/>
                <a:gd name="connsiteY7" fmla="*/ 0 h 3022995"/>
                <a:gd name="connsiteX0" fmla="*/ 30413 w 4804923"/>
                <a:gd name="connsiteY0" fmla="*/ 0 h 3022995"/>
                <a:gd name="connsiteX1" fmla="*/ 4709797 w 4804923"/>
                <a:gd name="connsiteY1" fmla="*/ 75883 h 3022995"/>
                <a:gd name="connsiteX2" fmla="*/ 4797311 w 4804923"/>
                <a:gd name="connsiteY2" fmla="*/ 759283 h 3022995"/>
                <a:gd name="connsiteX3" fmla="*/ 4499705 w 4804923"/>
                <a:gd name="connsiteY3" fmla="*/ 2052119 h 3022995"/>
                <a:gd name="connsiteX4" fmla="*/ 3835975 w 4804923"/>
                <a:gd name="connsiteY4" fmla="*/ 2740497 h 3022995"/>
                <a:gd name="connsiteX5" fmla="*/ 1162762 w 4804923"/>
                <a:gd name="connsiteY5" fmla="*/ 2876156 h 3022995"/>
                <a:gd name="connsiteX6" fmla="*/ 21225 w 4804923"/>
                <a:gd name="connsiteY6" fmla="*/ 626012 h 3022995"/>
                <a:gd name="connsiteX7" fmla="*/ 30413 w 4804923"/>
                <a:gd name="connsiteY7" fmla="*/ 0 h 3022995"/>
                <a:gd name="connsiteX0" fmla="*/ 30413 w 4798181"/>
                <a:gd name="connsiteY0" fmla="*/ 0 h 3022995"/>
                <a:gd name="connsiteX1" fmla="*/ 4709797 w 4798181"/>
                <a:gd name="connsiteY1" fmla="*/ 75883 h 3022995"/>
                <a:gd name="connsiteX2" fmla="*/ 4797311 w 4798181"/>
                <a:gd name="connsiteY2" fmla="*/ 759283 h 3022995"/>
                <a:gd name="connsiteX3" fmla="*/ 4499705 w 4798181"/>
                <a:gd name="connsiteY3" fmla="*/ 2052119 h 3022995"/>
                <a:gd name="connsiteX4" fmla="*/ 3835975 w 4798181"/>
                <a:gd name="connsiteY4" fmla="*/ 2740497 h 3022995"/>
                <a:gd name="connsiteX5" fmla="*/ 1162762 w 4798181"/>
                <a:gd name="connsiteY5" fmla="*/ 2876156 h 3022995"/>
                <a:gd name="connsiteX6" fmla="*/ 21225 w 4798181"/>
                <a:gd name="connsiteY6" fmla="*/ 626012 h 3022995"/>
                <a:gd name="connsiteX7" fmla="*/ 30413 w 4798181"/>
                <a:gd name="connsiteY7" fmla="*/ 0 h 3022995"/>
                <a:gd name="connsiteX0" fmla="*/ 97126 w 4783774"/>
                <a:gd name="connsiteY0" fmla="*/ 0 h 2992237"/>
                <a:gd name="connsiteX1" fmla="*/ 4695390 w 4783774"/>
                <a:gd name="connsiteY1" fmla="*/ 45125 h 2992237"/>
                <a:gd name="connsiteX2" fmla="*/ 4782904 w 4783774"/>
                <a:gd name="connsiteY2" fmla="*/ 728525 h 2992237"/>
                <a:gd name="connsiteX3" fmla="*/ 4485298 w 4783774"/>
                <a:gd name="connsiteY3" fmla="*/ 2021361 h 2992237"/>
                <a:gd name="connsiteX4" fmla="*/ 3821568 w 4783774"/>
                <a:gd name="connsiteY4" fmla="*/ 2709739 h 2992237"/>
                <a:gd name="connsiteX5" fmla="*/ 1148355 w 4783774"/>
                <a:gd name="connsiteY5" fmla="*/ 2845398 h 2992237"/>
                <a:gd name="connsiteX6" fmla="*/ 6818 w 4783774"/>
                <a:gd name="connsiteY6" fmla="*/ 595254 h 2992237"/>
                <a:gd name="connsiteX7" fmla="*/ 97126 w 4783774"/>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35538 w 4706023"/>
                <a:gd name="connsiteY6" fmla="*/ 1148904 h 2992237"/>
                <a:gd name="connsiteX7" fmla="*/ 19375 w 4706023"/>
                <a:gd name="connsiteY7" fmla="*/ 0 h 2992237"/>
                <a:gd name="connsiteX0" fmla="*/ 19375 w 4706023"/>
                <a:gd name="connsiteY0" fmla="*/ 0 h 2992237"/>
                <a:gd name="connsiteX1" fmla="*/ 4617639 w 4706023"/>
                <a:gd name="connsiteY1" fmla="*/ 45125 h 2992237"/>
                <a:gd name="connsiteX2" fmla="*/ 4705153 w 4706023"/>
                <a:gd name="connsiteY2" fmla="*/ 728525 h 2992237"/>
                <a:gd name="connsiteX3" fmla="*/ 4407547 w 4706023"/>
                <a:gd name="connsiteY3" fmla="*/ 2021361 h 2992237"/>
                <a:gd name="connsiteX4" fmla="*/ 3743817 w 4706023"/>
                <a:gd name="connsiteY4" fmla="*/ 2709739 h 2992237"/>
                <a:gd name="connsiteX5" fmla="*/ 1070604 w 4706023"/>
                <a:gd name="connsiteY5" fmla="*/ 2845398 h 2992237"/>
                <a:gd name="connsiteX6" fmla="*/ 236643 w 4706023"/>
                <a:gd name="connsiteY6" fmla="*/ 2036279 h 2992237"/>
                <a:gd name="connsiteX7" fmla="*/ 35538 w 4706023"/>
                <a:gd name="connsiteY7" fmla="*/ 1148904 h 2992237"/>
                <a:gd name="connsiteX8" fmla="*/ 19375 w 4706023"/>
                <a:gd name="connsiteY8" fmla="*/ 0 h 2992237"/>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2946942"/>
                <a:gd name="connsiteX1" fmla="*/ 4617639 w 4706023"/>
                <a:gd name="connsiteY1" fmla="*/ 45125 h 2946942"/>
                <a:gd name="connsiteX2" fmla="*/ 4705153 w 4706023"/>
                <a:gd name="connsiteY2" fmla="*/ 728525 h 2946942"/>
                <a:gd name="connsiteX3" fmla="*/ 4407547 w 4706023"/>
                <a:gd name="connsiteY3" fmla="*/ 2021361 h 2946942"/>
                <a:gd name="connsiteX4" fmla="*/ 3743817 w 4706023"/>
                <a:gd name="connsiteY4" fmla="*/ 2709739 h 2946942"/>
                <a:gd name="connsiteX5" fmla="*/ 1095954 w 4706023"/>
                <a:gd name="connsiteY5" fmla="*/ 2783881 h 2946942"/>
                <a:gd name="connsiteX6" fmla="*/ 236643 w 4706023"/>
                <a:gd name="connsiteY6" fmla="*/ 2036279 h 2946942"/>
                <a:gd name="connsiteX7" fmla="*/ 35538 w 4706023"/>
                <a:gd name="connsiteY7" fmla="*/ 1148904 h 2946942"/>
                <a:gd name="connsiteX8" fmla="*/ 19375 w 4706023"/>
                <a:gd name="connsiteY8" fmla="*/ 0 h 2946942"/>
                <a:gd name="connsiteX0" fmla="*/ 19375 w 4706023"/>
                <a:gd name="connsiteY0" fmla="*/ 0 h 3002860"/>
                <a:gd name="connsiteX1" fmla="*/ 4617639 w 4706023"/>
                <a:gd name="connsiteY1" fmla="*/ 45125 h 3002860"/>
                <a:gd name="connsiteX2" fmla="*/ 4705153 w 4706023"/>
                <a:gd name="connsiteY2" fmla="*/ 728525 h 3002860"/>
                <a:gd name="connsiteX3" fmla="*/ 4407547 w 4706023"/>
                <a:gd name="connsiteY3" fmla="*/ 2021361 h 3002860"/>
                <a:gd name="connsiteX4" fmla="*/ 3475106 w 4706023"/>
                <a:gd name="connsiteY4" fmla="*/ 2859686 h 3002860"/>
                <a:gd name="connsiteX5" fmla="*/ 1095954 w 4706023"/>
                <a:gd name="connsiteY5" fmla="*/ 2783881 h 3002860"/>
                <a:gd name="connsiteX6" fmla="*/ 236643 w 4706023"/>
                <a:gd name="connsiteY6" fmla="*/ 2036279 h 3002860"/>
                <a:gd name="connsiteX7" fmla="*/ 35538 w 4706023"/>
                <a:gd name="connsiteY7" fmla="*/ 1148904 h 3002860"/>
                <a:gd name="connsiteX8" fmla="*/ 19375 w 4706023"/>
                <a:gd name="connsiteY8" fmla="*/ 0 h 3002860"/>
                <a:gd name="connsiteX0" fmla="*/ 19375 w 4706630"/>
                <a:gd name="connsiteY0" fmla="*/ 0 h 3002860"/>
                <a:gd name="connsiteX1" fmla="*/ 4617639 w 4706630"/>
                <a:gd name="connsiteY1" fmla="*/ 45125 h 3002860"/>
                <a:gd name="connsiteX2" fmla="*/ 4705153 w 4706630"/>
                <a:gd name="connsiteY2" fmla="*/ 728525 h 3002860"/>
                <a:gd name="connsiteX3" fmla="*/ 4478529 w 4706630"/>
                <a:gd name="connsiteY3" fmla="*/ 2009827 h 3002860"/>
                <a:gd name="connsiteX4" fmla="*/ 3475106 w 4706630"/>
                <a:gd name="connsiteY4" fmla="*/ 2859686 h 3002860"/>
                <a:gd name="connsiteX5" fmla="*/ 1095954 w 4706630"/>
                <a:gd name="connsiteY5" fmla="*/ 2783881 h 3002860"/>
                <a:gd name="connsiteX6" fmla="*/ 236643 w 4706630"/>
                <a:gd name="connsiteY6" fmla="*/ 2036279 h 3002860"/>
                <a:gd name="connsiteX7" fmla="*/ 35538 w 4706630"/>
                <a:gd name="connsiteY7" fmla="*/ 1148904 h 3002860"/>
                <a:gd name="connsiteX8" fmla="*/ 19375 w 4706630"/>
                <a:gd name="connsiteY8" fmla="*/ 0 h 3002860"/>
                <a:gd name="connsiteX0" fmla="*/ 19375 w 4641080"/>
                <a:gd name="connsiteY0" fmla="*/ 0 h 3002860"/>
                <a:gd name="connsiteX1" fmla="*/ 4617639 w 4641080"/>
                <a:gd name="connsiteY1" fmla="*/ 45125 h 3002860"/>
                <a:gd name="connsiteX2" fmla="*/ 4634174 w 4641080"/>
                <a:gd name="connsiteY2" fmla="*/ 851558 h 3002860"/>
                <a:gd name="connsiteX3" fmla="*/ 4478529 w 4641080"/>
                <a:gd name="connsiteY3" fmla="*/ 2009827 h 3002860"/>
                <a:gd name="connsiteX4" fmla="*/ 3475106 w 4641080"/>
                <a:gd name="connsiteY4" fmla="*/ 2859686 h 3002860"/>
                <a:gd name="connsiteX5" fmla="*/ 1095954 w 4641080"/>
                <a:gd name="connsiteY5" fmla="*/ 2783881 h 3002860"/>
                <a:gd name="connsiteX6" fmla="*/ 236643 w 4641080"/>
                <a:gd name="connsiteY6" fmla="*/ 2036279 h 3002860"/>
                <a:gd name="connsiteX7" fmla="*/ 35538 w 4641080"/>
                <a:gd name="connsiteY7" fmla="*/ 1148904 h 3002860"/>
                <a:gd name="connsiteX8" fmla="*/ 19375 w 4641080"/>
                <a:gd name="connsiteY8" fmla="*/ 0 h 3002860"/>
                <a:gd name="connsiteX0" fmla="*/ 19375 w 4648919"/>
                <a:gd name="connsiteY0" fmla="*/ 0 h 3002860"/>
                <a:gd name="connsiteX1" fmla="*/ 4627780 w 4648919"/>
                <a:gd name="connsiteY1" fmla="*/ 37435 h 3002860"/>
                <a:gd name="connsiteX2" fmla="*/ 4634174 w 4648919"/>
                <a:gd name="connsiteY2" fmla="*/ 851558 h 3002860"/>
                <a:gd name="connsiteX3" fmla="*/ 4478529 w 4648919"/>
                <a:gd name="connsiteY3" fmla="*/ 2009827 h 3002860"/>
                <a:gd name="connsiteX4" fmla="*/ 3475106 w 4648919"/>
                <a:gd name="connsiteY4" fmla="*/ 2859686 h 3002860"/>
                <a:gd name="connsiteX5" fmla="*/ 1095954 w 4648919"/>
                <a:gd name="connsiteY5" fmla="*/ 2783881 h 3002860"/>
                <a:gd name="connsiteX6" fmla="*/ 236643 w 4648919"/>
                <a:gd name="connsiteY6" fmla="*/ 2036279 h 3002860"/>
                <a:gd name="connsiteX7" fmla="*/ 35538 w 4648919"/>
                <a:gd name="connsiteY7" fmla="*/ 1148904 h 3002860"/>
                <a:gd name="connsiteX8" fmla="*/ 19375 w 4648919"/>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475106 w 4650008"/>
                <a:gd name="connsiteY4" fmla="*/ 2859686 h 3002860"/>
                <a:gd name="connsiteX5" fmla="*/ 1095954 w 4650008"/>
                <a:gd name="connsiteY5" fmla="*/ 2783881 h 3002860"/>
                <a:gd name="connsiteX6" fmla="*/ 236643 w 4650008"/>
                <a:gd name="connsiteY6" fmla="*/ 2036279 h 3002860"/>
                <a:gd name="connsiteX7" fmla="*/ 35538 w 4650008"/>
                <a:gd name="connsiteY7" fmla="*/ 1148904 h 3002860"/>
                <a:gd name="connsiteX8" fmla="*/ 19375 w 4650008"/>
                <a:gd name="connsiteY8" fmla="*/ 0 h 3002860"/>
                <a:gd name="connsiteX0" fmla="*/ 19375 w 4650008"/>
                <a:gd name="connsiteY0" fmla="*/ 0 h 3002860"/>
                <a:gd name="connsiteX1" fmla="*/ 4627780 w 4650008"/>
                <a:gd name="connsiteY1" fmla="*/ 37435 h 3002860"/>
                <a:gd name="connsiteX2" fmla="*/ 4639245 w 4650008"/>
                <a:gd name="connsiteY2" fmla="*/ 843868 h 3002860"/>
                <a:gd name="connsiteX3" fmla="*/ 4478529 w 4650008"/>
                <a:gd name="connsiteY3" fmla="*/ 2009827 h 3002860"/>
                <a:gd name="connsiteX4" fmla="*/ 3937772 w 4650008"/>
                <a:gd name="connsiteY4" fmla="*/ 2578395 h 3002860"/>
                <a:gd name="connsiteX5" fmla="*/ 3475106 w 4650008"/>
                <a:gd name="connsiteY5" fmla="*/ 2859686 h 3002860"/>
                <a:gd name="connsiteX6" fmla="*/ 1095954 w 4650008"/>
                <a:gd name="connsiteY6" fmla="*/ 2783881 h 3002860"/>
                <a:gd name="connsiteX7" fmla="*/ 236643 w 4650008"/>
                <a:gd name="connsiteY7" fmla="*/ 2036279 h 3002860"/>
                <a:gd name="connsiteX8" fmla="*/ 35538 w 4650008"/>
                <a:gd name="connsiteY8" fmla="*/ 1148904 h 3002860"/>
                <a:gd name="connsiteX9" fmla="*/ 19375 w 4650008"/>
                <a:gd name="connsiteY9" fmla="*/ 0 h 3002860"/>
                <a:gd name="connsiteX0" fmla="*/ 19375 w 4650008"/>
                <a:gd name="connsiteY0" fmla="*/ 0 h 3014134"/>
                <a:gd name="connsiteX1" fmla="*/ 4627780 w 4650008"/>
                <a:gd name="connsiteY1" fmla="*/ 37435 h 3014134"/>
                <a:gd name="connsiteX2" fmla="*/ 4639245 w 4650008"/>
                <a:gd name="connsiteY2" fmla="*/ 843868 h 3014134"/>
                <a:gd name="connsiteX3" fmla="*/ 4478529 w 4650008"/>
                <a:gd name="connsiteY3" fmla="*/ 2009827 h 3014134"/>
                <a:gd name="connsiteX4" fmla="*/ 3937772 w 4650008"/>
                <a:gd name="connsiteY4" fmla="*/ 2578395 h 3014134"/>
                <a:gd name="connsiteX5" fmla="*/ 3008663 w 4650008"/>
                <a:gd name="connsiteY5" fmla="*/ 2882754 h 3014134"/>
                <a:gd name="connsiteX6" fmla="*/ 1095954 w 4650008"/>
                <a:gd name="connsiteY6" fmla="*/ 2783881 h 3014134"/>
                <a:gd name="connsiteX7" fmla="*/ 236643 w 4650008"/>
                <a:gd name="connsiteY7" fmla="*/ 2036279 h 3014134"/>
                <a:gd name="connsiteX8" fmla="*/ 35538 w 4650008"/>
                <a:gd name="connsiteY8" fmla="*/ 1148904 h 3014134"/>
                <a:gd name="connsiteX9" fmla="*/ 19375 w 4650008"/>
                <a:gd name="connsiteY9" fmla="*/ 0 h 3014134"/>
                <a:gd name="connsiteX0" fmla="*/ 19375 w 4650008"/>
                <a:gd name="connsiteY0" fmla="*/ 0 h 2995745"/>
                <a:gd name="connsiteX1" fmla="*/ 4627780 w 4650008"/>
                <a:gd name="connsiteY1" fmla="*/ 37435 h 2995745"/>
                <a:gd name="connsiteX2" fmla="*/ 4639245 w 4650008"/>
                <a:gd name="connsiteY2" fmla="*/ 843868 h 2995745"/>
                <a:gd name="connsiteX3" fmla="*/ 4478529 w 4650008"/>
                <a:gd name="connsiteY3" fmla="*/ 2009827 h 2995745"/>
                <a:gd name="connsiteX4" fmla="*/ 3937772 w 4650008"/>
                <a:gd name="connsiteY4" fmla="*/ 2578395 h 2995745"/>
                <a:gd name="connsiteX5" fmla="*/ 3008663 w 4650008"/>
                <a:gd name="connsiteY5" fmla="*/ 2882754 h 2995745"/>
                <a:gd name="connsiteX6" fmla="*/ 1095954 w 4650008"/>
                <a:gd name="connsiteY6" fmla="*/ 2783881 h 2995745"/>
                <a:gd name="connsiteX7" fmla="*/ 236643 w 4650008"/>
                <a:gd name="connsiteY7" fmla="*/ 2036279 h 2995745"/>
                <a:gd name="connsiteX8" fmla="*/ 35538 w 4650008"/>
                <a:gd name="connsiteY8" fmla="*/ 1148904 h 2995745"/>
                <a:gd name="connsiteX9" fmla="*/ 19375 w 4650008"/>
                <a:gd name="connsiteY9" fmla="*/ 0 h 2995745"/>
                <a:gd name="connsiteX0" fmla="*/ 19375 w 4650008"/>
                <a:gd name="connsiteY0" fmla="*/ 0 h 2952526"/>
                <a:gd name="connsiteX1" fmla="*/ 4627780 w 4650008"/>
                <a:gd name="connsiteY1" fmla="*/ 37435 h 2952526"/>
                <a:gd name="connsiteX2" fmla="*/ 4639245 w 4650008"/>
                <a:gd name="connsiteY2" fmla="*/ 843868 h 2952526"/>
                <a:gd name="connsiteX3" fmla="*/ 4478529 w 4650008"/>
                <a:gd name="connsiteY3" fmla="*/ 2009827 h 2952526"/>
                <a:gd name="connsiteX4" fmla="*/ 3937772 w 4650008"/>
                <a:gd name="connsiteY4" fmla="*/ 2578395 h 2952526"/>
                <a:gd name="connsiteX5" fmla="*/ 3008663 w 4650008"/>
                <a:gd name="connsiteY5" fmla="*/ 2882754 h 2952526"/>
                <a:gd name="connsiteX6" fmla="*/ 1095954 w 4650008"/>
                <a:gd name="connsiteY6" fmla="*/ 2783881 h 2952526"/>
                <a:gd name="connsiteX7" fmla="*/ 236643 w 4650008"/>
                <a:gd name="connsiteY7" fmla="*/ 2036279 h 2952526"/>
                <a:gd name="connsiteX8" fmla="*/ 35538 w 4650008"/>
                <a:gd name="connsiteY8" fmla="*/ 1148904 h 2952526"/>
                <a:gd name="connsiteX9" fmla="*/ 19375 w 4650008"/>
                <a:gd name="connsiteY9" fmla="*/ 0 h 2952526"/>
                <a:gd name="connsiteX0" fmla="*/ 19375 w 4650008"/>
                <a:gd name="connsiteY0" fmla="*/ 0 h 2974598"/>
                <a:gd name="connsiteX1" fmla="*/ 4627780 w 4650008"/>
                <a:gd name="connsiteY1" fmla="*/ 37435 h 2974598"/>
                <a:gd name="connsiteX2" fmla="*/ 4639245 w 4650008"/>
                <a:gd name="connsiteY2" fmla="*/ 843868 h 2974598"/>
                <a:gd name="connsiteX3" fmla="*/ 4478529 w 4650008"/>
                <a:gd name="connsiteY3" fmla="*/ 2009827 h 2974598"/>
                <a:gd name="connsiteX4" fmla="*/ 3937772 w 4650008"/>
                <a:gd name="connsiteY4" fmla="*/ 2578395 h 2974598"/>
                <a:gd name="connsiteX5" fmla="*/ 3044153 w 4650008"/>
                <a:gd name="connsiteY5" fmla="*/ 2917357 h 2974598"/>
                <a:gd name="connsiteX6" fmla="*/ 1095954 w 4650008"/>
                <a:gd name="connsiteY6" fmla="*/ 2783881 h 2974598"/>
                <a:gd name="connsiteX7" fmla="*/ 236643 w 4650008"/>
                <a:gd name="connsiteY7" fmla="*/ 2036279 h 2974598"/>
                <a:gd name="connsiteX8" fmla="*/ 35538 w 4650008"/>
                <a:gd name="connsiteY8" fmla="*/ 1148904 h 2974598"/>
                <a:gd name="connsiteX9" fmla="*/ 19375 w 4650008"/>
                <a:gd name="connsiteY9" fmla="*/ 0 h 2974598"/>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236643 w 4650008"/>
                <a:gd name="connsiteY7" fmla="*/ 2036279 h 2956133"/>
                <a:gd name="connsiteX8" fmla="*/ 35538 w 4650008"/>
                <a:gd name="connsiteY8" fmla="*/ 1148904 h 2956133"/>
                <a:gd name="connsiteX9" fmla="*/ 19375 w 4650008"/>
                <a:gd name="connsiteY9"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236643 w 4650008"/>
                <a:gd name="connsiteY8" fmla="*/ 2036279 h 2956133"/>
                <a:gd name="connsiteX9" fmla="*/ 35538 w 4650008"/>
                <a:gd name="connsiteY9" fmla="*/ 1148904 h 2956133"/>
                <a:gd name="connsiteX10" fmla="*/ 19375 w 4650008"/>
                <a:gd name="connsiteY10" fmla="*/ 0 h 2956133"/>
                <a:gd name="connsiteX0" fmla="*/ 19375 w 4650008"/>
                <a:gd name="connsiteY0" fmla="*/ 0 h 2956133"/>
                <a:gd name="connsiteX1" fmla="*/ 4627780 w 4650008"/>
                <a:gd name="connsiteY1" fmla="*/ 37435 h 2956133"/>
                <a:gd name="connsiteX2" fmla="*/ 4639245 w 4650008"/>
                <a:gd name="connsiteY2" fmla="*/ 843868 h 2956133"/>
                <a:gd name="connsiteX3" fmla="*/ 4478529 w 4650008"/>
                <a:gd name="connsiteY3" fmla="*/ 2009827 h 2956133"/>
                <a:gd name="connsiteX4" fmla="*/ 3937772 w 4650008"/>
                <a:gd name="connsiteY4" fmla="*/ 2578395 h 2956133"/>
                <a:gd name="connsiteX5" fmla="*/ 3044153 w 4650008"/>
                <a:gd name="connsiteY5" fmla="*/ 2917357 h 2956133"/>
                <a:gd name="connsiteX6" fmla="*/ 1095954 w 4650008"/>
                <a:gd name="connsiteY6" fmla="*/ 2783881 h 2956133"/>
                <a:gd name="connsiteX7" fmla="*/ 666509 w 4650008"/>
                <a:gd name="connsiteY7" fmla="*/ 2501530 h 2956133"/>
                <a:gd name="connsiteX8" fmla="*/ 176807 w 4650008"/>
                <a:gd name="connsiteY8" fmla="*/ 1997386 h 2956133"/>
                <a:gd name="connsiteX9" fmla="*/ 35538 w 4650008"/>
                <a:gd name="connsiteY9" fmla="*/ 1148904 h 2956133"/>
                <a:gd name="connsiteX10" fmla="*/ 19375 w 4650008"/>
                <a:gd name="connsiteY10" fmla="*/ 0 h 2956133"/>
                <a:gd name="connsiteX0" fmla="*/ 19375 w 4650008"/>
                <a:gd name="connsiteY0" fmla="*/ 0 h 3039921"/>
                <a:gd name="connsiteX1" fmla="*/ 4627780 w 4650008"/>
                <a:gd name="connsiteY1" fmla="*/ 37435 h 3039921"/>
                <a:gd name="connsiteX2" fmla="*/ 4639245 w 4650008"/>
                <a:gd name="connsiteY2" fmla="*/ 843868 h 3039921"/>
                <a:gd name="connsiteX3" fmla="*/ 4478529 w 4650008"/>
                <a:gd name="connsiteY3" fmla="*/ 2009827 h 3039921"/>
                <a:gd name="connsiteX4" fmla="*/ 3937772 w 4650008"/>
                <a:gd name="connsiteY4" fmla="*/ 2578395 h 3039921"/>
                <a:gd name="connsiteX5" fmla="*/ 3044153 w 4650008"/>
                <a:gd name="connsiteY5" fmla="*/ 2917357 h 3039921"/>
                <a:gd name="connsiteX6" fmla="*/ 1467798 w 4650008"/>
                <a:gd name="connsiteY6" fmla="*/ 2936216 h 3039921"/>
                <a:gd name="connsiteX7" fmla="*/ 666509 w 4650008"/>
                <a:gd name="connsiteY7" fmla="*/ 2501530 h 3039921"/>
                <a:gd name="connsiteX8" fmla="*/ 176807 w 4650008"/>
                <a:gd name="connsiteY8" fmla="*/ 1997386 h 3039921"/>
                <a:gd name="connsiteX9" fmla="*/ 35538 w 4650008"/>
                <a:gd name="connsiteY9" fmla="*/ 1148904 h 3039921"/>
                <a:gd name="connsiteX10" fmla="*/ 19375 w 4650008"/>
                <a:gd name="connsiteY10" fmla="*/ 0 h 3039921"/>
                <a:gd name="connsiteX0" fmla="*/ 19375 w 4650008"/>
                <a:gd name="connsiteY0" fmla="*/ 0 h 3044824"/>
                <a:gd name="connsiteX1" fmla="*/ 4627780 w 4650008"/>
                <a:gd name="connsiteY1" fmla="*/ 37435 h 3044824"/>
                <a:gd name="connsiteX2" fmla="*/ 4639245 w 4650008"/>
                <a:gd name="connsiteY2" fmla="*/ 843868 h 3044824"/>
                <a:gd name="connsiteX3" fmla="*/ 4478529 w 4650008"/>
                <a:gd name="connsiteY3" fmla="*/ 2009827 h 3044824"/>
                <a:gd name="connsiteX4" fmla="*/ 3937772 w 4650008"/>
                <a:gd name="connsiteY4" fmla="*/ 2578395 h 3044824"/>
                <a:gd name="connsiteX5" fmla="*/ 3044153 w 4650008"/>
                <a:gd name="connsiteY5" fmla="*/ 2917357 h 3044824"/>
                <a:gd name="connsiteX6" fmla="*/ 1467798 w 4650008"/>
                <a:gd name="connsiteY6" fmla="*/ 2936216 h 3044824"/>
                <a:gd name="connsiteX7" fmla="*/ 666509 w 4650008"/>
                <a:gd name="connsiteY7" fmla="*/ 2501530 h 3044824"/>
                <a:gd name="connsiteX8" fmla="*/ 176807 w 4650008"/>
                <a:gd name="connsiteY8" fmla="*/ 1997386 h 3044824"/>
                <a:gd name="connsiteX9" fmla="*/ 35538 w 4650008"/>
                <a:gd name="connsiteY9" fmla="*/ 1148904 h 3044824"/>
                <a:gd name="connsiteX10" fmla="*/ 19375 w 4650008"/>
                <a:gd name="connsiteY10" fmla="*/ 0 h 3044824"/>
                <a:gd name="connsiteX0" fmla="*/ 19375 w 4650008"/>
                <a:gd name="connsiteY0" fmla="*/ 0 h 3049540"/>
                <a:gd name="connsiteX1" fmla="*/ 4627780 w 4650008"/>
                <a:gd name="connsiteY1" fmla="*/ 37435 h 3049540"/>
                <a:gd name="connsiteX2" fmla="*/ 4639245 w 4650008"/>
                <a:gd name="connsiteY2" fmla="*/ 843868 h 3049540"/>
                <a:gd name="connsiteX3" fmla="*/ 4478529 w 4650008"/>
                <a:gd name="connsiteY3" fmla="*/ 2009827 h 3049540"/>
                <a:gd name="connsiteX4" fmla="*/ 3937772 w 4650008"/>
                <a:gd name="connsiteY4" fmla="*/ 2578395 h 3049540"/>
                <a:gd name="connsiteX5" fmla="*/ 3044153 w 4650008"/>
                <a:gd name="connsiteY5" fmla="*/ 2917357 h 3049540"/>
                <a:gd name="connsiteX6" fmla="*/ 2269281 w 4650008"/>
                <a:gd name="connsiteY6" fmla="*/ 3049287 h 3049540"/>
                <a:gd name="connsiteX7" fmla="*/ 1467798 w 4650008"/>
                <a:gd name="connsiteY7" fmla="*/ 2936216 h 3049540"/>
                <a:gd name="connsiteX8" fmla="*/ 666509 w 4650008"/>
                <a:gd name="connsiteY8" fmla="*/ 2501530 h 3049540"/>
                <a:gd name="connsiteX9" fmla="*/ 176807 w 4650008"/>
                <a:gd name="connsiteY9" fmla="*/ 1997386 h 3049540"/>
                <a:gd name="connsiteX10" fmla="*/ 35538 w 4650008"/>
                <a:gd name="connsiteY10" fmla="*/ 1148904 h 3049540"/>
                <a:gd name="connsiteX11" fmla="*/ 19375 w 4650008"/>
                <a:gd name="connsiteY11" fmla="*/ 0 h 3049540"/>
                <a:gd name="connsiteX0" fmla="*/ 19375 w 4650008"/>
                <a:gd name="connsiteY0" fmla="*/ 0 h 3049516"/>
                <a:gd name="connsiteX1" fmla="*/ 4627780 w 4650008"/>
                <a:gd name="connsiteY1" fmla="*/ 37435 h 3049516"/>
                <a:gd name="connsiteX2" fmla="*/ 4639245 w 4650008"/>
                <a:gd name="connsiteY2" fmla="*/ 843868 h 3049516"/>
                <a:gd name="connsiteX3" fmla="*/ 4478529 w 4650008"/>
                <a:gd name="connsiteY3" fmla="*/ 2009827 h 3049516"/>
                <a:gd name="connsiteX4" fmla="*/ 3937772 w 4650008"/>
                <a:gd name="connsiteY4" fmla="*/ 2578395 h 3049516"/>
                <a:gd name="connsiteX5" fmla="*/ 3044153 w 4650008"/>
                <a:gd name="connsiteY5" fmla="*/ 2917357 h 3049516"/>
                <a:gd name="connsiteX6" fmla="*/ 2269281 w 4650008"/>
                <a:gd name="connsiteY6" fmla="*/ 3049287 h 3049516"/>
                <a:gd name="connsiteX7" fmla="*/ 1416509 w 4650008"/>
                <a:gd name="connsiteY7" fmla="*/ 2932975 h 3049516"/>
                <a:gd name="connsiteX8" fmla="*/ 666509 w 4650008"/>
                <a:gd name="connsiteY8" fmla="*/ 2501530 h 3049516"/>
                <a:gd name="connsiteX9" fmla="*/ 176807 w 4650008"/>
                <a:gd name="connsiteY9" fmla="*/ 1997386 h 3049516"/>
                <a:gd name="connsiteX10" fmla="*/ 35538 w 4650008"/>
                <a:gd name="connsiteY10" fmla="*/ 1148904 h 3049516"/>
                <a:gd name="connsiteX11" fmla="*/ 19375 w 4650008"/>
                <a:gd name="connsiteY11" fmla="*/ 0 h 3049516"/>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044153 w 4650008"/>
                <a:gd name="connsiteY5" fmla="*/ 2917357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0008"/>
                <a:gd name="connsiteY0" fmla="*/ 0 h 3049432"/>
                <a:gd name="connsiteX1" fmla="*/ 4627780 w 4650008"/>
                <a:gd name="connsiteY1" fmla="*/ 37435 h 3049432"/>
                <a:gd name="connsiteX2" fmla="*/ 4639245 w 4650008"/>
                <a:gd name="connsiteY2" fmla="*/ 843868 h 3049432"/>
                <a:gd name="connsiteX3" fmla="*/ 4478529 w 4650008"/>
                <a:gd name="connsiteY3" fmla="*/ 2009827 h 3049432"/>
                <a:gd name="connsiteX4" fmla="*/ 3937772 w 4650008"/>
                <a:gd name="connsiteY4" fmla="*/ 2578395 h 3049432"/>
                <a:gd name="connsiteX5" fmla="*/ 3193745 w 4650008"/>
                <a:gd name="connsiteY5" fmla="*/ 2920598 h 3049432"/>
                <a:gd name="connsiteX6" fmla="*/ 2269281 w 4650008"/>
                <a:gd name="connsiteY6" fmla="*/ 3049287 h 3049432"/>
                <a:gd name="connsiteX7" fmla="*/ 1416509 w 4650008"/>
                <a:gd name="connsiteY7" fmla="*/ 2932975 h 3049432"/>
                <a:gd name="connsiteX8" fmla="*/ 666509 w 4650008"/>
                <a:gd name="connsiteY8" fmla="*/ 2501530 h 3049432"/>
                <a:gd name="connsiteX9" fmla="*/ 176807 w 4650008"/>
                <a:gd name="connsiteY9" fmla="*/ 1997386 h 3049432"/>
                <a:gd name="connsiteX10" fmla="*/ 35538 w 4650008"/>
                <a:gd name="connsiteY10" fmla="*/ 1148904 h 3049432"/>
                <a:gd name="connsiteX11" fmla="*/ 19375 w 4650008"/>
                <a:gd name="connsiteY11" fmla="*/ 0 h 3049432"/>
                <a:gd name="connsiteX0" fmla="*/ 19375 w 4656783"/>
                <a:gd name="connsiteY0" fmla="*/ 7942 h 3057374"/>
                <a:gd name="connsiteX1" fmla="*/ 4636329 w 4656783"/>
                <a:gd name="connsiteY1" fmla="*/ 0 h 3057374"/>
                <a:gd name="connsiteX2" fmla="*/ 4639245 w 4656783"/>
                <a:gd name="connsiteY2" fmla="*/ 851810 h 3057374"/>
                <a:gd name="connsiteX3" fmla="*/ 4478529 w 4656783"/>
                <a:gd name="connsiteY3" fmla="*/ 2017769 h 3057374"/>
                <a:gd name="connsiteX4" fmla="*/ 3937772 w 4656783"/>
                <a:gd name="connsiteY4" fmla="*/ 2586337 h 3057374"/>
                <a:gd name="connsiteX5" fmla="*/ 3193745 w 4656783"/>
                <a:gd name="connsiteY5" fmla="*/ 2928540 h 3057374"/>
                <a:gd name="connsiteX6" fmla="*/ 2269281 w 4656783"/>
                <a:gd name="connsiteY6" fmla="*/ 3057229 h 3057374"/>
                <a:gd name="connsiteX7" fmla="*/ 1416509 w 4656783"/>
                <a:gd name="connsiteY7" fmla="*/ 2940917 h 3057374"/>
                <a:gd name="connsiteX8" fmla="*/ 666509 w 4656783"/>
                <a:gd name="connsiteY8" fmla="*/ 2509472 h 3057374"/>
                <a:gd name="connsiteX9" fmla="*/ 176807 w 4656783"/>
                <a:gd name="connsiteY9" fmla="*/ 2005328 h 3057374"/>
                <a:gd name="connsiteX10" fmla="*/ 35538 w 4656783"/>
                <a:gd name="connsiteY10" fmla="*/ 1156846 h 3057374"/>
                <a:gd name="connsiteX11" fmla="*/ 19375 w 4656783"/>
                <a:gd name="connsiteY11" fmla="*/ 7942 h 3057374"/>
                <a:gd name="connsiteX0" fmla="*/ 20790 w 4653925"/>
                <a:gd name="connsiteY0" fmla="*/ 0 h 3062398"/>
                <a:gd name="connsiteX1" fmla="*/ 4633471 w 4653925"/>
                <a:gd name="connsiteY1" fmla="*/ 5024 h 3062398"/>
                <a:gd name="connsiteX2" fmla="*/ 4636387 w 4653925"/>
                <a:gd name="connsiteY2" fmla="*/ 856834 h 3062398"/>
                <a:gd name="connsiteX3" fmla="*/ 4475671 w 4653925"/>
                <a:gd name="connsiteY3" fmla="*/ 2022793 h 3062398"/>
                <a:gd name="connsiteX4" fmla="*/ 3934914 w 4653925"/>
                <a:gd name="connsiteY4" fmla="*/ 2591361 h 3062398"/>
                <a:gd name="connsiteX5" fmla="*/ 3190887 w 4653925"/>
                <a:gd name="connsiteY5" fmla="*/ 2933564 h 3062398"/>
                <a:gd name="connsiteX6" fmla="*/ 2266423 w 4653925"/>
                <a:gd name="connsiteY6" fmla="*/ 3062253 h 3062398"/>
                <a:gd name="connsiteX7" fmla="*/ 1413651 w 4653925"/>
                <a:gd name="connsiteY7" fmla="*/ 2945941 h 3062398"/>
                <a:gd name="connsiteX8" fmla="*/ 663651 w 4653925"/>
                <a:gd name="connsiteY8" fmla="*/ 2514496 h 3062398"/>
                <a:gd name="connsiteX9" fmla="*/ 173949 w 4653925"/>
                <a:gd name="connsiteY9" fmla="*/ 2010352 h 3062398"/>
                <a:gd name="connsiteX10" fmla="*/ 32680 w 4653925"/>
                <a:gd name="connsiteY10" fmla="*/ 1161870 h 3062398"/>
                <a:gd name="connsiteX11" fmla="*/ 20790 w 4653925"/>
                <a:gd name="connsiteY11" fmla="*/ 0 h 3062398"/>
                <a:gd name="connsiteX0" fmla="*/ 1932 w 4635067"/>
                <a:gd name="connsiteY0" fmla="*/ 0 h 3062398"/>
                <a:gd name="connsiteX1" fmla="*/ 4614613 w 4635067"/>
                <a:gd name="connsiteY1" fmla="*/ 5024 h 3062398"/>
                <a:gd name="connsiteX2" fmla="*/ 4617529 w 4635067"/>
                <a:gd name="connsiteY2" fmla="*/ 856834 h 3062398"/>
                <a:gd name="connsiteX3" fmla="*/ 4456813 w 4635067"/>
                <a:gd name="connsiteY3" fmla="*/ 2022793 h 3062398"/>
                <a:gd name="connsiteX4" fmla="*/ 3916056 w 4635067"/>
                <a:gd name="connsiteY4" fmla="*/ 2591361 h 3062398"/>
                <a:gd name="connsiteX5" fmla="*/ 3172029 w 4635067"/>
                <a:gd name="connsiteY5" fmla="*/ 2933564 h 3062398"/>
                <a:gd name="connsiteX6" fmla="*/ 2247565 w 4635067"/>
                <a:gd name="connsiteY6" fmla="*/ 3062253 h 3062398"/>
                <a:gd name="connsiteX7" fmla="*/ 1394793 w 4635067"/>
                <a:gd name="connsiteY7" fmla="*/ 2945941 h 3062398"/>
                <a:gd name="connsiteX8" fmla="*/ 644793 w 4635067"/>
                <a:gd name="connsiteY8" fmla="*/ 2514496 h 3062398"/>
                <a:gd name="connsiteX9" fmla="*/ 155091 w 4635067"/>
                <a:gd name="connsiteY9" fmla="*/ 2010352 h 3062398"/>
                <a:gd name="connsiteX10" fmla="*/ 13822 w 4635067"/>
                <a:gd name="connsiteY10" fmla="*/ 1161870 h 3062398"/>
                <a:gd name="connsiteX11" fmla="*/ 1932 w 4635067"/>
                <a:gd name="connsiteY11" fmla="*/ 0 h 3062398"/>
                <a:gd name="connsiteX0" fmla="*/ 1931 w 4635066"/>
                <a:gd name="connsiteY0" fmla="*/ 0 h 3062398"/>
                <a:gd name="connsiteX1" fmla="*/ 4614612 w 4635066"/>
                <a:gd name="connsiteY1" fmla="*/ 5024 h 3062398"/>
                <a:gd name="connsiteX2" fmla="*/ 4617528 w 4635066"/>
                <a:gd name="connsiteY2" fmla="*/ 856834 h 3062398"/>
                <a:gd name="connsiteX3" fmla="*/ 4456812 w 4635066"/>
                <a:gd name="connsiteY3" fmla="*/ 2022793 h 3062398"/>
                <a:gd name="connsiteX4" fmla="*/ 3916055 w 4635066"/>
                <a:gd name="connsiteY4" fmla="*/ 2591361 h 3062398"/>
                <a:gd name="connsiteX5" fmla="*/ 3172028 w 4635066"/>
                <a:gd name="connsiteY5" fmla="*/ 2933564 h 3062398"/>
                <a:gd name="connsiteX6" fmla="*/ 2247564 w 4635066"/>
                <a:gd name="connsiteY6" fmla="*/ 3062253 h 3062398"/>
                <a:gd name="connsiteX7" fmla="*/ 1394792 w 4635066"/>
                <a:gd name="connsiteY7" fmla="*/ 2945941 h 3062398"/>
                <a:gd name="connsiteX8" fmla="*/ 644792 w 4635066"/>
                <a:gd name="connsiteY8" fmla="*/ 2514496 h 3062398"/>
                <a:gd name="connsiteX9" fmla="*/ 155090 w 4635066"/>
                <a:gd name="connsiteY9" fmla="*/ 2010352 h 3062398"/>
                <a:gd name="connsiteX10" fmla="*/ 13821 w 4635066"/>
                <a:gd name="connsiteY10" fmla="*/ 1161870 h 3062398"/>
                <a:gd name="connsiteX11" fmla="*/ 1931 w 4635066"/>
                <a:gd name="connsiteY11" fmla="*/ 0 h 3062398"/>
                <a:gd name="connsiteX0" fmla="*/ 1931 w 4806179"/>
                <a:gd name="connsiteY0" fmla="*/ 0 h 3062398"/>
                <a:gd name="connsiteX1" fmla="*/ 4798553 w 4806179"/>
                <a:gd name="connsiteY1" fmla="*/ 119992 h 3062398"/>
                <a:gd name="connsiteX2" fmla="*/ 4617528 w 4806179"/>
                <a:gd name="connsiteY2" fmla="*/ 856834 h 3062398"/>
                <a:gd name="connsiteX3" fmla="*/ 4456812 w 4806179"/>
                <a:gd name="connsiteY3" fmla="*/ 2022793 h 3062398"/>
                <a:gd name="connsiteX4" fmla="*/ 3916055 w 4806179"/>
                <a:gd name="connsiteY4" fmla="*/ 2591361 h 3062398"/>
                <a:gd name="connsiteX5" fmla="*/ 3172028 w 4806179"/>
                <a:gd name="connsiteY5" fmla="*/ 2933564 h 3062398"/>
                <a:gd name="connsiteX6" fmla="*/ 2247564 w 4806179"/>
                <a:gd name="connsiteY6" fmla="*/ 3062253 h 3062398"/>
                <a:gd name="connsiteX7" fmla="*/ 1394792 w 4806179"/>
                <a:gd name="connsiteY7" fmla="*/ 2945941 h 3062398"/>
                <a:gd name="connsiteX8" fmla="*/ 644792 w 4806179"/>
                <a:gd name="connsiteY8" fmla="*/ 2514496 h 3062398"/>
                <a:gd name="connsiteX9" fmla="*/ 155090 w 4806179"/>
                <a:gd name="connsiteY9" fmla="*/ 2010352 h 3062398"/>
                <a:gd name="connsiteX10" fmla="*/ 13821 w 4806179"/>
                <a:gd name="connsiteY10" fmla="*/ 1161870 h 3062398"/>
                <a:gd name="connsiteX11" fmla="*/ 1931 w 4806179"/>
                <a:gd name="connsiteY11" fmla="*/ 0 h 3062398"/>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644792 w 4806180"/>
                <a:gd name="connsiteY8" fmla="*/ 2514496 h 3353180"/>
                <a:gd name="connsiteX9" fmla="*/ 155090 w 4806180"/>
                <a:gd name="connsiteY9" fmla="*/ 2010352 h 3353180"/>
                <a:gd name="connsiteX10" fmla="*/ 13821 w 4806180"/>
                <a:gd name="connsiteY10" fmla="*/ 1161870 h 3353180"/>
                <a:gd name="connsiteX11" fmla="*/ 1931 w 4806180"/>
                <a:gd name="connsiteY11"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1394792 w 4806180"/>
                <a:gd name="connsiteY7" fmla="*/ 2945941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53180"/>
                <a:gd name="connsiteX1" fmla="*/ 4798553 w 4806180"/>
                <a:gd name="connsiteY1" fmla="*/ 119992 h 3353180"/>
                <a:gd name="connsiteX2" fmla="*/ 4617528 w 4806180"/>
                <a:gd name="connsiteY2" fmla="*/ 856834 h 3353180"/>
                <a:gd name="connsiteX3" fmla="*/ 4456812 w 4806180"/>
                <a:gd name="connsiteY3" fmla="*/ 2022793 h 3353180"/>
                <a:gd name="connsiteX4" fmla="*/ 3916055 w 4806180"/>
                <a:gd name="connsiteY4" fmla="*/ 2591361 h 3353180"/>
                <a:gd name="connsiteX5" fmla="*/ 3052098 w 4806180"/>
                <a:gd name="connsiteY5" fmla="*/ 3342938 h 3353180"/>
                <a:gd name="connsiteX6" fmla="*/ 2247564 w 4806180"/>
                <a:gd name="connsiteY6" fmla="*/ 3062253 h 3353180"/>
                <a:gd name="connsiteX7" fmla="*/ 694383 w 4806180"/>
                <a:gd name="connsiteY7" fmla="*/ 3026148 h 3353180"/>
                <a:gd name="connsiteX8" fmla="*/ 155090 w 4806180"/>
                <a:gd name="connsiteY8" fmla="*/ 2010352 h 3353180"/>
                <a:gd name="connsiteX9" fmla="*/ 13821 w 4806180"/>
                <a:gd name="connsiteY9" fmla="*/ 1161870 h 3353180"/>
                <a:gd name="connsiteX10" fmla="*/ 1931 w 4806180"/>
                <a:gd name="connsiteY10" fmla="*/ 0 h 3353180"/>
                <a:gd name="connsiteX0" fmla="*/ 1931 w 4806180"/>
                <a:gd name="connsiteY0" fmla="*/ 0 h 3371637"/>
                <a:gd name="connsiteX1" fmla="*/ 4798553 w 4806180"/>
                <a:gd name="connsiteY1" fmla="*/ 119992 h 3371637"/>
                <a:gd name="connsiteX2" fmla="*/ 4617528 w 4806180"/>
                <a:gd name="connsiteY2" fmla="*/ 856834 h 3371637"/>
                <a:gd name="connsiteX3" fmla="*/ 4456812 w 4806180"/>
                <a:gd name="connsiteY3" fmla="*/ 2022793 h 3371637"/>
                <a:gd name="connsiteX4" fmla="*/ 3916055 w 4806180"/>
                <a:gd name="connsiteY4" fmla="*/ 2591361 h 3371637"/>
                <a:gd name="connsiteX5" fmla="*/ 3052098 w 4806180"/>
                <a:gd name="connsiteY5" fmla="*/ 3342938 h 3371637"/>
                <a:gd name="connsiteX6" fmla="*/ 2083888 w 4806180"/>
                <a:gd name="connsiteY6" fmla="*/ 3325681 h 3371637"/>
                <a:gd name="connsiteX7" fmla="*/ 694383 w 4806180"/>
                <a:gd name="connsiteY7" fmla="*/ 3026148 h 3371637"/>
                <a:gd name="connsiteX8" fmla="*/ 155090 w 4806180"/>
                <a:gd name="connsiteY8" fmla="*/ 2010352 h 3371637"/>
                <a:gd name="connsiteX9" fmla="*/ 13821 w 4806180"/>
                <a:gd name="connsiteY9" fmla="*/ 1161870 h 3371637"/>
                <a:gd name="connsiteX10" fmla="*/ 1931 w 4806180"/>
                <a:gd name="connsiteY10" fmla="*/ 0 h 3371637"/>
                <a:gd name="connsiteX0" fmla="*/ 1931 w 4806180"/>
                <a:gd name="connsiteY0" fmla="*/ 0 h 3371636"/>
                <a:gd name="connsiteX1" fmla="*/ 4798553 w 4806180"/>
                <a:gd name="connsiteY1" fmla="*/ 119992 h 3371636"/>
                <a:gd name="connsiteX2" fmla="*/ 4617528 w 4806180"/>
                <a:gd name="connsiteY2" fmla="*/ 856834 h 3371636"/>
                <a:gd name="connsiteX3" fmla="*/ 4456812 w 4806180"/>
                <a:gd name="connsiteY3" fmla="*/ 2022793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06180"/>
                <a:gd name="connsiteY0" fmla="*/ 0 h 3371636"/>
                <a:gd name="connsiteX1" fmla="*/ 4798553 w 4806180"/>
                <a:gd name="connsiteY1" fmla="*/ 119992 h 3371636"/>
                <a:gd name="connsiteX2" fmla="*/ 4617528 w 4806180"/>
                <a:gd name="connsiteY2" fmla="*/ 856834 h 3371636"/>
                <a:gd name="connsiteX3" fmla="*/ 4272451 w 4806180"/>
                <a:gd name="connsiteY3" fmla="*/ 2145315 h 3371636"/>
                <a:gd name="connsiteX4" fmla="*/ 3626717 w 4806180"/>
                <a:gd name="connsiteY4" fmla="*/ 3122120 h 3371636"/>
                <a:gd name="connsiteX5" fmla="*/ 3052098 w 4806180"/>
                <a:gd name="connsiteY5" fmla="*/ 3342938 h 3371636"/>
                <a:gd name="connsiteX6" fmla="*/ 2083888 w 4806180"/>
                <a:gd name="connsiteY6" fmla="*/ 3325681 h 3371636"/>
                <a:gd name="connsiteX7" fmla="*/ 694383 w 4806180"/>
                <a:gd name="connsiteY7" fmla="*/ 3026148 h 3371636"/>
                <a:gd name="connsiteX8" fmla="*/ 155090 w 4806180"/>
                <a:gd name="connsiteY8" fmla="*/ 2010352 h 3371636"/>
                <a:gd name="connsiteX9" fmla="*/ 13821 w 4806180"/>
                <a:gd name="connsiteY9" fmla="*/ 1161870 h 3371636"/>
                <a:gd name="connsiteX10" fmla="*/ 1931 w 4806180"/>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1931 w 4811631"/>
                <a:gd name="connsiteY0" fmla="*/ 0 h 3371636"/>
                <a:gd name="connsiteX1" fmla="*/ 4798553 w 4811631"/>
                <a:gd name="connsiteY1" fmla="*/ 119992 h 3371636"/>
                <a:gd name="connsiteX2" fmla="*/ 4617528 w 4811631"/>
                <a:gd name="connsiteY2" fmla="*/ 856834 h 3371636"/>
                <a:gd name="connsiteX3" fmla="*/ 4272451 w 4811631"/>
                <a:gd name="connsiteY3" fmla="*/ 2145315 h 3371636"/>
                <a:gd name="connsiteX4" fmla="*/ 3626717 w 4811631"/>
                <a:gd name="connsiteY4" fmla="*/ 3122120 h 3371636"/>
                <a:gd name="connsiteX5" fmla="*/ 3052098 w 4811631"/>
                <a:gd name="connsiteY5" fmla="*/ 3342938 h 3371636"/>
                <a:gd name="connsiteX6" fmla="*/ 2083888 w 4811631"/>
                <a:gd name="connsiteY6" fmla="*/ 3325681 h 3371636"/>
                <a:gd name="connsiteX7" fmla="*/ 694383 w 4811631"/>
                <a:gd name="connsiteY7" fmla="*/ 3026148 h 3371636"/>
                <a:gd name="connsiteX8" fmla="*/ 155090 w 4811631"/>
                <a:gd name="connsiteY8" fmla="*/ 2010352 h 3371636"/>
                <a:gd name="connsiteX9" fmla="*/ 13821 w 4811631"/>
                <a:gd name="connsiteY9" fmla="*/ 1161870 h 3371636"/>
                <a:gd name="connsiteX10" fmla="*/ 1931 w 4811631"/>
                <a:gd name="connsiteY10" fmla="*/ 0 h 3371636"/>
                <a:gd name="connsiteX0" fmla="*/ 458876 w 4799215"/>
                <a:gd name="connsiteY0" fmla="*/ 0 h 3264725"/>
                <a:gd name="connsiteX1" fmla="*/ 4786137 w 4799215"/>
                <a:gd name="connsiteY1" fmla="*/ 13081 h 3264725"/>
                <a:gd name="connsiteX2" fmla="*/ 4605112 w 4799215"/>
                <a:gd name="connsiteY2" fmla="*/ 749923 h 3264725"/>
                <a:gd name="connsiteX3" fmla="*/ 4260035 w 4799215"/>
                <a:gd name="connsiteY3" fmla="*/ 2038404 h 3264725"/>
                <a:gd name="connsiteX4" fmla="*/ 3614301 w 4799215"/>
                <a:gd name="connsiteY4" fmla="*/ 3015209 h 3264725"/>
                <a:gd name="connsiteX5" fmla="*/ 3039682 w 4799215"/>
                <a:gd name="connsiteY5" fmla="*/ 3236027 h 3264725"/>
                <a:gd name="connsiteX6" fmla="*/ 2071472 w 4799215"/>
                <a:gd name="connsiteY6" fmla="*/ 3218770 h 3264725"/>
                <a:gd name="connsiteX7" fmla="*/ 681967 w 4799215"/>
                <a:gd name="connsiteY7" fmla="*/ 2919237 h 3264725"/>
                <a:gd name="connsiteX8" fmla="*/ 142674 w 4799215"/>
                <a:gd name="connsiteY8" fmla="*/ 1903441 h 3264725"/>
                <a:gd name="connsiteX9" fmla="*/ 1405 w 4799215"/>
                <a:gd name="connsiteY9" fmla="*/ 1054959 h 3264725"/>
                <a:gd name="connsiteX10" fmla="*/ 458876 w 4799215"/>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321708 w 4662047"/>
                <a:gd name="connsiteY0" fmla="*/ 0 h 3264725"/>
                <a:gd name="connsiteX1" fmla="*/ 4648969 w 4662047"/>
                <a:gd name="connsiteY1" fmla="*/ 13081 h 3264725"/>
                <a:gd name="connsiteX2" fmla="*/ 4467944 w 4662047"/>
                <a:gd name="connsiteY2" fmla="*/ 749923 h 3264725"/>
                <a:gd name="connsiteX3" fmla="*/ 4122867 w 4662047"/>
                <a:gd name="connsiteY3" fmla="*/ 2038404 h 3264725"/>
                <a:gd name="connsiteX4" fmla="*/ 3477133 w 4662047"/>
                <a:gd name="connsiteY4" fmla="*/ 3015209 h 3264725"/>
                <a:gd name="connsiteX5" fmla="*/ 2902514 w 4662047"/>
                <a:gd name="connsiteY5" fmla="*/ 3236027 h 3264725"/>
                <a:gd name="connsiteX6" fmla="*/ 1934304 w 4662047"/>
                <a:gd name="connsiteY6" fmla="*/ 3218770 h 3264725"/>
                <a:gd name="connsiteX7" fmla="*/ 544799 w 4662047"/>
                <a:gd name="connsiteY7" fmla="*/ 2919237 h 3264725"/>
                <a:gd name="connsiteX8" fmla="*/ 5506 w 4662047"/>
                <a:gd name="connsiteY8" fmla="*/ 1903441 h 3264725"/>
                <a:gd name="connsiteX9" fmla="*/ 69984 w 4662047"/>
                <a:gd name="connsiteY9" fmla="*/ 1161492 h 3264725"/>
                <a:gd name="connsiteX10" fmla="*/ 321708 w 4662047"/>
                <a:gd name="connsiteY10" fmla="*/ 0 h 3264725"/>
                <a:gd name="connsiteX0" fmla="*/ 258034 w 4598373"/>
                <a:gd name="connsiteY0" fmla="*/ 0 h 3264725"/>
                <a:gd name="connsiteX1" fmla="*/ 4585295 w 4598373"/>
                <a:gd name="connsiteY1" fmla="*/ 13081 h 3264725"/>
                <a:gd name="connsiteX2" fmla="*/ 4404270 w 4598373"/>
                <a:gd name="connsiteY2" fmla="*/ 749923 h 3264725"/>
                <a:gd name="connsiteX3" fmla="*/ 4059193 w 4598373"/>
                <a:gd name="connsiteY3" fmla="*/ 2038404 h 3264725"/>
                <a:gd name="connsiteX4" fmla="*/ 3413459 w 4598373"/>
                <a:gd name="connsiteY4" fmla="*/ 3015209 h 3264725"/>
                <a:gd name="connsiteX5" fmla="*/ 2838840 w 4598373"/>
                <a:gd name="connsiteY5" fmla="*/ 3236027 h 3264725"/>
                <a:gd name="connsiteX6" fmla="*/ 1870630 w 4598373"/>
                <a:gd name="connsiteY6" fmla="*/ 3218770 h 3264725"/>
                <a:gd name="connsiteX7" fmla="*/ 481125 w 4598373"/>
                <a:gd name="connsiteY7" fmla="*/ 2919237 h 3264725"/>
                <a:gd name="connsiteX8" fmla="*/ 6310 w 4598373"/>
                <a:gd name="connsiteY8" fmla="*/ 1161492 h 3264725"/>
                <a:gd name="connsiteX9" fmla="*/ 258034 w 4598373"/>
                <a:gd name="connsiteY9" fmla="*/ 0 h 3264725"/>
                <a:gd name="connsiteX0" fmla="*/ 258034 w 4798051"/>
                <a:gd name="connsiteY0" fmla="*/ 0 h 3264725"/>
                <a:gd name="connsiteX1" fmla="*/ 4585295 w 4798051"/>
                <a:gd name="connsiteY1" fmla="*/ 13081 h 3264725"/>
                <a:gd name="connsiteX2" fmla="*/ 4059193 w 4798051"/>
                <a:gd name="connsiteY2" fmla="*/ 2038404 h 3264725"/>
                <a:gd name="connsiteX3" fmla="*/ 3413459 w 4798051"/>
                <a:gd name="connsiteY3" fmla="*/ 3015209 h 3264725"/>
                <a:gd name="connsiteX4" fmla="*/ 2838840 w 4798051"/>
                <a:gd name="connsiteY4" fmla="*/ 3236027 h 3264725"/>
                <a:gd name="connsiteX5" fmla="*/ 1870630 w 4798051"/>
                <a:gd name="connsiteY5" fmla="*/ 3218770 h 3264725"/>
                <a:gd name="connsiteX6" fmla="*/ 481125 w 4798051"/>
                <a:gd name="connsiteY6" fmla="*/ 2919237 h 3264725"/>
                <a:gd name="connsiteX7" fmla="*/ 6310 w 4798051"/>
                <a:gd name="connsiteY7" fmla="*/ 1161492 h 3264725"/>
                <a:gd name="connsiteX8" fmla="*/ 258034 w 4798051"/>
                <a:gd name="connsiteY8" fmla="*/ 0 h 3264725"/>
                <a:gd name="connsiteX0" fmla="*/ 258034 w 4585296"/>
                <a:gd name="connsiteY0" fmla="*/ 0 h 3264725"/>
                <a:gd name="connsiteX1" fmla="*/ 4585295 w 4585296"/>
                <a:gd name="connsiteY1" fmla="*/ 13081 h 3264725"/>
                <a:gd name="connsiteX2" fmla="*/ 4059193 w 4585296"/>
                <a:gd name="connsiteY2" fmla="*/ 2038404 h 3264725"/>
                <a:gd name="connsiteX3" fmla="*/ 3413459 w 4585296"/>
                <a:gd name="connsiteY3" fmla="*/ 3015209 h 3264725"/>
                <a:gd name="connsiteX4" fmla="*/ 2838840 w 4585296"/>
                <a:gd name="connsiteY4" fmla="*/ 3236027 h 3264725"/>
                <a:gd name="connsiteX5" fmla="*/ 1870630 w 4585296"/>
                <a:gd name="connsiteY5" fmla="*/ 3218770 h 3264725"/>
                <a:gd name="connsiteX6" fmla="*/ 481125 w 4585296"/>
                <a:gd name="connsiteY6" fmla="*/ 2919237 h 3264725"/>
                <a:gd name="connsiteX7" fmla="*/ 6310 w 4585296"/>
                <a:gd name="connsiteY7" fmla="*/ 1161492 h 3264725"/>
                <a:gd name="connsiteX8" fmla="*/ 258034 w 4585296"/>
                <a:gd name="connsiteY8" fmla="*/ 0 h 3264725"/>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258034 w 4585295"/>
                <a:gd name="connsiteY0" fmla="*/ 0 h 3292087"/>
                <a:gd name="connsiteX1" fmla="*/ 4585295 w 4585295"/>
                <a:gd name="connsiteY1" fmla="*/ 13081 h 3292087"/>
                <a:gd name="connsiteX2" fmla="*/ 4059193 w 4585295"/>
                <a:gd name="connsiteY2" fmla="*/ 2038404 h 3292087"/>
                <a:gd name="connsiteX3" fmla="*/ 3413459 w 4585295"/>
                <a:gd name="connsiteY3" fmla="*/ 3015209 h 3292087"/>
                <a:gd name="connsiteX4" fmla="*/ 2838840 w 4585295"/>
                <a:gd name="connsiteY4" fmla="*/ 3236027 h 3292087"/>
                <a:gd name="connsiteX5" fmla="*/ 1899983 w 4585295"/>
                <a:gd name="connsiteY5" fmla="*/ 3291175 h 3292087"/>
                <a:gd name="connsiteX6" fmla="*/ 481125 w 4585295"/>
                <a:gd name="connsiteY6" fmla="*/ 2919237 h 3292087"/>
                <a:gd name="connsiteX7" fmla="*/ 6310 w 4585295"/>
                <a:gd name="connsiteY7" fmla="*/ 1161492 h 3292087"/>
                <a:gd name="connsiteX8" fmla="*/ 258034 w 4585295"/>
                <a:gd name="connsiteY8" fmla="*/ 0 h 3292087"/>
                <a:gd name="connsiteX0" fmla="*/ 181940 w 4594182"/>
                <a:gd name="connsiteY0" fmla="*/ 0 h 3557030"/>
                <a:gd name="connsiteX1" fmla="*/ 4594182 w 4594182"/>
                <a:gd name="connsiteY1" fmla="*/ 278024 h 3557030"/>
                <a:gd name="connsiteX2" fmla="*/ 4068080 w 4594182"/>
                <a:gd name="connsiteY2" fmla="*/ 2303347 h 3557030"/>
                <a:gd name="connsiteX3" fmla="*/ 3422346 w 4594182"/>
                <a:gd name="connsiteY3" fmla="*/ 3280152 h 3557030"/>
                <a:gd name="connsiteX4" fmla="*/ 2847727 w 4594182"/>
                <a:gd name="connsiteY4" fmla="*/ 3500970 h 3557030"/>
                <a:gd name="connsiteX5" fmla="*/ 1908870 w 4594182"/>
                <a:gd name="connsiteY5" fmla="*/ 3556118 h 3557030"/>
                <a:gd name="connsiteX6" fmla="*/ 490012 w 4594182"/>
                <a:gd name="connsiteY6" fmla="*/ 3184180 h 3557030"/>
                <a:gd name="connsiteX7" fmla="*/ 15197 w 4594182"/>
                <a:gd name="connsiteY7" fmla="*/ 1426435 h 3557030"/>
                <a:gd name="connsiteX8" fmla="*/ 181940 w 4594182"/>
                <a:gd name="connsiteY8" fmla="*/ 0 h 3557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94182" h="3557030">
                  <a:moveTo>
                    <a:pt x="181940" y="0"/>
                  </a:moveTo>
                  <a:lnTo>
                    <a:pt x="4594182" y="278024"/>
                  </a:lnTo>
                  <a:cubicBezTo>
                    <a:pt x="4458665" y="1334125"/>
                    <a:pt x="4263386" y="1802992"/>
                    <a:pt x="4068080" y="2303347"/>
                  </a:cubicBezTo>
                  <a:cubicBezTo>
                    <a:pt x="4043469" y="2399936"/>
                    <a:pt x="3563939" y="3154715"/>
                    <a:pt x="3422346" y="3280152"/>
                  </a:cubicBezTo>
                  <a:cubicBezTo>
                    <a:pt x="3310672" y="3373178"/>
                    <a:pt x="3030354" y="3432752"/>
                    <a:pt x="2847727" y="3500970"/>
                  </a:cubicBezTo>
                  <a:cubicBezTo>
                    <a:pt x="2472767" y="3575671"/>
                    <a:pt x="2171596" y="3552975"/>
                    <a:pt x="1908870" y="3556118"/>
                  </a:cubicBezTo>
                  <a:cubicBezTo>
                    <a:pt x="1646144" y="3559261"/>
                    <a:pt x="728648" y="3255485"/>
                    <a:pt x="490012" y="3184180"/>
                  </a:cubicBezTo>
                  <a:cubicBezTo>
                    <a:pt x="11986" y="2501181"/>
                    <a:pt x="52379" y="1912974"/>
                    <a:pt x="15197" y="1426435"/>
                  </a:cubicBezTo>
                  <a:cubicBezTo>
                    <a:pt x="-16128" y="1155428"/>
                    <a:pt x="-15596" y="539629"/>
                    <a:pt x="181940" y="0"/>
                  </a:cubicBez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17" name="Group 16">
              <a:extLst>
                <a:ext uri="{FF2B5EF4-FFF2-40B4-BE49-F238E27FC236}">
                  <a16:creationId xmlns:a16="http://schemas.microsoft.com/office/drawing/2014/main" id="{ADA8EDD3-4B3C-3DCD-30D4-480C309DCFD7}"/>
                </a:ext>
              </a:extLst>
            </p:cNvPr>
            <p:cNvGrpSpPr/>
            <p:nvPr/>
          </p:nvGrpSpPr>
          <p:grpSpPr>
            <a:xfrm flipH="1">
              <a:off x="9013279" y="5202737"/>
              <a:ext cx="753730" cy="404031"/>
              <a:chOff x="5447388" y="3100610"/>
              <a:chExt cx="1500891" cy="804540"/>
            </a:xfrm>
          </p:grpSpPr>
          <p:sp>
            <p:nvSpPr>
              <p:cNvPr id="18" name="Oval 17">
                <a:extLst>
                  <a:ext uri="{FF2B5EF4-FFF2-40B4-BE49-F238E27FC236}">
                    <a16:creationId xmlns:a16="http://schemas.microsoft.com/office/drawing/2014/main" id="{870E2107-B25C-7D66-0A22-2D3F858CCA5C}"/>
                  </a:ext>
                </a:extLst>
              </p:cNvPr>
              <p:cNvSpPr/>
              <p:nvPr/>
            </p:nvSpPr>
            <p:spPr>
              <a:xfrm>
                <a:off x="5447388" y="3266522"/>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Freeform: Shape 18">
                <a:extLst>
                  <a:ext uri="{FF2B5EF4-FFF2-40B4-BE49-F238E27FC236}">
                    <a16:creationId xmlns:a16="http://schemas.microsoft.com/office/drawing/2014/main" id="{B357750C-FE1E-96E9-9035-CE1F425D94CC}"/>
                  </a:ext>
                </a:extLst>
              </p:cNvPr>
              <p:cNvSpPr/>
              <p:nvPr/>
            </p:nvSpPr>
            <p:spPr>
              <a:xfrm>
                <a:off x="5648906" y="3266522"/>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0" name="Oval 19">
                <a:extLst>
                  <a:ext uri="{FF2B5EF4-FFF2-40B4-BE49-F238E27FC236}">
                    <a16:creationId xmlns:a16="http://schemas.microsoft.com/office/drawing/2014/main" id="{4AFE9603-9748-1035-C828-C59E183C57DE}"/>
                  </a:ext>
                </a:extLst>
              </p:cNvPr>
              <p:cNvSpPr/>
              <p:nvPr/>
            </p:nvSpPr>
            <p:spPr>
              <a:xfrm>
                <a:off x="6406985" y="3100610"/>
                <a:ext cx="541294" cy="638628"/>
              </a:xfrm>
              <a:prstGeom prst="ellipse">
                <a:avLst/>
              </a:prstGeom>
              <a:solidFill>
                <a:schemeClr val="bg1"/>
              </a:soli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Freeform: Shape 20">
                <a:extLst>
                  <a:ext uri="{FF2B5EF4-FFF2-40B4-BE49-F238E27FC236}">
                    <a16:creationId xmlns:a16="http://schemas.microsoft.com/office/drawing/2014/main" id="{452D3419-4F1B-0681-7E92-D953FA8569EE}"/>
                  </a:ext>
                </a:extLst>
              </p:cNvPr>
              <p:cNvSpPr/>
              <p:nvPr/>
            </p:nvSpPr>
            <p:spPr>
              <a:xfrm>
                <a:off x="6611291" y="3100610"/>
                <a:ext cx="325836" cy="289179"/>
              </a:xfrm>
              <a:custGeom>
                <a:avLst/>
                <a:gdLst>
                  <a:gd name="connsiteX0" fmla="*/ 66769 w 325836"/>
                  <a:gd name="connsiteY0" fmla="*/ 0 h 289179"/>
                  <a:gd name="connsiteX1" fmla="*/ 316147 w 325836"/>
                  <a:gd name="connsiteY1" fmla="*/ 195023 h 289179"/>
                  <a:gd name="connsiteX2" fmla="*/ 325836 w 325836"/>
                  <a:gd name="connsiteY2" fmla="*/ 231847 h 289179"/>
                  <a:gd name="connsiteX3" fmla="*/ 265409 w 325836"/>
                  <a:gd name="connsiteY3" fmla="*/ 275001 h 289179"/>
                  <a:gd name="connsiteX4" fmla="*/ 185019 w 325836"/>
                  <a:gd name="connsiteY4" fmla="*/ 288684 h 289179"/>
                  <a:gd name="connsiteX5" fmla="*/ 1897 w 325836"/>
                  <a:gd name="connsiteY5" fmla="*/ 21266 h 289179"/>
                  <a:gd name="connsiteX6" fmla="*/ 4770 w 325836"/>
                  <a:gd name="connsiteY6" fmla="*/ 9217 h 289179"/>
                  <a:gd name="connsiteX7" fmla="*/ 12224 w 325836"/>
                  <a:gd name="connsiteY7" fmla="*/ 6487 h 289179"/>
                  <a:gd name="connsiteX8" fmla="*/ 66769 w 325836"/>
                  <a:gd name="connsiteY8" fmla="*/ 0 h 28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836" h="289179">
                    <a:moveTo>
                      <a:pt x="66769" y="0"/>
                    </a:moveTo>
                    <a:cubicBezTo>
                      <a:pt x="178875" y="0"/>
                      <a:pt x="275061" y="80416"/>
                      <a:pt x="316147" y="195023"/>
                    </a:cubicBezTo>
                    <a:lnTo>
                      <a:pt x="325836" y="231847"/>
                    </a:lnTo>
                    <a:lnTo>
                      <a:pt x="265409" y="275001"/>
                    </a:lnTo>
                    <a:cubicBezTo>
                      <a:pt x="240185" y="285865"/>
                      <a:pt x="212992" y="290848"/>
                      <a:pt x="185019" y="288684"/>
                    </a:cubicBezTo>
                    <a:cubicBezTo>
                      <a:pt x="73129" y="280029"/>
                      <a:pt x="-14093" y="186477"/>
                      <a:pt x="1897" y="21266"/>
                    </a:cubicBezTo>
                    <a:lnTo>
                      <a:pt x="4770" y="9217"/>
                    </a:lnTo>
                    <a:lnTo>
                      <a:pt x="12224" y="6487"/>
                    </a:lnTo>
                    <a:cubicBezTo>
                      <a:pt x="29843" y="2234"/>
                      <a:pt x="48085" y="0"/>
                      <a:pt x="66769" y="0"/>
                    </a:cubicBezTo>
                    <a:close/>
                  </a:path>
                </a:pathLst>
              </a:custGeom>
              <a:solidFill>
                <a:schemeClr val="tx2"/>
              </a:solidFill>
              <a:ln w="63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2" name="Freeform: Shape 21">
                <a:extLst>
                  <a:ext uri="{FF2B5EF4-FFF2-40B4-BE49-F238E27FC236}">
                    <a16:creationId xmlns:a16="http://schemas.microsoft.com/office/drawing/2014/main" id="{1271D20E-EB91-A613-FA0E-F7EC22C70693}"/>
                  </a:ext>
                </a:extLst>
              </p:cNvPr>
              <p:cNvSpPr/>
              <p:nvPr/>
            </p:nvSpPr>
            <p:spPr>
              <a:xfrm>
                <a:off x="6134392" y="3650520"/>
                <a:ext cx="202239" cy="91643"/>
              </a:xfrm>
              <a:custGeom>
                <a:avLst/>
                <a:gdLst>
                  <a:gd name="connsiteX0" fmla="*/ 7177 w 337329"/>
                  <a:gd name="connsiteY0" fmla="*/ 89885 h 247879"/>
                  <a:gd name="connsiteX1" fmla="*/ 31377 w 337329"/>
                  <a:gd name="connsiteY1" fmla="*/ 247182 h 247879"/>
                  <a:gd name="connsiteX2" fmla="*/ 256088 w 337329"/>
                  <a:gd name="connsiteY2" fmla="*/ 146927 h 247879"/>
                  <a:gd name="connsiteX3" fmla="*/ 283744 w 337329"/>
                  <a:gd name="connsiteY3" fmla="*/ 131370 h 247879"/>
                  <a:gd name="connsiteX4" fmla="*/ 337329 w 337329"/>
                  <a:gd name="connsiteY4" fmla="*/ 0 h 247879"/>
                  <a:gd name="connsiteX0" fmla="*/ 7177 w 283744"/>
                  <a:gd name="connsiteY0" fmla="*/ 0 h 157994"/>
                  <a:gd name="connsiteX1" fmla="*/ 31377 w 283744"/>
                  <a:gd name="connsiteY1" fmla="*/ 157297 h 157994"/>
                  <a:gd name="connsiteX2" fmla="*/ 256088 w 283744"/>
                  <a:gd name="connsiteY2" fmla="*/ 57042 h 157994"/>
                  <a:gd name="connsiteX3" fmla="*/ 283744 w 283744"/>
                  <a:gd name="connsiteY3" fmla="*/ 41485 h 157994"/>
                  <a:gd name="connsiteX0" fmla="*/ 8640 w 285207"/>
                  <a:gd name="connsiteY0" fmla="*/ 0 h 157643"/>
                  <a:gd name="connsiteX1" fmla="*/ 32840 w 285207"/>
                  <a:gd name="connsiteY1" fmla="*/ 157297 h 157643"/>
                  <a:gd name="connsiteX2" fmla="*/ 285207 w 285207"/>
                  <a:gd name="connsiteY2" fmla="*/ 41485 h 157643"/>
                  <a:gd name="connsiteX0" fmla="*/ 8640 w 285207"/>
                  <a:gd name="connsiteY0" fmla="*/ 0 h 158393"/>
                  <a:gd name="connsiteX1" fmla="*/ 32840 w 285207"/>
                  <a:gd name="connsiteY1" fmla="*/ 157297 h 158393"/>
                  <a:gd name="connsiteX2" fmla="*/ 285207 w 285207"/>
                  <a:gd name="connsiteY2" fmla="*/ 41485 h 158393"/>
                  <a:gd name="connsiteX0" fmla="*/ 1000 w 277567"/>
                  <a:gd name="connsiteY0" fmla="*/ 0 h 165132"/>
                  <a:gd name="connsiteX1" fmla="*/ 87428 w 277567"/>
                  <a:gd name="connsiteY1" fmla="*/ 164212 h 165132"/>
                  <a:gd name="connsiteX2" fmla="*/ 277567 w 277567"/>
                  <a:gd name="connsiteY2" fmla="*/ 41485 h 165132"/>
                  <a:gd name="connsiteX0" fmla="*/ 1000 w 277604"/>
                  <a:gd name="connsiteY0" fmla="*/ 0 h 165033"/>
                  <a:gd name="connsiteX1" fmla="*/ 87428 w 277604"/>
                  <a:gd name="connsiteY1" fmla="*/ 164212 h 165033"/>
                  <a:gd name="connsiteX2" fmla="*/ 277567 w 277604"/>
                  <a:gd name="connsiteY2" fmla="*/ 41485 h 165033"/>
                  <a:gd name="connsiteX0" fmla="*/ 515 w 277141"/>
                  <a:gd name="connsiteY0" fmla="*/ 0 h 158261"/>
                  <a:gd name="connsiteX1" fmla="*/ 140528 w 277141"/>
                  <a:gd name="connsiteY1" fmla="*/ 157298 h 158261"/>
                  <a:gd name="connsiteX2" fmla="*/ 277082 w 277141"/>
                  <a:gd name="connsiteY2" fmla="*/ 41485 h 158261"/>
                  <a:gd name="connsiteX0" fmla="*/ 916 w 277522"/>
                  <a:gd name="connsiteY0" fmla="*/ 0 h 117784"/>
                  <a:gd name="connsiteX1" fmla="*/ 92530 w 277522"/>
                  <a:gd name="connsiteY1" fmla="*/ 112355 h 117784"/>
                  <a:gd name="connsiteX2" fmla="*/ 277483 w 277522"/>
                  <a:gd name="connsiteY2" fmla="*/ 41485 h 117784"/>
                  <a:gd name="connsiteX0" fmla="*/ 817 w 230766"/>
                  <a:gd name="connsiteY0" fmla="*/ 0 h 112925"/>
                  <a:gd name="connsiteX1" fmla="*/ 92431 w 230766"/>
                  <a:gd name="connsiteY1" fmla="*/ 112355 h 112925"/>
                  <a:gd name="connsiteX2" fmla="*/ 230713 w 230766"/>
                  <a:gd name="connsiteY2" fmla="*/ 17286 h 112925"/>
                  <a:gd name="connsiteX0" fmla="*/ 750 w 192694"/>
                  <a:gd name="connsiteY0" fmla="*/ 0 h 112462"/>
                  <a:gd name="connsiteX1" fmla="*/ 92364 w 192694"/>
                  <a:gd name="connsiteY1" fmla="*/ 112355 h 112462"/>
                  <a:gd name="connsiteX2" fmla="*/ 192618 w 192694"/>
                  <a:gd name="connsiteY2" fmla="*/ 8643 h 112462"/>
                  <a:gd name="connsiteX0" fmla="*/ 717 w 192665"/>
                  <a:gd name="connsiteY0" fmla="*/ 0 h 97264"/>
                  <a:gd name="connsiteX1" fmla="*/ 95788 w 192665"/>
                  <a:gd name="connsiteY1" fmla="*/ 96799 h 97264"/>
                  <a:gd name="connsiteX2" fmla="*/ 192585 w 192665"/>
                  <a:gd name="connsiteY2" fmla="*/ 8643 h 97264"/>
                  <a:gd name="connsiteX0" fmla="*/ 717 w 192665"/>
                  <a:gd name="connsiteY0" fmla="*/ 0 h 112462"/>
                  <a:gd name="connsiteX1" fmla="*/ 95788 w 192665"/>
                  <a:gd name="connsiteY1" fmla="*/ 112355 h 112462"/>
                  <a:gd name="connsiteX2" fmla="*/ 192585 w 192665"/>
                  <a:gd name="connsiteY2" fmla="*/ 8643 h 112462"/>
                  <a:gd name="connsiteX0" fmla="*/ 0 w 191948"/>
                  <a:gd name="connsiteY0" fmla="*/ 0 h 112462"/>
                  <a:gd name="connsiteX1" fmla="*/ 95071 w 191948"/>
                  <a:gd name="connsiteY1" fmla="*/ 112355 h 112462"/>
                  <a:gd name="connsiteX2" fmla="*/ 191868 w 191948"/>
                  <a:gd name="connsiteY2" fmla="*/ 8643 h 112462"/>
                  <a:gd name="connsiteX0" fmla="*/ 0 w 202321"/>
                  <a:gd name="connsiteY0" fmla="*/ 6914 h 103741"/>
                  <a:gd name="connsiteX1" fmla="*/ 105442 w 202321"/>
                  <a:gd name="connsiteY1" fmla="*/ 103712 h 103741"/>
                  <a:gd name="connsiteX2" fmla="*/ 202239 w 202321"/>
                  <a:gd name="connsiteY2" fmla="*/ 0 h 103741"/>
                  <a:gd name="connsiteX0" fmla="*/ 0 w 202321"/>
                  <a:gd name="connsiteY0" fmla="*/ 6914 h 103732"/>
                  <a:gd name="connsiteX1" fmla="*/ 105442 w 202321"/>
                  <a:gd name="connsiteY1" fmla="*/ 103712 h 103732"/>
                  <a:gd name="connsiteX2" fmla="*/ 202239 w 202321"/>
                  <a:gd name="connsiteY2" fmla="*/ 0 h 103732"/>
                  <a:gd name="connsiteX0" fmla="*/ 0 w 202321"/>
                  <a:gd name="connsiteY0" fmla="*/ 6914 h 103734"/>
                  <a:gd name="connsiteX1" fmla="*/ 105442 w 202321"/>
                  <a:gd name="connsiteY1" fmla="*/ 103712 h 103734"/>
                  <a:gd name="connsiteX2" fmla="*/ 202239 w 202321"/>
                  <a:gd name="connsiteY2" fmla="*/ 0 h 103734"/>
                  <a:gd name="connsiteX0" fmla="*/ 0 w 202239"/>
                  <a:gd name="connsiteY0" fmla="*/ 6914 h 103734"/>
                  <a:gd name="connsiteX1" fmla="*/ 105442 w 202239"/>
                  <a:gd name="connsiteY1" fmla="*/ 103712 h 103734"/>
                  <a:gd name="connsiteX2" fmla="*/ 202239 w 202239"/>
                  <a:gd name="connsiteY2" fmla="*/ 0 h 103734"/>
                  <a:gd name="connsiteX0" fmla="*/ 0 w 202239"/>
                  <a:gd name="connsiteY0" fmla="*/ 6914 h 91643"/>
                  <a:gd name="connsiteX1" fmla="*/ 107170 w 202239"/>
                  <a:gd name="connsiteY1" fmla="*/ 91612 h 91643"/>
                  <a:gd name="connsiteX2" fmla="*/ 202239 w 202239"/>
                  <a:gd name="connsiteY2" fmla="*/ 0 h 91643"/>
                </a:gdLst>
                <a:ahLst/>
                <a:cxnLst>
                  <a:cxn ang="0">
                    <a:pos x="connsiteX0" y="connsiteY0"/>
                  </a:cxn>
                  <a:cxn ang="0">
                    <a:pos x="connsiteX1" y="connsiteY1"/>
                  </a:cxn>
                  <a:cxn ang="0">
                    <a:pos x="connsiteX2" y="connsiteY2"/>
                  </a:cxn>
                </a:cxnLst>
                <a:rect l="l" t="t" r="r" b="b"/>
                <a:pathLst>
                  <a:path w="202239" h="91643">
                    <a:moveTo>
                      <a:pt x="0" y="6914"/>
                    </a:moveTo>
                    <a:cubicBezTo>
                      <a:pt x="25926" y="61795"/>
                      <a:pt x="73464" y="92764"/>
                      <a:pt x="107170" y="91612"/>
                    </a:cubicBezTo>
                    <a:cubicBezTo>
                      <a:pt x="140876" y="90460"/>
                      <a:pt x="196335" y="69070"/>
                      <a:pt x="202239" y="0"/>
                    </a:cubicBezTo>
                  </a:path>
                </a:pathLst>
              </a:custGeom>
              <a:noFill/>
              <a:ln w="53975" cap="rnd">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spTree>
    <p:extLst>
      <p:ext uri="{BB962C8B-B14F-4D97-AF65-F5344CB8AC3E}">
        <p14:creationId xmlns:p14="http://schemas.microsoft.com/office/powerpoint/2010/main" val="10985042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865"/>
            <a:ext cx="8229600" cy="9525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333500"/>
            <a:ext cx="8229600" cy="37716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5296959"/>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fld id="{26EF63A5-52F9-426F-BF3E-5C19472AE521}" type="datetimeFigureOut">
              <a:rPr lang="en-GB" smtClean="0"/>
              <a:t>28/10/2026</a:t>
            </a:fld>
            <a:endParaRPr lang="en-GB"/>
          </a:p>
        </p:txBody>
      </p:sp>
      <p:sp>
        <p:nvSpPr>
          <p:cNvPr id="5" name="Footer Placeholder 4"/>
          <p:cNvSpPr>
            <a:spLocks noGrp="1"/>
          </p:cNvSpPr>
          <p:nvPr>
            <p:ph type="ftr" sz="quarter" idx="3"/>
          </p:nvPr>
        </p:nvSpPr>
        <p:spPr>
          <a:xfrm>
            <a:off x="3124200" y="5296959"/>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5296959"/>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D3631671-6024-4404-BA44-5D69684D5209}" type="slidenum">
              <a:rPr lang="en-GB" smtClean="0"/>
              <a:t>‹#›</a:t>
            </a:fld>
            <a:endParaRPr lang="en-GB"/>
          </a:p>
        </p:txBody>
      </p:sp>
    </p:spTree>
    <p:extLst>
      <p:ext uri="{BB962C8B-B14F-4D97-AF65-F5344CB8AC3E}">
        <p14:creationId xmlns:p14="http://schemas.microsoft.com/office/powerpoint/2010/main" val="28819612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send-leicester.bookinglive.com/send-courses/2026-2027/la-maintained-schools/free-training-and-network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QualityInclusion@leicester.gov.uk"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schools.leicester.gov.uk/services/special-education-needs-and-disability-support-service/sendco-update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hyperlink" Target="mailto:IndependentTravelTraining@leicester.gov.uk"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mailto:PD-CHN@leicester.gov.uk"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mailto:Clare.Elliott@leicester.gov.uk"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mailto:ehcp.annualreview@leicester.gov.uk"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schools.leicester.gov.uk/media/10373/ehcp-phase-transfer-reviews-guidance-document_print.pdf"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A4EA2-268E-E6D0-C6BF-DA1AACA90563}"/>
              </a:ext>
            </a:extLst>
          </p:cNvPr>
          <p:cNvSpPr>
            <a:spLocks noGrp="1"/>
          </p:cNvSpPr>
          <p:nvPr>
            <p:ph type="ctrTitle"/>
          </p:nvPr>
        </p:nvSpPr>
        <p:spPr/>
        <p:txBody>
          <a:bodyPr>
            <a:normAutofit/>
          </a:bodyPr>
          <a:lstStyle/>
          <a:p>
            <a:r>
              <a:rPr lang="en-GB">
                <a:ea typeface="Calibri"/>
                <a:cs typeface="Calibri"/>
              </a:rPr>
              <a:t>Virtual SENDCo Network</a:t>
            </a:r>
            <a:endParaRPr lang="en-GB"/>
          </a:p>
        </p:txBody>
      </p:sp>
      <p:sp>
        <p:nvSpPr>
          <p:cNvPr id="3" name="Subtitle 2">
            <a:extLst>
              <a:ext uri="{FF2B5EF4-FFF2-40B4-BE49-F238E27FC236}">
                <a16:creationId xmlns:a16="http://schemas.microsoft.com/office/drawing/2014/main" id="{73571228-B424-9C14-D869-6106A4B6A0FD}"/>
              </a:ext>
            </a:extLst>
          </p:cNvPr>
          <p:cNvSpPr>
            <a:spLocks noGrp="1"/>
          </p:cNvSpPr>
          <p:nvPr>
            <p:ph type="subTitle" idx="1"/>
          </p:nvPr>
        </p:nvSpPr>
        <p:spPr/>
        <p:txBody>
          <a:bodyPr/>
          <a:lstStyle/>
          <a:p>
            <a:r>
              <a:rPr lang="en-GB">
                <a:solidFill>
                  <a:schemeClr val="tx1"/>
                </a:solidFill>
              </a:rPr>
              <a:t>Wednesday 14</a:t>
            </a:r>
            <a:r>
              <a:rPr lang="en-GB" baseline="30000">
                <a:solidFill>
                  <a:schemeClr val="tx1"/>
                </a:solidFill>
              </a:rPr>
              <a:t>th</a:t>
            </a:r>
            <a:r>
              <a:rPr lang="en-GB">
                <a:solidFill>
                  <a:schemeClr val="tx1"/>
                </a:solidFill>
              </a:rPr>
              <a:t> October 2026 </a:t>
            </a:r>
          </a:p>
          <a:p>
            <a:r>
              <a:rPr lang="en-GB">
                <a:solidFill>
                  <a:schemeClr val="tx1"/>
                </a:solidFill>
              </a:rPr>
              <a:t>3.45 pm – 4.45 pm</a:t>
            </a:r>
          </a:p>
          <a:p>
            <a:endParaRPr lang="en-GB"/>
          </a:p>
        </p:txBody>
      </p:sp>
    </p:spTree>
    <p:extLst>
      <p:ext uri="{BB962C8B-B14F-4D97-AF65-F5344CB8AC3E}">
        <p14:creationId xmlns:p14="http://schemas.microsoft.com/office/powerpoint/2010/main" val="2700246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997BE-F231-4E05-1E14-0CCE25D5D715}"/>
              </a:ext>
            </a:extLst>
          </p:cNvPr>
          <p:cNvSpPr>
            <a:spLocks noGrp="1"/>
          </p:cNvSpPr>
          <p:nvPr>
            <p:ph type="title"/>
          </p:nvPr>
        </p:nvSpPr>
        <p:spPr/>
        <p:txBody>
          <a:bodyPr/>
          <a:lstStyle/>
          <a:p>
            <a:r>
              <a:rPr lang="en-GB"/>
              <a:t>Agenda </a:t>
            </a:r>
          </a:p>
        </p:txBody>
      </p:sp>
      <p:graphicFrame>
        <p:nvGraphicFramePr>
          <p:cNvPr id="5" name="Content Placeholder 4">
            <a:extLst>
              <a:ext uri="{FF2B5EF4-FFF2-40B4-BE49-F238E27FC236}">
                <a16:creationId xmlns:a16="http://schemas.microsoft.com/office/drawing/2014/main" id="{DCED920E-DF89-2DC6-A1DE-87DA02FB1C3B}"/>
              </a:ext>
            </a:extLst>
          </p:cNvPr>
          <p:cNvGraphicFramePr>
            <a:graphicFrameLocks noGrp="1"/>
          </p:cNvGraphicFramePr>
          <p:nvPr>
            <p:ph idx="1"/>
            <p:extLst>
              <p:ext uri="{D42A27DB-BD31-4B8C-83A1-F6EECF244321}">
                <p14:modId xmlns:p14="http://schemas.microsoft.com/office/powerpoint/2010/main" val="4053819714"/>
              </p:ext>
            </p:extLst>
          </p:nvPr>
        </p:nvGraphicFramePr>
        <p:xfrm>
          <a:off x="359531" y="1105705"/>
          <a:ext cx="8424937" cy="4473957"/>
        </p:xfrm>
        <a:graphic>
          <a:graphicData uri="http://schemas.openxmlformats.org/drawingml/2006/table">
            <a:tbl>
              <a:tblPr firstRow="1" bandRow="1">
                <a:tableStyleId>{7DF18680-E054-41AD-8BC1-D1AEF772440D}</a:tableStyleId>
              </a:tblPr>
              <a:tblGrid>
                <a:gridCol w="341628">
                  <a:extLst>
                    <a:ext uri="{9D8B030D-6E8A-4147-A177-3AD203B41FA5}">
                      <a16:colId xmlns:a16="http://schemas.microsoft.com/office/drawing/2014/main" val="430738203"/>
                    </a:ext>
                  </a:extLst>
                </a:gridCol>
                <a:gridCol w="3972960">
                  <a:extLst>
                    <a:ext uri="{9D8B030D-6E8A-4147-A177-3AD203B41FA5}">
                      <a16:colId xmlns:a16="http://schemas.microsoft.com/office/drawing/2014/main" val="4046427350"/>
                    </a:ext>
                  </a:extLst>
                </a:gridCol>
                <a:gridCol w="2470974">
                  <a:extLst>
                    <a:ext uri="{9D8B030D-6E8A-4147-A177-3AD203B41FA5}">
                      <a16:colId xmlns:a16="http://schemas.microsoft.com/office/drawing/2014/main" val="3834178914"/>
                    </a:ext>
                  </a:extLst>
                </a:gridCol>
                <a:gridCol w="1639375">
                  <a:extLst>
                    <a:ext uri="{9D8B030D-6E8A-4147-A177-3AD203B41FA5}">
                      <a16:colId xmlns:a16="http://schemas.microsoft.com/office/drawing/2014/main" val="2397910206"/>
                    </a:ext>
                  </a:extLst>
                </a:gridCol>
              </a:tblGrid>
              <a:tr h="377290">
                <a:tc>
                  <a:txBody>
                    <a:bodyPr/>
                    <a:lstStyle/>
                    <a:p>
                      <a:endParaRPr lang="en-GB" sz="1400"/>
                    </a:p>
                  </a:txBody>
                  <a:tcPr marL="68580" marR="68580" marT="34290" marB="34290"/>
                </a:tc>
                <a:tc>
                  <a:txBody>
                    <a:bodyPr/>
                    <a:lstStyle/>
                    <a:p>
                      <a:r>
                        <a:rPr lang="en-GB" sz="1400"/>
                        <a:t>Item </a:t>
                      </a:r>
                    </a:p>
                  </a:txBody>
                  <a:tcPr marL="68580" marR="68580" marT="34290" marB="34290"/>
                </a:tc>
                <a:tc>
                  <a:txBody>
                    <a:bodyPr/>
                    <a:lstStyle/>
                    <a:p>
                      <a:r>
                        <a:rPr lang="en-GB" sz="1400"/>
                        <a:t>SENDSS</a:t>
                      </a:r>
                    </a:p>
                  </a:txBody>
                  <a:tcPr marL="68580" marR="68580" marT="34290" marB="34290"/>
                </a:tc>
                <a:tc>
                  <a:txBody>
                    <a:bodyPr/>
                    <a:lstStyle/>
                    <a:p>
                      <a:r>
                        <a:rPr lang="en-GB" sz="1400"/>
                        <a:t>Timing </a:t>
                      </a:r>
                    </a:p>
                  </a:txBody>
                  <a:tcPr marL="68580" marR="68580" marT="34290" marB="34290"/>
                </a:tc>
                <a:extLst>
                  <a:ext uri="{0D108BD9-81ED-4DB2-BD59-A6C34878D82A}">
                    <a16:rowId xmlns:a16="http://schemas.microsoft.com/office/drawing/2014/main" val="4191075836"/>
                  </a:ext>
                </a:extLst>
              </a:tr>
              <a:tr h="540443">
                <a:tc>
                  <a:txBody>
                    <a:bodyPr/>
                    <a:lstStyle/>
                    <a:p>
                      <a:r>
                        <a:rPr lang="en-GB" sz="1100"/>
                        <a:t>1.</a:t>
                      </a:r>
                    </a:p>
                  </a:txBody>
                  <a:tcPr marL="68580" marR="68580" marT="34290" marB="34290"/>
                </a:tc>
                <a:tc>
                  <a:txBody>
                    <a:bodyPr/>
                    <a:lstStyle/>
                    <a:p>
                      <a:r>
                        <a:rPr lang="en-GB" sz="1400"/>
                        <a:t>Welcome and dates for your diary</a:t>
                      </a:r>
                    </a:p>
                    <a:p>
                      <a:endParaRPr lang="en-GB" sz="1400"/>
                    </a:p>
                  </a:txBody>
                  <a:tcPr marL="68580" marR="68580" marT="34290" marB="34290"/>
                </a:tc>
                <a:tc>
                  <a:txBody>
                    <a:bodyPr/>
                    <a:lstStyle/>
                    <a:p>
                      <a:r>
                        <a:rPr lang="en-GB" sz="1400"/>
                        <a:t>Emma Milton (QIT)</a:t>
                      </a:r>
                    </a:p>
                  </a:txBody>
                  <a:tcPr marL="68580" marR="68580" marT="34290" marB="34290"/>
                </a:tc>
                <a:tc>
                  <a:txBody>
                    <a:bodyPr/>
                    <a:lstStyle/>
                    <a:p>
                      <a:r>
                        <a:rPr lang="en-GB" sz="1400"/>
                        <a:t>3.45 pm – 3.50 pm </a:t>
                      </a:r>
                    </a:p>
                  </a:txBody>
                  <a:tcPr marL="68580" marR="68580" marT="34290" marB="34290"/>
                </a:tc>
                <a:extLst>
                  <a:ext uri="{0D108BD9-81ED-4DB2-BD59-A6C34878D82A}">
                    <a16:rowId xmlns:a16="http://schemas.microsoft.com/office/drawing/2014/main" val="2383044888"/>
                  </a:ext>
                </a:extLst>
              </a:tr>
              <a:tr h="440286">
                <a:tc>
                  <a:txBody>
                    <a:bodyPr/>
                    <a:lstStyle/>
                    <a:p>
                      <a:r>
                        <a:rPr lang="en-GB" sz="1100"/>
                        <a:t>2.</a:t>
                      </a:r>
                    </a:p>
                  </a:txBody>
                  <a:tcPr marL="68580" marR="68580" marT="34290" marB="34290"/>
                </a:tc>
                <a:tc>
                  <a:txBody>
                    <a:bodyPr/>
                    <a:lstStyle/>
                    <a:p>
                      <a:r>
                        <a:rPr lang="en-GB" sz="1400"/>
                        <a:t>Updates from the Independent Travel Training Service</a:t>
                      </a:r>
                    </a:p>
                  </a:txBody>
                  <a:tcPr marL="68580" marR="68580" marT="34290" marB="34290"/>
                </a:tc>
                <a:tc>
                  <a:txBody>
                    <a:bodyPr/>
                    <a:lstStyle/>
                    <a:p>
                      <a:r>
                        <a:rPr lang="en-GB" sz="1400"/>
                        <a:t>Eva Douglas (Transport)</a:t>
                      </a:r>
                    </a:p>
                  </a:txBody>
                  <a:tcPr marL="68580" marR="68580" marT="34290" marB="34290"/>
                </a:tc>
                <a:tc>
                  <a:txBody>
                    <a:bodyPr/>
                    <a:lstStyle/>
                    <a:p>
                      <a:r>
                        <a:rPr lang="en-GB" sz="1400"/>
                        <a:t>3.50 pm – 4.00 pm </a:t>
                      </a:r>
                    </a:p>
                  </a:txBody>
                  <a:tcPr marL="68580" marR="68580" marT="34290" marB="34290"/>
                </a:tc>
                <a:extLst>
                  <a:ext uri="{0D108BD9-81ED-4DB2-BD59-A6C34878D82A}">
                    <a16:rowId xmlns:a16="http://schemas.microsoft.com/office/drawing/2014/main" val="134583184"/>
                  </a:ext>
                </a:extLst>
              </a:tr>
              <a:tr h="520049">
                <a:tc>
                  <a:txBody>
                    <a:bodyPr/>
                    <a:lstStyle/>
                    <a:p>
                      <a:r>
                        <a:rPr lang="en-GB" sz="1100"/>
                        <a:t>3.</a:t>
                      </a:r>
                    </a:p>
                  </a:txBody>
                  <a:tcPr marL="68580" marR="68580" marT="34290" marB="34290"/>
                </a:tc>
                <a:tc>
                  <a:txBody>
                    <a:bodyPr/>
                    <a:lstStyle/>
                    <a:p>
                      <a:r>
                        <a:rPr lang="en-GB" sz="1400" b="0"/>
                        <a:t>Physical Disability and Complex Health Needs Support Team</a:t>
                      </a:r>
                    </a:p>
                  </a:txBody>
                  <a:tcPr marL="68580" marR="68580" marT="34290" marB="34290"/>
                </a:tc>
                <a:tc>
                  <a:txBody>
                    <a:bodyPr/>
                    <a:lstStyle/>
                    <a:p>
                      <a:r>
                        <a:rPr lang="en-GB" sz="1400"/>
                        <a:t>Claire Waterfield (Sensory Team)</a:t>
                      </a:r>
                    </a:p>
                  </a:txBody>
                  <a:tcPr marL="68580" marR="68580" marT="34290" marB="34290"/>
                </a:tc>
                <a:tc>
                  <a:txBody>
                    <a:bodyPr/>
                    <a:lstStyle/>
                    <a:p>
                      <a:r>
                        <a:rPr lang="en-GB" sz="1400"/>
                        <a:t>4.00 pm – 4.05 pm</a:t>
                      </a:r>
                    </a:p>
                  </a:txBody>
                  <a:tcPr marL="68580" marR="68580" marT="34290" marB="34290"/>
                </a:tc>
                <a:extLst>
                  <a:ext uri="{0D108BD9-81ED-4DB2-BD59-A6C34878D82A}">
                    <a16:rowId xmlns:a16="http://schemas.microsoft.com/office/drawing/2014/main" val="3989303767"/>
                  </a:ext>
                </a:extLst>
              </a:tr>
              <a:tr h="520049">
                <a:tc>
                  <a:txBody>
                    <a:bodyPr/>
                    <a:lstStyle/>
                    <a:p>
                      <a:r>
                        <a:rPr lang="en-GB" sz="1100"/>
                        <a:t>4.</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rgbClr val="000000"/>
                          </a:solidFill>
                          <a:latin typeface="Open Sans"/>
                          <a:ea typeface="Open Sans"/>
                          <a:cs typeface="Open Sans"/>
                          <a:sym typeface="Open Sans"/>
                        </a:rPr>
                        <a:t>Parent Engagement Officer</a:t>
                      </a:r>
                    </a:p>
                  </a:txBody>
                  <a:tcPr marL="68580" marR="68580" marT="34290" marB="34290"/>
                </a:tc>
                <a:tc>
                  <a:txBody>
                    <a:bodyPr/>
                    <a:lstStyle/>
                    <a:p>
                      <a:r>
                        <a:rPr lang="en-GB" sz="1400"/>
                        <a:t>Clare Elliott (QIT)</a:t>
                      </a:r>
                    </a:p>
                  </a:txBody>
                  <a:tcPr marL="68580" marR="68580" marT="34290" marB="34290"/>
                </a:tc>
                <a:tc>
                  <a:txBody>
                    <a:bodyPr/>
                    <a:lstStyle/>
                    <a:p>
                      <a:r>
                        <a:rPr lang="en-GB" sz="1400"/>
                        <a:t>4.05 pm – 4.10 pm</a:t>
                      </a:r>
                    </a:p>
                  </a:txBody>
                  <a:tcPr marL="68580" marR="68580" marT="34290" marB="34290"/>
                </a:tc>
                <a:extLst>
                  <a:ext uri="{0D108BD9-81ED-4DB2-BD59-A6C34878D82A}">
                    <a16:rowId xmlns:a16="http://schemas.microsoft.com/office/drawing/2014/main" val="452957993"/>
                  </a:ext>
                </a:extLst>
              </a:tr>
              <a:tr h="440285">
                <a:tc>
                  <a:txBody>
                    <a:bodyPr/>
                    <a:lstStyle/>
                    <a:p>
                      <a:pPr lvl="0">
                        <a:buNone/>
                      </a:pPr>
                      <a:r>
                        <a:rPr lang="en-GB" sz="1100"/>
                        <a:t>5. </a:t>
                      </a:r>
                    </a:p>
                  </a:txBody>
                  <a:tcPr marL="68580" marR="68580" marT="34290" marB="34290"/>
                </a:tc>
                <a:tc>
                  <a:txBody>
                    <a:bodyPr/>
                    <a:lstStyle/>
                    <a:p>
                      <a:pPr marL="0" lvl="0" indent="0" algn="l">
                        <a:lnSpc>
                          <a:spcPct val="100000"/>
                        </a:lnSpc>
                        <a:spcBef>
                          <a:spcPts val="0"/>
                        </a:spcBef>
                        <a:spcAft>
                          <a:spcPts val="0"/>
                        </a:spcAft>
                        <a:buNone/>
                      </a:pPr>
                      <a:r>
                        <a:rPr lang="en-US" sz="1400">
                          <a:solidFill>
                            <a:srgbClr val="000000"/>
                          </a:solidFill>
                          <a:latin typeface="Open Sans"/>
                          <a:ea typeface="Open Sans"/>
                          <a:cs typeface="Open Sans"/>
                          <a:sym typeface="Open Sans"/>
                        </a:rPr>
                        <a:t>Annual Review Updates </a:t>
                      </a:r>
                    </a:p>
                  </a:txBody>
                  <a:tcPr marL="68580" marR="68580" marT="34290" marB="34290"/>
                </a:tc>
                <a:tc>
                  <a:txBody>
                    <a:bodyPr/>
                    <a:lstStyle/>
                    <a:p>
                      <a:pPr lvl="0">
                        <a:buNone/>
                      </a:pPr>
                      <a:r>
                        <a:rPr lang="en-GB" sz="1400"/>
                        <a:t>Hannah Marlow (SES)</a:t>
                      </a:r>
                    </a:p>
                  </a:txBody>
                  <a:tcPr marL="68580" marR="68580" marT="34290" marB="34290"/>
                </a:tc>
                <a:tc>
                  <a:txBody>
                    <a:bodyPr/>
                    <a:lstStyle/>
                    <a:p>
                      <a:pPr lvl="0">
                        <a:buNone/>
                      </a:pPr>
                      <a:r>
                        <a:rPr lang="en-GB" sz="1400"/>
                        <a:t>4.10 pm – 4.20 pm</a:t>
                      </a:r>
                    </a:p>
                  </a:txBody>
                  <a:tcPr marL="68580" marR="68580" marT="34290" marB="34290"/>
                </a:tc>
                <a:extLst>
                  <a:ext uri="{0D108BD9-81ED-4DB2-BD59-A6C34878D82A}">
                    <a16:rowId xmlns:a16="http://schemas.microsoft.com/office/drawing/2014/main" val="1792389872"/>
                  </a:ext>
                </a:extLst>
              </a:tr>
              <a:tr h="520049">
                <a:tc>
                  <a:txBody>
                    <a:bodyPr/>
                    <a:lstStyle/>
                    <a:p>
                      <a:r>
                        <a:rPr lang="en-GB" sz="1100"/>
                        <a:t>6.</a:t>
                      </a:r>
                    </a:p>
                  </a:txBody>
                  <a:tcPr marL="68580" marR="68580" marT="34290" marB="34290"/>
                </a:tc>
                <a:tc>
                  <a:txBody>
                    <a:bodyPr/>
                    <a:lstStyle/>
                    <a:p>
                      <a:pPr marL="0" marR="0" lvl="0" indent="0" algn="l" rtl="0" eaLnBrk="1" fontAlgn="auto" latinLnBrk="0" hangingPunct="1">
                        <a:lnSpc>
                          <a:spcPct val="100000"/>
                        </a:lnSpc>
                        <a:spcBef>
                          <a:spcPts val="0"/>
                        </a:spcBef>
                        <a:spcAft>
                          <a:spcPts val="0"/>
                        </a:spcAft>
                        <a:buClrTx/>
                        <a:buSzTx/>
                        <a:buFontTx/>
                        <a:buNone/>
                      </a:pPr>
                      <a:r>
                        <a:rPr lang="en-GB" sz="1400"/>
                        <a:t>EBSA short term funding forums – New processes from January 2027</a:t>
                      </a:r>
                    </a:p>
                  </a:txBody>
                  <a:tcPr marL="68580" marR="68580" marT="34290" marB="34290"/>
                </a:tc>
                <a:tc>
                  <a:txBody>
                    <a:bodyPr/>
                    <a:lstStyle/>
                    <a:p>
                      <a:pPr marL="0" marR="0" lvl="0" indent="0" algn="l" rtl="0" eaLnBrk="1" fontAlgn="auto" latinLnBrk="0" hangingPunct="1">
                        <a:lnSpc>
                          <a:spcPct val="100000"/>
                        </a:lnSpc>
                        <a:spcBef>
                          <a:spcPts val="0"/>
                        </a:spcBef>
                        <a:spcAft>
                          <a:spcPts val="0"/>
                        </a:spcAft>
                        <a:buClrTx/>
                        <a:buSzTx/>
                        <a:buFontTx/>
                        <a:buNone/>
                      </a:pPr>
                      <a:r>
                        <a:rPr lang="en-GB" sz="1400"/>
                        <a:t>Katie Tyler, Jo Lockley (QIT)</a:t>
                      </a:r>
                    </a:p>
                  </a:txBody>
                  <a:tcPr marL="68580" marR="68580" marT="34290" marB="34290"/>
                </a:tc>
                <a:tc>
                  <a:txBody>
                    <a:bodyPr/>
                    <a:lstStyle/>
                    <a:p>
                      <a:r>
                        <a:rPr lang="en-GB" sz="1400"/>
                        <a:t>4.20 pm – 4.30 pm </a:t>
                      </a:r>
                    </a:p>
                  </a:txBody>
                  <a:tcPr marL="68580" marR="68580" marT="34290" marB="34290"/>
                </a:tc>
                <a:extLst>
                  <a:ext uri="{0D108BD9-81ED-4DB2-BD59-A6C34878D82A}">
                    <a16:rowId xmlns:a16="http://schemas.microsoft.com/office/drawing/2014/main" val="2743012491"/>
                  </a:ext>
                </a:extLst>
              </a:tr>
              <a:tr h="520049">
                <a:tc>
                  <a:txBody>
                    <a:bodyPr/>
                    <a:lstStyle/>
                    <a:p>
                      <a:r>
                        <a:rPr lang="en-GB" sz="1100"/>
                        <a:t>7.</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t>Specialist Bases – updates and myth busting </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t>Emma Milton (QIT) </a:t>
                      </a:r>
                    </a:p>
                  </a:txBody>
                  <a:tcPr marL="68580" marR="68580" marT="34290" marB="34290"/>
                </a:tc>
                <a:tc>
                  <a:txBody>
                    <a:bodyPr/>
                    <a:lstStyle/>
                    <a:p>
                      <a:r>
                        <a:rPr lang="en-GB" sz="1400"/>
                        <a:t>4.30 pm – 4.40 pm</a:t>
                      </a:r>
                    </a:p>
                  </a:txBody>
                  <a:tcPr marL="68580" marR="68580" marT="34290" marB="34290"/>
                </a:tc>
                <a:extLst>
                  <a:ext uri="{0D108BD9-81ED-4DB2-BD59-A6C34878D82A}">
                    <a16:rowId xmlns:a16="http://schemas.microsoft.com/office/drawing/2014/main" val="536459046"/>
                  </a:ext>
                </a:extLst>
              </a:tr>
              <a:tr h="540443">
                <a:tc>
                  <a:txBody>
                    <a:bodyPr/>
                    <a:lstStyle/>
                    <a:p>
                      <a:r>
                        <a:rPr lang="en-GB" sz="1100"/>
                        <a:t>8.</a:t>
                      </a:r>
                    </a:p>
                  </a:txBody>
                  <a:tcPr marL="68580" marR="68580" marT="34290" marB="34290"/>
                </a:tc>
                <a:tc>
                  <a:txBody>
                    <a:bodyPr/>
                    <a:lstStyle/>
                    <a:p>
                      <a:r>
                        <a:rPr lang="en-GB" sz="1400"/>
                        <a:t>Final Questions and close</a:t>
                      </a:r>
                    </a:p>
                    <a:p>
                      <a:endParaRPr lang="en-GB" sz="140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t>Emma Milton (QIT)</a:t>
                      </a:r>
                    </a:p>
                    <a:p>
                      <a:endParaRPr lang="en-GB" sz="1400"/>
                    </a:p>
                  </a:txBody>
                  <a:tcPr marL="68580" marR="68580" marT="34290" marB="34290"/>
                </a:tc>
                <a:tc>
                  <a:txBody>
                    <a:bodyPr/>
                    <a:lstStyle/>
                    <a:p>
                      <a:r>
                        <a:rPr lang="en-GB" sz="1400"/>
                        <a:t>4.40 pm - 4.45 pm </a:t>
                      </a:r>
                    </a:p>
                  </a:txBody>
                  <a:tcPr marL="68580" marR="68580" marT="34290" marB="34290"/>
                </a:tc>
                <a:extLst>
                  <a:ext uri="{0D108BD9-81ED-4DB2-BD59-A6C34878D82A}">
                    <a16:rowId xmlns:a16="http://schemas.microsoft.com/office/drawing/2014/main" val="760011041"/>
                  </a:ext>
                </a:extLst>
              </a:tr>
            </a:tbl>
          </a:graphicData>
        </a:graphic>
      </p:graphicFrame>
    </p:spTree>
    <p:extLst>
      <p:ext uri="{BB962C8B-B14F-4D97-AF65-F5344CB8AC3E}">
        <p14:creationId xmlns:p14="http://schemas.microsoft.com/office/powerpoint/2010/main" val="3424385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DAACC-E008-6E5B-76BA-F028E4E32D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B4F1DF-617F-4036-8586-E421504807C2}"/>
              </a:ext>
            </a:extLst>
          </p:cNvPr>
          <p:cNvSpPr>
            <a:spLocks noGrp="1"/>
          </p:cNvSpPr>
          <p:nvPr>
            <p:ph type="title"/>
          </p:nvPr>
        </p:nvSpPr>
        <p:spPr/>
        <p:txBody>
          <a:bodyPr/>
          <a:lstStyle/>
          <a:p>
            <a:pPr algn="l"/>
            <a:r>
              <a:rPr lang="en-GB"/>
              <a:t>Dates for your diary…. </a:t>
            </a:r>
          </a:p>
        </p:txBody>
      </p:sp>
      <p:graphicFrame>
        <p:nvGraphicFramePr>
          <p:cNvPr id="6" name="Content Placeholder 5">
            <a:extLst>
              <a:ext uri="{FF2B5EF4-FFF2-40B4-BE49-F238E27FC236}">
                <a16:creationId xmlns:a16="http://schemas.microsoft.com/office/drawing/2014/main" id="{E05A8645-FD1B-C50E-A444-5E1472F382CD}"/>
              </a:ext>
            </a:extLst>
          </p:cNvPr>
          <p:cNvGraphicFramePr>
            <a:graphicFrameLocks noGrp="1"/>
          </p:cNvGraphicFramePr>
          <p:nvPr>
            <p:ph idx="1"/>
            <p:extLst>
              <p:ext uri="{D42A27DB-BD31-4B8C-83A1-F6EECF244321}">
                <p14:modId xmlns:p14="http://schemas.microsoft.com/office/powerpoint/2010/main" val="487855136"/>
              </p:ext>
            </p:extLst>
          </p:nvPr>
        </p:nvGraphicFramePr>
        <p:xfrm>
          <a:off x="457200" y="1974797"/>
          <a:ext cx="7153835" cy="2627940"/>
        </p:xfrm>
        <a:graphic>
          <a:graphicData uri="http://schemas.openxmlformats.org/drawingml/2006/table">
            <a:tbl>
              <a:tblPr firstRow="1" firstCol="1" bandRow="1">
                <a:tableStyleId>{5C22544A-7EE6-4342-B048-85BDC9FD1C3A}</a:tableStyleId>
              </a:tblPr>
              <a:tblGrid>
                <a:gridCol w="1144613">
                  <a:extLst>
                    <a:ext uri="{9D8B030D-6E8A-4147-A177-3AD203B41FA5}">
                      <a16:colId xmlns:a16="http://schemas.microsoft.com/office/drawing/2014/main" val="2728404630"/>
                    </a:ext>
                  </a:extLst>
                </a:gridCol>
                <a:gridCol w="2974029">
                  <a:extLst>
                    <a:ext uri="{9D8B030D-6E8A-4147-A177-3AD203B41FA5}">
                      <a16:colId xmlns:a16="http://schemas.microsoft.com/office/drawing/2014/main" val="1017826838"/>
                    </a:ext>
                  </a:extLst>
                </a:gridCol>
                <a:gridCol w="3035193">
                  <a:extLst>
                    <a:ext uri="{9D8B030D-6E8A-4147-A177-3AD203B41FA5}">
                      <a16:colId xmlns:a16="http://schemas.microsoft.com/office/drawing/2014/main" val="4134098055"/>
                    </a:ext>
                  </a:extLst>
                </a:gridCol>
              </a:tblGrid>
              <a:tr h="656985">
                <a:tc>
                  <a:txBody>
                    <a:bodyPr/>
                    <a:lstStyle/>
                    <a:p>
                      <a:pPr algn="ctr">
                        <a:lnSpc>
                          <a:spcPct val="115000"/>
                        </a:lnSpc>
                        <a:spcAft>
                          <a:spcPts val="800"/>
                        </a:spcAft>
                        <a:buNone/>
                      </a:pPr>
                      <a:r>
                        <a:rPr lang="en-GB" sz="1200" kern="100">
                          <a:effectLst/>
                        </a:rPr>
                        <a:t>Term</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buNone/>
                      </a:pPr>
                      <a:r>
                        <a:rPr lang="en-GB" sz="1200" kern="100">
                          <a:effectLst/>
                        </a:rPr>
                        <a:t>Face to Face</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buNone/>
                      </a:pPr>
                      <a:r>
                        <a:rPr lang="en-GB" sz="1200" kern="100">
                          <a:effectLst/>
                        </a:rPr>
                        <a:t>Virtual (3.45pm – 4.45pm)</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84737937"/>
                  </a:ext>
                </a:extLst>
              </a:tr>
              <a:tr h="656985">
                <a:tc>
                  <a:txBody>
                    <a:bodyPr/>
                    <a:lstStyle/>
                    <a:p>
                      <a:pPr algn="ctr">
                        <a:lnSpc>
                          <a:spcPct val="115000"/>
                        </a:lnSpc>
                        <a:spcAft>
                          <a:spcPts val="800"/>
                        </a:spcAft>
                        <a:buNone/>
                      </a:pPr>
                      <a:r>
                        <a:rPr lang="en-GB" sz="1200" kern="100">
                          <a:effectLst/>
                        </a:rPr>
                        <a:t>Autumn</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buNone/>
                      </a:pPr>
                      <a:r>
                        <a:rPr lang="en-GB" sz="1200" kern="100">
                          <a:effectLst/>
                        </a:rPr>
                        <a:t>Wednesday 11</a:t>
                      </a:r>
                      <a:r>
                        <a:rPr lang="en-GB" sz="1200" kern="100" baseline="30000">
                          <a:effectLst/>
                        </a:rPr>
                        <a:t>th</a:t>
                      </a:r>
                      <a:r>
                        <a:rPr lang="en-GB" sz="1200" kern="100">
                          <a:effectLst/>
                        </a:rPr>
                        <a:t> November 2026</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buNone/>
                      </a:pPr>
                      <a:r>
                        <a:rPr lang="en-GB" sz="1200" kern="100">
                          <a:effectLst/>
                        </a:rPr>
                        <a:t>Wednesday 14</a:t>
                      </a:r>
                      <a:r>
                        <a:rPr lang="en-GB" sz="1200" kern="100" baseline="30000">
                          <a:effectLst/>
                        </a:rPr>
                        <a:t>th</a:t>
                      </a:r>
                      <a:r>
                        <a:rPr lang="en-GB" sz="1200" kern="100">
                          <a:effectLst/>
                        </a:rPr>
                        <a:t> October 2026</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4930292"/>
                  </a:ext>
                </a:extLst>
              </a:tr>
              <a:tr h="691314">
                <a:tc>
                  <a:txBody>
                    <a:bodyPr/>
                    <a:lstStyle/>
                    <a:p>
                      <a:pPr algn="ctr">
                        <a:lnSpc>
                          <a:spcPct val="115000"/>
                        </a:lnSpc>
                        <a:spcAft>
                          <a:spcPts val="800"/>
                        </a:spcAft>
                        <a:buNone/>
                      </a:pPr>
                      <a:r>
                        <a:rPr lang="en-GB" sz="1200" kern="100">
                          <a:effectLst/>
                        </a:rPr>
                        <a:t>Spring</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buNone/>
                      </a:pPr>
                      <a:r>
                        <a:rPr lang="en-GB" sz="1200" kern="100">
                          <a:effectLst/>
                        </a:rPr>
                        <a:t>Thursday 18</a:t>
                      </a:r>
                      <a:r>
                        <a:rPr lang="en-GB" sz="1200" kern="100" baseline="30000">
                          <a:effectLst/>
                        </a:rPr>
                        <a:t>th</a:t>
                      </a:r>
                      <a:r>
                        <a:rPr lang="en-GB" sz="1200" kern="100">
                          <a:effectLst/>
                        </a:rPr>
                        <a:t> March 2027</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buNone/>
                      </a:pPr>
                      <a:r>
                        <a:rPr lang="en-GB" sz="1200" kern="100">
                          <a:effectLst/>
                        </a:rPr>
                        <a:t>Thursday 21</a:t>
                      </a:r>
                      <a:r>
                        <a:rPr lang="en-GB" sz="1200" kern="100" baseline="30000">
                          <a:effectLst/>
                        </a:rPr>
                        <a:t>st</a:t>
                      </a:r>
                      <a:r>
                        <a:rPr lang="en-GB" sz="1200" kern="100">
                          <a:effectLst/>
                        </a:rPr>
                        <a:t> January 2027</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88920669"/>
                  </a:ext>
                </a:extLst>
              </a:tr>
              <a:tr h="622656">
                <a:tc>
                  <a:txBody>
                    <a:bodyPr/>
                    <a:lstStyle/>
                    <a:p>
                      <a:pPr algn="ctr">
                        <a:lnSpc>
                          <a:spcPct val="115000"/>
                        </a:lnSpc>
                        <a:spcAft>
                          <a:spcPts val="800"/>
                        </a:spcAft>
                        <a:buNone/>
                      </a:pPr>
                      <a:r>
                        <a:rPr lang="en-GB" sz="1200" kern="100">
                          <a:effectLst/>
                        </a:rPr>
                        <a:t>Summer</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buNone/>
                      </a:pPr>
                      <a:r>
                        <a:rPr lang="en-GB" sz="1200" kern="100">
                          <a:effectLst/>
                        </a:rPr>
                        <a:t>Thursday 1</a:t>
                      </a:r>
                      <a:r>
                        <a:rPr lang="en-GB" sz="1200" kern="100" baseline="30000">
                          <a:effectLst/>
                        </a:rPr>
                        <a:t>st</a:t>
                      </a:r>
                      <a:r>
                        <a:rPr lang="en-GB" sz="1200" kern="100">
                          <a:effectLst/>
                        </a:rPr>
                        <a:t> July 2027</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buNone/>
                      </a:pPr>
                      <a:r>
                        <a:rPr lang="en-GB" sz="1200" kern="100">
                          <a:effectLst/>
                        </a:rPr>
                        <a:t>Thursday 20</a:t>
                      </a:r>
                      <a:r>
                        <a:rPr lang="en-GB" sz="1200" kern="100" baseline="30000">
                          <a:effectLst/>
                        </a:rPr>
                        <a:t>th</a:t>
                      </a:r>
                      <a:r>
                        <a:rPr lang="en-GB" sz="1200" kern="100">
                          <a:effectLst/>
                        </a:rPr>
                        <a:t> May 2027</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92430678"/>
                  </a:ext>
                </a:extLst>
              </a:tr>
            </a:tbl>
          </a:graphicData>
        </a:graphic>
      </p:graphicFrame>
      <p:sp>
        <p:nvSpPr>
          <p:cNvPr id="7" name="TextBox 6">
            <a:extLst>
              <a:ext uri="{FF2B5EF4-FFF2-40B4-BE49-F238E27FC236}">
                <a16:creationId xmlns:a16="http://schemas.microsoft.com/office/drawing/2014/main" id="{020E38F4-32AF-542E-A429-BC76732A01E5}"/>
              </a:ext>
            </a:extLst>
          </p:cNvPr>
          <p:cNvSpPr txBox="1"/>
          <p:nvPr/>
        </p:nvSpPr>
        <p:spPr>
          <a:xfrm>
            <a:off x="568619" y="1258695"/>
            <a:ext cx="4310743" cy="461665"/>
          </a:xfrm>
          <a:prstGeom prst="rect">
            <a:avLst/>
          </a:prstGeom>
          <a:noFill/>
        </p:spPr>
        <p:txBody>
          <a:bodyPr wrap="square" rtlCol="0">
            <a:spAutoFit/>
          </a:bodyPr>
          <a:lstStyle/>
          <a:p>
            <a:r>
              <a:rPr lang="en-GB" sz="2400"/>
              <a:t>SENDCo Networks </a:t>
            </a:r>
          </a:p>
        </p:txBody>
      </p:sp>
      <p:sp>
        <p:nvSpPr>
          <p:cNvPr id="9" name="TextBox 8">
            <a:extLst>
              <a:ext uri="{FF2B5EF4-FFF2-40B4-BE49-F238E27FC236}">
                <a16:creationId xmlns:a16="http://schemas.microsoft.com/office/drawing/2014/main" id="{18F43CFE-5880-25EE-A74D-E641E056BA80}"/>
              </a:ext>
            </a:extLst>
          </p:cNvPr>
          <p:cNvSpPr txBox="1"/>
          <p:nvPr/>
        </p:nvSpPr>
        <p:spPr>
          <a:xfrm>
            <a:off x="4410636" y="1181365"/>
            <a:ext cx="4572000" cy="646331"/>
          </a:xfrm>
          <a:prstGeom prst="rect">
            <a:avLst/>
          </a:prstGeom>
          <a:noFill/>
        </p:spPr>
        <p:txBody>
          <a:bodyPr wrap="square">
            <a:spAutoFit/>
          </a:bodyPr>
          <a:lstStyle/>
          <a:p>
            <a:r>
              <a:rPr lang="en-GB">
                <a:hlinkClick r:id="rId2"/>
              </a:rPr>
              <a:t>Free Training &amp; Networks » Leicester City Council - SEND</a:t>
            </a:r>
            <a:endParaRPr lang="en-GB"/>
          </a:p>
        </p:txBody>
      </p:sp>
    </p:spTree>
    <p:extLst>
      <p:ext uri="{BB962C8B-B14F-4D97-AF65-F5344CB8AC3E}">
        <p14:creationId xmlns:p14="http://schemas.microsoft.com/office/powerpoint/2010/main" val="208000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C285E-96E0-6DB7-A9E5-300F0E1860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BBB60B-BC27-C070-0B05-BFF32749F113}"/>
              </a:ext>
            </a:extLst>
          </p:cNvPr>
          <p:cNvSpPr>
            <a:spLocks noGrp="1"/>
          </p:cNvSpPr>
          <p:nvPr>
            <p:ph type="title"/>
          </p:nvPr>
        </p:nvSpPr>
        <p:spPr/>
        <p:txBody>
          <a:bodyPr/>
          <a:lstStyle/>
          <a:p>
            <a:pPr algn="l"/>
            <a:r>
              <a:rPr lang="en-GB"/>
              <a:t>Monthly bulletin </a:t>
            </a:r>
          </a:p>
        </p:txBody>
      </p:sp>
      <p:sp>
        <p:nvSpPr>
          <p:cNvPr id="4" name="Content Placeholder 3">
            <a:extLst>
              <a:ext uri="{FF2B5EF4-FFF2-40B4-BE49-F238E27FC236}">
                <a16:creationId xmlns:a16="http://schemas.microsoft.com/office/drawing/2014/main" id="{B047314E-D43C-883C-BC52-96119DA22036}"/>
              </a:ext>
            </a:extLst>
          </p:cNvPr>
          <p:cNvSpPr>
            <a:spLocks noGrp="1"/>
          </p:cNvSpPr>
          <p:nvPr>
            <p:ph idx="1"/>
          </p:nvPr>
        </p:nvSpPr>
        <p:spPr/>
        <p:txBody>
          <a:bodyPr/>
          <a:lstStyle/>
          <a:p>
            <a:pPr marL="0" indent="0">
              <a:buNone/>
            </a:pPr>
            <a:r>
              <a:rPr lang="en-GB"/>
              <a:t>Are you on the list?  Don’t miss out!  </a:t>
            </a:r>
          </a:p>
        </p:txBody>
      </p:sp>
      <p:pic>
        <p:nvPicPr>
          <p:cNvPr id="7" name="Picture 6">
            <a:extLst>
              <a:ext uri="{FF2B5EF4-FFF2-40B4-BE49-F238E27FC236}">
                <a16:creationId xmlns:a16="http://schemas.microsoft.com/office/drawing/2014/main" id="{BBE87394-3BD3-DD94-13AE-A2D720D6917C}"/>
              </a:ext>
            </a:extLst>
          </p:cNvPr>
          <p:cNvPicPr>
            <a:picLocks noChangeAspect="1"/>
          </p:cNvPicPr>
          <p:nvPr/>
        </p:nvPicPr>
        <p:blipFill>
          <a:blip r:embed="rId2"/>
          <a:srcRect b="25167"/>
          <a:stretch>
            <a:fillRect/>
          </a:stretch>
        </p:blipFill>
        <p:spPr>
          <a:xfrm>
            <a:off x="322729" y="2429726"/>
            <a:ext cx="5029458" cy="2827545"/>
          </a:xfrm>
          <a:prstGeom prst="rect">
            <a:avLst/>
          </a:prstGeom>
        </p:spPr>
      </p:pic>
      <p:sp>
        <p:nvSpPr>
          <p:cNvPr id="8" name="TextBox 7">
            <a:extLst>
              <a:ext uri="{FF2B5EF4-FFF2-40B4-BE49-F238E27FC236}">
                <a16:creationId xmlns:a16="http://schemas.microsoft.com/office/drawing/2014/main" id="{DFBF77B3-EE45-8B0A-AA1E-46063315F66E}"/>
              </a:ext>
            </a:extLst>
          </p:cNvPr>
          <p:cNvSpPr txBox="1"/>
          <p:nvPr/>
        </p:nvSpPr>
        <p:spPr>
          <a:xfrm>
            <a:off x="5716921" y="2205318"/>
            <a:ext cx="2835408" cy="584775"/>
          </a:xfrm>
          <a:prstGeom prst="rect">
            <a:avLst/>
          </a:prstGeom>
          <a:noFill/>
        </p:spPr>
        <p:txBody>
          <a:bodyPr wrap="square" rtlCol="0">
            <a:spAutoFit/>
          </a:bodyPr>
          <a:lstStyle/>
          <a:p>
            <a:r>
              <a:rPr lang="en-GB" sz="1400">
                <a:hlinkClick r:id="rId3"/>
              </a:rPr>
              <a:t>QualityInclusion@leicester.gov.uk</a:t>
            </a:r>
            <a:endParaRPr lang="en-GB" sz="1400"/>
          </a:p>
          <a:p>
            <a:endParaRPr lang="en-GB"/>
          </a:p>
        </p:txBody>
      </p:sp>
      <p:sp>
        <p:nvSpPr>
          <p:cNvPr id="9" name="Rectangle 1">
            <a:extLst>
              <a:ext uri="{FF2B5EF4-FFF2-40B4-BE49-F238E27FC236}">
                <a16:creationId xmlns:a16="http://schemas.microsoft.com/office/drawing/2014/main" id="{6C00D5D1-D02A-9025-D7CB-FF43E28C83E4}"/>
              </a:ext>
            </a:extLst>
          </p:cNvPr>
          <p:cNvSpPr>
            <a:spLocks noChangeArrowheads="1"/>
          </p:cNvSpPr>
          <p:nvPr/>
        </p:nvSpPr>
        <p:spPr bwMode="auto">
          <a:xfrm>
            <a:off x="6003235" y="3657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hlinkClick r:id="rId4"/>
              </a:rPr>
              <a:t>School's Extranet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48797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B89F6-4096-BEE2-8F1C-BEA86CF017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72EAD8-92C2-7CC7-7DB8-587655B7121A}"/>
              </a:ext>
            </a:extLst>
          </p:cNvPr>
          <p:cNvSpPr>
            <a:spLocks noGrp="1"/>
          </p:cNvSpPr>
          <p:nvPr>
            <p:ph type="title"/>
          </p:nvPr>
        </p:nvSpPr>
        <p:spPr/>
        <p:txBody>
          <a:bodyPr/>
          <a:lstStyle/>
          <a:p>
            <a:pPr algn="l"/>
            <a:r>
              <a:rPr lang="en-GB"/>
              <a:t>Extranet SENDCo area</a:t>
            </a:r>
          </a:p>
        </p:txBody>
      </p:sp>
      <p:sp>
        <p:nvSpPr>
          <p:cNvPr id="4" name="Content Placeholder 3">
            <a:extLst>
              <a:ext uri="{FF2B5EF4-FFF2-40B4-BE49-F238E27FC236}">
                <a16:creationId xmlns:a16="http://schemas.microsoft.com/office/drawing/2014/main" id="{B58FE357-AC3E-B7D0-0B86-8C3F248FF44A}"/>
              </a:ext>
            </a:extLst>
          </p:cNvPr>
          <p:cNvSpPr>
            <a:spLocks noGrp="1"/>
          </p:cNvSpPr>
          <p:nvPr>
            <p:ph idx="1"/>
          </p:nvPr>
        </p:nvSpPr>
        <p:spPr/>
        <p:txBody>
          <a:bodyPr/>
          <a:lstStyle/>
          <a:p>
            <a:pPr marL="0" indent="0">
              <a:buNone/>
            </a:pPr>
            <a:r>
              <a:rPr lang="en-GB"/>
              <a:t>What would be helpful for you?</a:t>
            </a:r>
          </a:p>
        </p:txBody>
      </p:sp>
      <p:pic>
        <p:nvPicPr>
          <p:cNvPr id="5" name="Picture 4">
            <a:extLst>
              <a:ext uri="{FF2B5EF4-FFF2-40B4-BE49-F238E27FC236}">
                <a16:creationId xmlns:a16="http://schemas.microsoft.com/office/drawing/2014/main" id="{BA76B162-4ABA-AB23-3DB2-B538825DA594}"/>
              </a:ext>
            </a:extLst>
          </p:cNvPr>
          <p:cNvPicPr>
            <a:picLocks noChangeAspect="1"/>
          </p:cNvPicPr>
          <p:nvPr/>
        </p:nvPicPr>
        <p:blipFill>
          <a:blip r:embed="rId2"/>
          <a:stretch>
            <a:fillRect/>
          </a:stretch>
        </p:blipFill>
        <p:spPr>
          <a:xfrm>
            <a:off x="4218536" y="2117902"/>
            <a:ext cx="3895805" cy="1430369"/>
          </a:xfrm>
          <a:prstGeom prst="rect">
            <a:avLst/>
          </a:prstGeom>
        </p:spPr>
      </p:pic>
      <p:pic>
        <p:nvPicPr>
          <p:cNvPr id="8" name="Picture 7">
            <a:extLst>
              <a:ext uri="{FF2B5EF4-FFF2-40B4-BE49-F238E27FC236}">
                <a16:creationId xmlns:a16="http://schemas.microsoft.com/office/drawing/2014/main" id="{98219C6B-5B51-6638-507C-C84EC793C54F}"/>
              </a:ext>
            </a:extLst>
          </p:cNvPr>
          <p:cNvPicPr>
            <a:picLocks noChangeAspect="1"/>
          </p:cNvPicPr>
          <p:nvPr/>
        </p:nvPicPr>
        <p:blipFill>
          <a:blip r:embed="rId3"/>
          <a:stretch>
            <a:fillRect/>
          </a:stretch>
        </p:blipFill>
        <p:spPr>
          <a:xfrm>
            <a:off x="369396" y="3826902"/>
            <a:ext cx="4732628" cy="1602009"/>
          </a:xfrm>
          <a:prstGeom prst="rect">
            <a:avLst/>
          </a:prstGeom>
        </p:spPr>
      </p:pic>
    </p:spTree>
    <p:extLst>
      <p:ext uri="{BB962C8B-B14F-4D97-AF65-F5344CB8AC3E}">
        <p14:creationId xmlns:p14="http://schemas.microsoft.com/office/powerpoint/2010/main" val="11366381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A3F51-33E2-5796-89E2-2FE01A4F9254}"/>
              </a:ext>
            </a:extLst>
          </p:cNvPr>
          <p:cNvSpPr>
            <a:spLocks noGrp="1"/>
          </p:cNvSpPr>
          <p:nvPr>
            <p:ph type="title"/>
          </p:nvPr>
        </p:nvSpPr>
        <p:spPr>
          <a:xfrm>
            <a:off x="0" y="1921396"/>
            <a:ext cx="5829300" cy="1102519"/>
          </a:xfrm>
        </p:spPr>
        <p:txBody>
          <a:bodyPr>
            <a:noAutofit/>
          </a:bodyPr>
          <a:lstStyle/>
          <a:p>
            <a:r>
              <a:rPr lang="en-GB" sz="3300">
                <a:latin typeface="Arial" panose="020B0604020202020204" pitchFamily="34" charset="0"/>
                <a:cs typeface="Arial" panose="020B0604020202020204" pitchFamily="34" charset="0"/>
              </a:rPr>
              <a:t>Leicester City Council </a:t>
            </a:r>
            <a:br>
              <a:rPr lang="en-GB" sz="3300">
                <a:latin typeface="Arial" panose="020B0604020202020204" pitchFamily="34" charset="0"/>
                <a:cs typeface="Arial" panose="020B0604020202020204" pitchFamily="34" charset="0"/>
              </a:rPr>
            </a:br>
            <a:br>
              <a:rPr lang="en-GB" sz="3300">
                <a:latin typeface="Arial" panose="020B0604020202020204" pitchFamily="34" charset="0"/>
                <a:cs typeface="Arial" panose="020B0604020202020204" pitchFamily="34" charset="0"/>
              </a:rPr>
            </a:br>
            <a:r>
              <a:rPr lang="en-GB" sz="3300">
                <a:latin typeface="Arial" panose="020B0604020202020204" pitchFamily="34" charset="0"/>
                <a:cs typeface="Arial" panose="020B0604020202020204" pitchFamily="34" charset="0"/>
              </a:rPr>
              <a:t>Independent Travel Training </a:t>
            </a:r>
            <a:br>
              <a:rPr lang="en-GB" sz="3300">
                <a:latin typeface="Arial" panose="020B0604020202020204" pitchFamily="34" charset="0"/>
                <a:cs typeface="Arial" panose="020B0604020202020204" pitchFamily="34" charset="0"/>
              </a:rPr>
            </a:br>
            <a:br>
              <a:rPr lang="en-GB" sz="3300">
                <a:latin typeface="Arial" panose="020B0604020202020204" pitchFamily="34" charset="0"/>
                <a:cs typeface="Arial" panose="020B0604020202020204" pitchFamily="34" charset="0"/>
              </a:rPr>
            </a:br>
            <a:r>
              <a:rPr lang="en-GB" sz="3300">
                <a:latin typeface="Arial" panose="020B0604020202020204" pitchFamily="34" charset="0"/>
                <a:cs typeface="Arial" panose="020B0604020202020204" pitchFamily="34" charset="0"/>
              </a:rPr>
              <a:t>Service </a:t>
            </a:r>
          </a:p>
        </p:txBody>
      </p:sp>
      <p:sp>
        <p:nvSpPr>
          <p:cNvPr id="3" name="Subtitle 2">
            <a:extLst>
              <a:ext uri="{FF2B5EF4-FFF2-40B4-BE49-F238E27FC236}">
                <a16:creationId xmlns:a16="http://schemas.microsoft.com/office/drawing/2014/main" id="{29F0F9C9-92BE-A877-C1EA-85C8AD4D123D}"/>
              </a:ext>
            </a:extLst>
          </p:cNvPr>
          <p:cNvSpPr>
            <a:spLocks noGrp="1"/>
          </p:cNvSpPr>
          <p:nvPr>
            <p:ph type="subTitle" idx="1"/>
          </p:nvPr>
        </p:nvSpPr>
        <p:spPr>
          <a:xfrm>
            <a:off x="395536" y="4095318"/>
            <a:ext cx="4800600" cy="1314450"/>
          </a:xfrm>
        </p:spPr>
        <p:txBody>
          <a:bodyPr>
            <a:normAutofit/>
          </a:bodyPr>
          <a:lstStyle/>
          <a:p>
            <a:r>
              <a:rPr lang="en-GB"/>
              <a:t>Eva Douglas  - Independent Travel Training Manager</a:t>
            </a:r>
          </a:p>
          <a:p>
            <a:r>
              <a:rPr lang="en-GB"/>
              <a:t> </a:t>
            </a:r>
          </a:p>
          <a:p>
            <a:r>
              <a:rPr lang="en-GB"/>
              <a:t>Maria Coulson – Strategic SEND Transport Lead </a:t>
            </a:r>
          </a:p>
        </p:txBody>
      </p:sp>
      <p:sp>
        <p:nvSpPr>
          <p:cNvPr id="4" name="TextBox 3">
            <a:extLst>
              <a:ext uri="{FF2B5EF4-FFF2-40B4-BE49-F238E27FC236}">
                <a16:creationId xmlns:a16="http://schemas.microsoft.com/office/drawing/2014/main" id="{D7B6DC14-D255-04DC-510E-B20F3B32357E}"/>
              </a:ext>
            </a:extLst>
          </p:cNvPr>
          <p:cNvSpPr txBox="1"/>
          <p:nvPr/>
        </p:nvSpPr>
        <p:spPr>
          <a:xfrm>
            <a:off x="-907542" y="337220"/>
            <a:ext cx="7879842" cy="715581"/>
          </a:xfrm>
          <a:prstGeom prst="rect">
            <a:avLst/>
          </a:prstGeom>
          <a:noFill/>
        </p:spPr>
        <p:txBody>
          <a:bodyPr wrap="square" rtlCol="0">
            <a:spAutoFit/>
          </a:bodyPr>
          <a:lstStyle/>
          <a:p>
            <a:pPr algn="ctr" fontAlgn="base"/>
            <a:r>
              <a:rPr lang="en-GB" sz="1350" b="1"/>
              <a:t>EMPATHY + STRATEGY + RELATIONTIONSHIP BUILDING  = TRUST</a:t>
            </a:r>
          </a:p>
          <a:p>
            <a:pPr algn="ctr" fontAlgn="base"/>
            <a:endParaRPr lang="en-GB" sz="1350" b="1"/>
          </a:p>
          <a:p>
            <a:pPr algn="ctr" fontAlgn="base"/>
            <a:endParaRPr lang="en-GB" sz="1350" b="1"/>
          </a:p>
        </p:txBody>
      </p:sp>
    </p:spTree>
    <p:extLst>
      <p:ext uri="{BB962C8B-B14F-4D97-AF65-F5344CB8AC3E}">
        <p14:creationId xmlns:p14="http://schemas.microsoft.com/office/powerpoint/2010/main" val="552348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3F790-CDCA-F9D4-1D9D-28AFA49843CB}"/>
              </a:ext>
            </a:extLst>
          </p:cNvPr>
          <p:cNvSpPr>
            <a:spLocks noGrp="1"/>
          </p:cNvSpPr>
          <p:nvPr>
            <p:ph type="title"/>
          </p:nvPr>
        </p:nvSpPr>
        <p:spPr>
          <a:xfrm>
            <a:off x="107504" y="121196"/>
            <a:ext cx="8435340" cy="857250"/>
          </a:xfrm>
        </p:spPr>
        <p:txBody>
          <a:bodyPr>
            <a:normAutofit fontScale="90000"/>
          </a:bodyPr>
          <a:lstStyle/>
          <a:p>
            <a:r>
              <a:rPr lang="en-GB"/>
              <a:t>What is Independent Travel Training?  </a:t>
            </a:r>
          </a:p>
        </p:txBody>
      </p:sp>
      <p:sp>
        <p:nvSpPr>
          <p:cNvPr id="3" name="Content Placeholder 2">
            <a:extLst>
              <a:ext uri="{FF2B5EF4-FFF2-40B4-BE49-F238E27FC236}">
                <a16:creationId xmlns:a16="http://schemas.microsoft.com/office/drawing/2014/main" id="{C800F0A8-A90F-4ECF-13FA-4BB2ED879413}"/>
              </a:ext>
            </a:extLst>
          </p:cNvPr>
          <p:cNvSpPr>
            <a:spLocks noGrp="1"/>
          </p:cNvSpPr>
          <p:nvPr>
            <p:ph idx="1"/>
          </p:nvPr>
        </p:nvSpPr>
        <p:spPr>
          <a:xfrm>
            <a:off x="342900" y="1485901"/>
            <a:ext cx="8435340" cy="3394472"/>
          </a:xfrm>
        </p:spPr>
        <p:txBody>
          <a:bodyPr>
            <a:normAutofit fontScale="85000" lnSpcReduction="20000"/>
          </a:bodyPr>
          <a:lstStyle/>
          <a:p>
            <a:pPr marL="0" indent="0">
              <a:spcAft>
                <a:spcPts val="900"/>
              </a:spcAft>
              <a:buNone/>
              <a:defRPr sz="2200"/>
            </a:pPr>
            <a:r>
              <a:rPr lang="en-GB"/>
              <a:t>This is a service that has been created in order to support children/young people who have SEND needs build on their independence, self-esteem and empower children and young people to get out into the community. The aim is to open more doors for children/young people with SEND needs getting around the city and providing them with practical life skills that they can use into adulthood. </a:t>
            </a:r>
          </a:p>
          <a:p>
            <a:pPr marL="0" indent="0">
              <a:spcAft>
                <a:spcPts val="900"/>
              </a:spcAft>
              <a:buNone/>
              <a:defRPr sz="2200"/>
            </a:pPr>
            <a:r>
              <a:rPr lang="en-GB" b="1"/>
              <a:t>The aim of the service is to:</a:t>
            </a:r>
          </a:p>
          <a:p>
            <a:pPr marL="257175" indent="-257175">
              <a:spcAft>
                <a:spcPts val="900"/>
              </a:spcAft>
              <a:defRPr sz="2200"/>
            </a:pPr>
            <a:r>
              <a:rPr lang="en-GB"/>
              <a:t>Developing safe, confident and independent travel skills</a:t>
            </a:r>
          </a:p>
          <a:p>
            <a:pPr marL="257175" indent="-257175">
              <a:spcAft>
                <a:spcPts val="900"/>
              </a:spcAft>
              <a:defRPr sz="2200"/>
            </a:pPr>
            <a:r>
              <a:rPr lang="en-GB"/>
              <a:t>Supports people to travel with increasing independence.</a:t>
            </a:r>
          </a:p>
          <a:p>
            <a:pPr marL="257175" indent="-257175">
              <a:spcAft>
                <a:spcPts val="900"/>
              </a:spcAft>
              <a:defRPr sz="2200"/>
            </a:pPr>
            <a:r>
              <a:rPr lang="en-GB"/>
              <a:t>Focuses on confidence, practical skills, safety and problem-solving.</a:t>
            </a:r>
          </a:p>
          <a:p>
            <a:pPr marL="257175" indent="-257175">
              <a:spcAft>
                <a:spcPts val="900"/>
              </a:spcAft>
              <a:defRPr sz="2200"/>
            </a:pPr>
            <a:r>
              <a:rPr lang="en-GB"/>
              <a:t>Personalised training sessions to meet the individuals' needs and strengths. </a:t>
            </a:r>
          </a:p>
          <a:p>
            <a:endParaRPr lang="en-GB"/>
          </a:p>
        </p:txBody>
      </p:sp>
    </p:spTree>
    <p:extLst>
      <p:ext uri="{BB962C8B-B14F-4D97-AF65-F5344CB8AC3E}">
        <p14:creationId xmlns:p14="http://schemas.microsoft.com/office/powerpoint/2010/main" val="25363035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B071C-8A9D-FDD7-0229-D302BBF6AB4E}"/>
              </a:ext>
            </a:extLst>
          </p:cNvPr>
          <p:cNvSpPr>
            <a:spLocks noGrp="1"/>
          </p:cNvSpPr>
          <p:nvPr>
            <p:ph type="title"/>
          </p:nvPr>
        </p:nvSpPr>
        <p:spPr>
          <a:xfrm>
            <a:off x="28228" y="193204"/>
            <a:ext cx="7091172" cy="857250"/>
          </a:xfrm>
        </p:spPr>
        <p:txBody>
          <a:bodyPr>
            <a:normAutofit/>
          </a:bodyPr>
          <a:lstStyle/>
          <a:p>
            <a:r>
              <a:rPr lang="en-GB" sz="3600"/>
              <a:t>Eligibility and Success Criteria  </a:t>
            </a:r>
          </a:p>
        </p:txBody>
      </p:sp>
      <p:sp>
        <p:nvSpPr>
          <p:cNvPr id="3" name="Content Placeholder 2">
            <a:extLst>
              <a:ext uri="{FF2B5EF4-FFF2-40B4-BE49-F238E27FC236}">
                <a16:creationId xmlns:a16="http://schemas.microsoft.com/office/drawing/2014/main" id="{90342999-B797-3DA7-3D08-40C901D25B27}"/>
              </a:ext>
            </a:extLst>
          </p:cNvPr>
          <p:cNvSpPr>
            <a:spLocks noGrp="1"/>
          </p:cNvSpPr>
          <p:nvPr>
            <p:ph idx="1"/>
          </p:nvPr>
        </p:nvSpPr>
        <p:spPr>
          <a:xfrm>
            <a:off x="384048" y="1520191"/>
            <a:ext cx="8222742" cy="3394472"/>
          </a:xfrm>
        </p:spPr>
        <p:txBody>
          <a:bodyPr>
            <a:normAutofit fontScale="55000" lnSpcReduction="20000"/>
          </a:bodyPr>
          <a:lstStyle/>
          <a:p>
            <a:pPr marL="0" indent="0">
              <a:spcAft>
                <a:spcPts val="600"/>
              </a:spcAft>
              <a:buNone/>
              <a:defRPr sz="1800"/>
            </a:pPr>
            <a:r>
              <a:rPr lang="en-GB" sz="2500"/>
              <a:t>This course is tailored to each child/young person and their individual needs however, to be eligible for the course the child/ young person</a:t>
            </a:r>
            <a:r>
              <a:rPr lang="en-GB" sz="2500" b="1"/>
              <a:t> must </a:t>
            </a:r>
            <a:r>
              <a:rPr lang="en-GB" sz="2500"/>
              <a:t>have an EHCP in place alongside the following…</a:t>
            </a:r>
          </a:p>
          <a:p>
            <a:pPr marL="0" indent="0">
              <a:spcAft>
                <a:spcPts val="600"/>
              </a:spcAft>
              <a:buNone/>
              <a:defRPr sz="1800"/>
            </a:pPr>
            <a:r>
              <a:rPr lang="en-GB" sz="1425" b="1"/>
              <a:t>Eligibility: </a:t>
            </a:r>
          </a:p>
          <a:p>
            <a:pPr marL="214313" indent="-214313"/>
            <a:r>
              <a:rPr lang="en-GB"/>
              <a:t>Be of secondary school age (or transition to adulthood age), although younger pupils may be considered where appropriate.</a:t>
            </a:r>
          </a:p>
          <a:p>
            <a:pPr marL="214313" indent="-214313"/>
            <a:r>
              <a:rPr lang="en-GB"/>
              <a:t>Have an identified need for travel support (e.g. SEND, social, emotional or learning needs).</a:t>
            </a:r>
          </a:p>
          <a:p>
            <a:pPr marL="214313" indent="-214313"/>
            <a:r>
              <a:rPr lang="en-GB"/>
              <a:t>Regularly travel to school, college, work placement, supported internship or other agreed destination.</a:t>
            </a:r>
          </a:p>
          <a:p>
            <a:pPr marL="214313" indent="-214313"/>
            <a:r>
              <a:rPr lang="en-GB"/>
              <a:t>Demonstrate the potential to develop independent travel skills with appropriate support.</a:t>
            </a:r>
          </a:p>
          <a:p>
            <a:pPr marL="214313" indent="-214313"/>
            <a:r>
              <a:rPr lang="en-GB"/>
              <a:t>Be willing to participate in travel training.</a:t>
            </a:r>
          </a:p>
          <a:p>
            <a:pPr marL="214313" indent="-214313"/>
            <a:r>
              <a:rPr lang="en-GB"/>
              <a:t>Have parent/carer support where appropriate</a:t>
            </a:r>
          </a:p>
          <a:p>
            <a:pPr marL="0" indent="0">
              <a:spcAft>
                <a:spcPts val="600"/>
              </a:spcAft>
              <a:buNone/>
              <a:defRPr sz="1800"/>
            </a:pPr>
            <a:endParaRPr lang="en-GB"/>
          </a:p>
          <a:p>
            <a:endParaRPr lang="en-GB"/>
          </a:p>
        </p:txBody>
      </p:sp>
    </p:spTree>
    <p:extLst>
      <p:ext uri="{BB962C8B-B14F-4D97-AF65-F5344CB8AC3E}">
        <p14:creationId xmlns:p14="http://schemas.microsoft.com/office/powerpoint/2010/main" val="2295022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337220"/>
            <a:ext cx="8496944" cy="646331"/>
          </a:xfrm>
          <a:prstGeom prst="rect">
            <a:avLst/>
          </a:prstGeom>
          <a:noFill/>
        </p:spPr>
        <p:txBody>
          <a:bodyPr wrap="square">
            <a:spAutoFit/>
          </a:bodyPr>
          <a:lstStyle/>
          <a:p>
            <a:pPr>
              <a:defRPr sz="3400" b="1"/>
            </a:pPr>
            <a:r>
              <a:rPr sz="3600"/>
              <a:t>Why Independent Travel Training Matters</a:t>
            </a:r>
          </a:p>
        </p:txBody>
      </p:sp>
      <p:sp>
        <p:nvSpPr>
          <p:cNvPr id="3" name="TextBox 2"/>
          <p:cNvSpPr txBox="1"/>
          <p:nvPr/>
        </p:nvSpPr>
        <p:spPr>
          <a:xfrm>
            <a:off x="596646" y="1035576"/>
            <a:ext cx="7818120" cy="3300904"/>
          </a:xfrm>
          <a:prstGeom prst="rect">
            <a:avLst/>
          </a:prstGeom>
          <a:noFill/>
        </p:spPr>
        <p:txBody>
          <a:bodyPr wrap="square">
            <a:spAutoFit/>
          </a:bodyPr>
          <a:lstStyle/>
          <a:p>
            <a:pPr marL="257175" indent="-257175">
              <a:spcAft>
                <a:spcPts val="900"/>
              </a:spcAft>
              <a:buFont typeface="Arial" panose="020B0604020202020204" pitchFamily="34" charset="0"/>
              <a:buChar char="•"/>
              <a:defRPr sz="2200"/>
            </a:pPr>
            <a:r>
              <a:rPr sz="1650"/>
              <a:t>Promotes independence and confidence.</a:t>
            </a:r>
          </a:p>
          <a:p>
            <a:pPr marL="257175" indent="-257175">
              <a:spcAft>
                <a:spcPts val="900"/>
              </a:spcAft>
              <a:buFont typeface="Arial" panose="020B0604020202020204" pitchFamily="34" charset="0"/>
              <a:buChar char="•"/>
              <a:defRPr sz="2200"/>
            </a:pPr>
            <a:r>
              <a:rPr sz="1650"/>
              <a:t>Improves access to education, employment, leisure and the community.</a:t>
            </a:r>
          </a:p>
          <a:p>
            <a:pPr marL="257175" indent="-257175">
              <a:spcAft>
                <a:spcPts val="900"/>
              </a:spcAft>
              <a:buFont typeface="Arial" panose="020B0604020202020204" pitchFamily="34" charset="0"/>
              <a:buChar char="•"/>
              <a:defRPr sz="2200"/>
            </a:pPr>
            <a:r>
              <a:rPr sz="1650"/>
              <a:t>Reduces reliance on family, carers or specialist transport.</a:t>
            </a:r>
          </a:p>
          <a:p>
            <a:pPr marL="257175" indent="-257175">
              <a:spcAft>
                <a:spcPts val="900"/>
              </a:spcAft>
              <a:buFont typeface="Arial" panose="020B0604020202020204" pitchFamily="34" charset="0"/>
              <a:buChar char="•"/>
              <a:defRPr sz="2200"/>
            </a:pPr>
            <a:r>
              <a:rPr sz="1650"/>
              <a:t>Develops decision-making, resilience and problem-solving skills.</a:t>
            </a:r>
          </a:p>
          <a:p>
            <a:pPr marL="257175" indent="-257175">
              <a:spcAft>
                <a:spcPts val="900"/>
              </a:spcAft>
              <a:buFont typeface="Arial" panose="020B0604020202020204" pitchFamily="34" charset="0"/>
              <a:buChar char="•"/>
              <a:defRPr sz="2200"/>
            </a:pPr>
            <a:r>
              <a:rPr sz="1650"/>
              <a:t>Supports preparation for adulthood and greater participation in everyday life.</a:t>
            </a:r>
            <a:endParaRPr lang="en-GB" sz="1650"/>
          </a:p>
          <a:p>
            <a:pPr marL="257175" indent="-257175">
              <a:spcAft>
                <a:spcPts val="900"/>
              </a:spcAft>
              <a:buFont typeface="Arial" panose="020B0604020202020204" pitchFamily="34" charset="0"/>
              <a:buChar char="•"/>
              <a:defRPr sz="2200"/>
            </a:pPr>
            <a:r>
              <a:rPr lang="en-GB" sz="1650"/>
              <a:t>Overcoming fears that the child/young person and family network may have</a:t>
            </a:r>
          </a:p>
          <a:p>
            <a:pPr marL="257175" indent="-257175">
              <a:spcAft>
                <a:spcPts val="900"/>
              </a:spcAft>
              <a:buFont typeface="Arial" panose="020B0604020202020204" pitchFamily="34" charset="0"/>
              <a:buChar char="•"/>
              <a:defRPr sz="2200"/>
            </a:pPr>
            <a:r>
              <a:rPr lang="en-GB" sz="1650"/>
              <a:t>Person-centred training  based on individual strengths, needs and goals.</a:t>
            </a:r>
          </a:p>
          <a:p>
            <a:pPr marL="257175" indent="-257175">
              <a:spcAft>
                <a:spcPts val="900"/>
              </a:spcAft>
              <a:buFont typeface="Arial" panose="020B0604020202020204" pitchFamily="34" charset="0"/>
              <a:buChar char="•"/>
              <a:defRPr sz="2200"/>
            </a:pPr>
            <a:r>
              <a:rPr lang="en-GB" sz="1650"/>
              <a:t>Freedom and social inclusion </a:t>
            </a:r>
          </a:p>
          <a:p>
            <a:pPr marL="257175" indent="-257175">
              <a:spcAft>
                <a:spcPts val="900"/>
              </a:spcAft>
              <a:buFont typeface="Arial" panose="020B0604020202020204" pitchFamily="34" charset="0"/>
              <a:buChar char="•"/>
              <a:defRPr sz="2200"/>
            </a:pPr>
            <a:r>
              <a:rPr lang="en-GB" sz="1650"/>
              <a:t>Health benefits </a:t>
            </a:r>
          </a:p>
        </p:txBody>
      </p:sp>
      <p:sp>
        <p:nvSpPr>
          <p:cNvPr id="4" name="TextBox 3"/>
          <p:cNvSpPr txBox="1"/>
          <p:nvPr/>
        </p:nvSpPr>
        <p:spPr>
          <a:xfrm>
            <a:off x="7338060" y="5086350"/>
            <a:ext cx="566181" cy="196208"/>
          </a:xfrm>
          <a:prstGeom prst="rect">
            <a:avLst/>
          </a:prstGeom>
          <a:noFill/>
        </p:spPr>
        <p:txBody>
          <a:bodyPr wrap="none">
            <a:spAutoFit/>
          </a:bodyPr>
          <a:lstStyle/>
          <a:p>
            <a:pPr>
              <a:defRPr sz="900"/>
            </a:pPr>
            <a:r>
              <a:rPr sz="675"/>
              <a:t>Slide 2 of 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432442"/>
            <a:ext cx="8820472" cy="484748"/>
          </a:xfrm>
          <a:prstGeom prst="rect">
            <a:avLst/>
          </a:prstGeom>
          <a:noFill/>
        </p:spPr>
        <p:txBody>
          <a:bodyPr wrap="square">
            <a:spAutoFit/>
          </a:bodyPr>
          <a:lstStyle/>
          <a:p>
            <a:pPr algn="ctr">
              <a:defRPr sz="3400" b="1"/>
            </a:pPr>
            <a:r>
              <a:rPr lang="en-GB" sz="2550"/>
              <a:t>What the course will support children/young people to achieve. </a:t>
            </a:r>
            <a:endParaRPr sz="2550"/>
          </a:p>
        </p:txBody>
      </p:sp>
      <p:sp>
        <p:nvSpPr>
          <p:cNvPr id="3" name="TextBox 2"/>
          <p:cNvSpPr txBox="1"/>
          <p:nvPr/>
        </p:nvSpPr>
        <p:spPr>
          <a:xfrm>
            <a:off x="539552" y="1345332"/>
            <a:ext cx="7818120" cy="2816156"/>
          </a:xfrm>
          <a:prstGeom prst="rect">
            <a:avLst/>
          </a:prstGeom>
          <a:noFill/>
        </p:spPr>
        <p:txBody>
          <a:bodyPr wrap="square">
            <a:spAutoFit/>
          </a:bodyPr>
          <a:lstStyle/>
          <a:p>
            <a:pPr marL="257175" indent="-257175">
              <a:spcAft>
                <a:spcPts val="900"/>
              </a:spcAft>
              <a:buFont typeface="Arial" panose="020B0604020202020204" pitchFamily="34" charset="0"/>
              <a:buChar char="•"/>
              <a:defRPr sz="2200"/>
            </a:pPr>
            <a:r>
              <a:rPr sz="1650"/>
              <a:t>Planning a route and identifying key landmarks</a:t>
            </a:r>
            <a:r>
              <a:rPr lang="en-GB" sz="1650"/>
              <a:t> in and around the city. </a:t>
            </a:r>
            <a:endParaRPr sz="1650"/>
          </a:p>
          <a:p>
            <a:pPr marL="257175" indent="-257175">
              <a:spcAft>
                <a:spcPts val="900"/>
              </a:spcAft>
              <a:buFont typeface="Arial" panose="020B0604020202020204" pitchFamily="34" charset="0"/>
              <a:buChar char="•"/>
              <a:defRPr sz="2200"/>
            </a:pPr>
            <a:r>
              <a:rPr sz="1650"/>
              <a:t>Reading signs, maps and timetables and using travel information.</a:t>
            </a:r>
          </a:p>
          <a:p>
            <a:pPr marL="257175" indent="-257175">
              <a:spcAft>
                <a:spcPts val="900"/>
              </a:spcAft>
              <a:buFont typeface="Arial" panose="020B0604020202020204" pitchFamily="34" charset="0"/>
              <a:buChar char="•"/>
              <a:defRPr sz="2200"/>
            </a:pPr>
            <a:r>
              <a:rPr sz="1650"/>
              <a:t>Using tickets, passes and appropriate travel technology.</a:t>
            </a:r>
          </a:p>
          <a:p>
            <a:pPr marL="257175" indent="-257175">
              <a:spcAft>
                <a:spcPts val="900"/>
              </a:spcAft>
              <a:buFont typeface="Arial" panose="020B0604020202020204" pitchFamily="34" charset="0"/>
              <a:buChar char="•"/>
              <a:defRPr sz="2200"/>
            </a:pPr>
            <a:r>
              <a:rPr sz="1650"/>
              <a:t>Road safety, safe crossings and safe use of public transport.</a:t>
            </a:r>
          </a:p>
          <a:p>
            <a:pPr marL="257175" indent="-257175">
              <a:spcAft>
                <a:spcPts val="900"/>
              </a:spcAft>
              <a:buFont typeface="Arial" panose="020B0604020202020204" pitchFamily="34" charset="0"/>
              <a:buChar char="•"/>
              <a:defRPr sz="2200"/>
            </a:pPr>
            <a:r>
              <a:rPr sz="1650"/>
              <a:t>Knowing how to stay calm, ask for help and respond to delays or getting lost.</a:t>
            </a:r>
            <a:endParaRPr lang="en-GB" sz="1650"/>
          </a:p>
          <a:p>
            <a:pPr marL="257175" indent="-257175">
              <a:spcAft>
                <a:spcPts val="900"/>
              </a:spcAft>
              <a:buFont typeface="Arial" panose="020B0604020202020204" pitchFamily="34" charset="0"/>
              <a:buChar char="•"/>
              <a:defRPr sz="2200"/>
            </a:pPr>
            <a:r>
              <a:rPr lang="en-GB" sz="1650"/>
              <a:t>Supporting SEND children to reach their goals and ambitions on a day-to-day basis.</a:t>
            </a:r>
          </a:p>
          <a:p>
            <a:pPr marL="257175" indent="-257175">
              <a:spcAft>
                <a:spcPts val="900"/>
              </a:spcAft>
              <a:buFont typeface="Arial" panose="020B0604020202020204" pitchFamily="34" charset="0"/>
              <a:buChar char="•"/>
              <a:defRPr sz="2200"/>
            </a:pPr>
            <a:r>
              <a:rPr lang="en-GB" sz="1650"/>
              <a:t>Provide SEND children/young people with vital life skills to support them entering their independent adulthood. </a:t>
            </a:r>
          </a:p>
        </p:txBody>
      </p:sp>
      <p:sp>
        <p:nvSpPr>
          <p:cNvPr id="4" name="TextBox 3"/>
          <p:cNvSpPr txBox="1"/>
          <p:nvPr/>
        </p:nvSpPr>
        <p:spPr>
          <a:xfrm>
            <a:off x="7338060" y="5086350"/>
            <a:ext cx="566181" cy="196208"/>
          </a:xfrm>
          <a:prstGeom prst="rect">
            <a:avLst/>
          </a:prstGeom>
          <a:noFill/>
        </p:spPr>
        <p:txBody>
          <a:bodyPr wrap="none">
            <a:spAutoFit/>
          </a:bodyPr>
          <a:lstStyle/>
          <a:p>
            <a:pPr>
              <a:defRPr sz="900"/>
            </a:pPr>
            <a:r>
              <a:rPr sz="675"/>
              <a:t>Slide 3 of 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368551"/>
            <a:ext cx="5442195" cy="484748"/>
          </a:xfrm>
          <a:prstGeom prst="rect">
            <a:avLst/>
          </a:prstGeom>
          <a:noFill/>
        </p:spPr>
        <p:txBody>
          <a:bodyPr wrap="none">
            <a:spAutoFit/>
          </a:bodyPr>
          <a:lstStyle/>
          <a:p>
            <a:pPr algn="ctr">
              <a:defRPr sz="3400" b="1"/>
            </a:pPr>
            <a:r>
              <a:rPr lang="en-GB" sz="2550"/>
              <a:t>Safety, </a:t>
            </a:r>
            <a:r>
              <a:rPr sz="2550"/>
              <a:t>SEND and Personalised Support</a:t>
            </a:r>
          </a:p>
        </p:txBody>
      </p:sp>
      <p:sp>
        <p:nvSpPr>
          <p:cNvPr id="3" name="TextBox 2"/>
          <p:cNvSpPr txBox="1"/>
          <p:nvPr/>
        </p:nvSpPr>
        <p:spPr>
          <a:xfrm>
            <a:off x="480060" y="1232154"/>
            <a:ext cx="7818120" cy="3173946"/>
          </a:xfrm>
          <a:prstGeom prst="rect">
            <a:avLst/>
          </a:prstGeom>
          <a:noFill/>
        </p:spPr>
        <p:txBody>
          <a:bodyPr wrap="square">
            <a:spAutoFit/>
          </a:bodyPr>
          <a:lstStyle/>
          <a:p>
            <a:pPr>
              <a:spcAft>
                <a:spcPts val="600"/>
              </a:spcAft>
              <a:defRPr sz="1900"/>
            </a:pPr>
            <a:r>
              <a:rPr lang="en-GB" sz="1425"/>
              <a:t>Due to the course being tailored to the child/ young person there are other areas that the service could support with e.g. signposting internally and externally, multi-agency work  across the SEND, Social care and Health services and being another supportive addition within the child/young person’s life. </a:t>
            </a:r>
            <a:endParaRPr sz="1425"/>
          </a:p>
          <a:p>
            <a:pPr>
              <a:spcAft>
                <a:spcPts val="600"/>
              </a:spcAft>
              <a:defRPr sz="1900"/>
            </a:pPr>
            <a:r>
              <a:rPr sz="1425"/>
              <a:t>Support </a:t>
            </a:r>
            <a:r>
              <a:rPr lang="en-GB" sz="1425"/>
              <a:t>during sessions </a:t>
            </a:r>
            <a:r>
              <a:rPr sz="1425"/>
              <a:t>may include visual prompts, repetition, route cards, assistive technology and extra practice.</a:t>
            </a:r>
            <a:r>
              <a:rPr lang="en-GB" sz="1425"/>
              <a:t> </a:t>
            </a:r>
            <a:r>
              <a:rPr sz="1425"/>
              <a:t>support should gradually reduce as confidence and competence develop</a:t>
            </a:r>
            <a:r>
              <a:rPr lang="en-GB" sz="1425"/>
              <a:t> which is not time limited by the service but set by the officer and child/young person and how comfortably that child feels travelling in the city alone. </a:t>
            </a:r>
          </a:p>
          <a:p>
            <a:pPr>
              <a:spcAft>
                <a:spcPts val="600"/>
              </a:spcAft>
              <a:defRPr sz="1900"/>
            </a:pPr>
            <a:r>
              <a:rPr lang="en-GB" sz="1425"/>
              <a:t>Safety measures in place will consist of regular risk assessments taking place throughout the course ensuring the child/young persons voice being heard and taken into consideration. Contingency plans created by the family/professional's network and child and regular mutli-agency reviews held in order to ensure all professionals are aware of the progress and expectations around the child and their progress within their independence journey. </a:t>
            </a:r>
          </a:p>
          <a:p>
            <a:pPr>
              <a:spcAft>
                <a:spcPts val="600"/>
              </a:spcAft>
              <a:defRPr sz="1900"/>
            </a:pPr>
            <a:endParaRPr sz="1425"/>
          </a:p>
        </p:txBody>
      </p:sp>
      <p:sp>
        <p:nvSpPr>
          <p:cNvPr id="4" name="TextBox 3"/>
          <p:cNvSpPr txBox="1"/>
          <p:nvPr/>
        </p:nvSpPr>
        <p:spPr>
          <a:xfrm>
            <a:off x="7338060" y="5086350"/>
            <a:ext cx="566181" cy="196208"/>
          </a:xfrm>
          <a:prstGeom prst="rect">
            <a:avLst/>
          </a:prstGeom>
          <a:noFill/>
        </p:spPr>
        <p:txBody>
          <a:bodyPr wrap="none">
            <a:spAutoFit/>
          </a:bodyPr>
          <a:lstStyle/>
          <a:p>
            <a:pPr>
              <a:defRPr sz="900"/>
            </a:pPr>
            <a:r>
              <a:rPr sz="675"/>
              <a:t>Slide 4 of 5</a:t>
            </a:r>
          </a:p>
        </p:txBody>
      </p:sp>
      <p:sp>
        <p:nvSpPr>
          <p:cNvPr id="5" name="TextBox 4">
            <a:extLst>
              <a:ext uri="{FF2B5EF4-FFF2-40B4-BE49-F238E27FC236}">
                <a16:creationId xmlns:a16="http://schemas.microsoft.com/office/drawing/2014/main" id="{378CC6E0-1C63-1C89-1F32-65AFD9ADAE7E}"/>
              </a:ext>
            </a:extLst>
          </p:cNvPr>
          <p:cNvSpPr txBox="1"/>
          <p:nvPr/>
        </p:nvSpPr>
        <p:spPr>
          <a:xfrm>
            <a:off x="1460897" y="4809686"/>
            <a:ext cx="6222206" cy="507831"/>
          </a:xfrm>
          <a:prstGeom prst="rect">
            <a:avLst/>
          </a:prstGeom>
          <a:noFill/>
        </p:spPr>
        <p:txBody>
          <a:bodyPr wrap="square" rtlCol="0">
            <a:spAutoFit/>
          </a:bodyPr>
          <a:lstStyle/>
          <a:p>
            <a:pPr algn="ctr"/>
            <a:r>
              <a:rPr lang="en-GB" sz="1350" b="1"/>
              <a:t>EMPATHY + STRATEGY + RELATIONTIONSHIP BUILDING  = TRUST</a:t>
            </a:r>
          </a:p>
          <a:p>
            <a:pPr algn="ctr"/>
            <a:endParaRPr lang="en-GB" sz="135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50222A8-556C-722C-D5A3-AF8644759A9F}"/>
              </a:ext>
            </a:extLst>
          </p:cNvPr>
          <p:cNvPicPr>
            <a:picLocks noChangeAspect="1"/>
          </p:cNvPicPr>
          <p:nvPr/>
        </p:nvPicPr>
        <p:blipFill>
          <a:blip r:embed="rId2"/>
          <a:stretch>
            <a:fillRect/>
          </a:stretch>
        </p:blipFill>
        <p:spPr>
          <a:xfrm>
            <a:off x="2385061" y="362628"/>
            <a:ext cx="4405424" cy="4982204"/>
          </a:xfrm>
          <a:prstGeom prst="rect">
            <a:avLst/>
          </a:prstGeom>
        </p:spPr>
      </p:pic>
    </p:spTree>
    <p:extLst>
      <p:ext uri="{BB962C8B-B14F-4D97-AF65-F5344CB8AC3E}">
        <p14:creationId xmlns:p14="http://schemas.microsoft.com/office/powerpoint/2010/main" val="5538542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B4DA9-2742-0ADB-44B9-65E5A3C38543}"/>
              </a:ext>
            </a:extLst>
          </p:cNvPr>
          <p:cNvSpPr>
            <a:spLocks noGrp="1"/>
          </p:cNvSpPr>
          <p:nvPr>
            <p:ph type="title"/>
          </p:nvPr>
        </p:nvSpPr>
        <p:spPr/>
        <p:txBody>
          <a:bodyPr/>
          <a:lstStyle/>
          <a:p>
            <a:pPr algn="ctr"/>
            <a:r>
              <a:rPr lang="en-GB">
                <a:latin typeface="+mn-lt"/>
              </a:rPr>
              <a:t>Where to find us and contact us </a:t>
            </a:r>
          </a:p>
        </p:txBody>
      </p:sp>
      <p:sp>
        <p:nvSpPr>
          <p:cNvPr id="3" name="Content Placeholder 2">
            <a:extLst>
              <a:ext uri="{FF2B5EF4-FFF2-40B4-BE49-F238E27FC236}">
                <a16:creationId xmlns:a16="http://schemas.microsoft.com/office/drawing/2014/main" id="{43A16FF5-E879-9392-DD7E-2D110097F3C5}"/>
              </a:ext>
            </a:extLst>
          </p:cNvPr>
          <p:cNvSpPr>
            <a:spLocks noGrp="1"/>
          </p:cNvSpPr>
          <p:nvPr>
            <p:ph idx="1"/>
          </p:nvPr>
        </p:nvSpPr>
        <p:spPr/>
        <p:txBody>
          <a:bodyPr>
            <a:normAutofit/>
          </a:bodyPr>
          <a:lstStyle/>
          <a:p>
            <a:pPr marL="0" indent="0">
              <a:buNone/>
            </a:pPr>
            <a:endParaRPr lang="en-GB" sz="1800"/>
          </a:p>
          <a:p>
            <a:pPr marL="0" indent="0">
              <a:buNone/>
            </a:pPr>
            <a:r>
              <a:rPr lang="en-GB" sz="2100"/>
              <a:t>Location:  37-39 Sulgrave Road, LE5 0HL</a:t>
            </a:r>
          </a:p>
          <a:p>
            <a:pPr marL="0" indent="0">
              <a:buNone/>
            </a:pPr>
            <a:endParaRPr lang="en-GB" sz="2100"/>
          </a:p>
          <a:p>
            <a:pPr marL="0" indent="0">
              <a:buNone/>
            </a:pPr>
            <a:r>
              <a:rPr lang="en-GB" sz="2100"/>
              <a:t>Email: </a:t>
            </a:r>
            <a:r>
              <a:rPr lang="en-GB" sz="2100">
                <a:hlinkClick r:id="rId2"/>
              </a:rPr>
              <a:t>IndependentTravelTraining@leicester.gov.uk</a:t>
            </a:r>
            <a:endParaRPr lang="en-GB" sz="2100"/>
          </a:p>
          <a:p>
            <a:pPr marL="0" indent="0">
              <a:buNone/>
            </a:pPr>
            <a:endParaRPr lang="en-GB" sz="2100"/>
          </a:p>
          <a:p>
            <a:pPr marL="0" indent="0">
              <a:buNone/>
            </a:pPr>
            <a:r>
              <a:rPr lang="en-GB" sz="2100"/>
              <a:t>If you have any questions or queries our emails are open!!!</a:t>
            </a:r>
          </a:p>
          <a:p>
            <a:pPr marL="0" indent="0">
              <a:buNone/>
            </a:pPr>
            <a:endParaRPr lang="en-GB" sz="2100"/>
          </a:p>
          <a:p>
            <a:pPr marL="0" indent="0">
              <a:buNone/>
            </a:pPr>
            <a:endParaRPr lang="en-GB" sz="1800"/>
          </a:p>
          <a:p>
            <a:pPr marL="0" indent="0">
              <a:buNone/>
            </a:pPr>
            <a:endParaRPr lang="en-GB" sz="1800"/>
          </a:p>
        </p:txBody>
      </p:sp>
    </p:spTree>
    <p:extLst>
      <p:ext uri="{BB962C8B-B14F-4D97-AF65-F5344CB8AC3E}">
        <p14:creationId xmlns:p14="http://schemas.microsoft.com/office/powerpoint/2010/main" val="966813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EA4A5E7-966E-D46F-DB83-57463ADAA30D}"/>
              </a:ext>
            </a:extLst>
          </p:cNvPr>
          <p:cNvSpPr>
            <a:spLocks noGrp="1"/>
          </p:cNvSpPr>
          <p:nvPr>
            <p:ph type="title"/>
          </p:nvPr>
        </p:nvSpPr>
        <p:spPr>
          <a:xfrm>
            <a:off x="168977" y="133614"/>
            <a:ext cx="9036496" cy="952500"/>
          </a:xfrm>
        </p:spPr>
        <p:txBody>
          <a:bodyPr>
            <a:noAutofit/>
          </a:bodyPr>
          <a:lstStyle/>
          <a:p>
            <a:pPr algn="l"/>
            <a:r>
              <a:rPr lang="en-GB" sz="2400" b="1"/>
              <a:t>Claire Waterfield - Physical Disability and Complex Health Needs Support Team</a:t>
            </a:r>
          </a:p>
        </p:txBody>
      </p:sp>
      <p:sp>
        <p:nvSpPr>
          <p:cNvPr id="5" name="Content Placeholder 4">
            <a:extLst>
              <a:ext uri="{FF2B5EF4-FFF2-40B4-BE49-F238E27FC236}">
                <a16:creationId xmlns:a16="http://schemas.microsoft.com/office/drawing/2014/main" id="{29A869E5-E217-3FD5-0A83-32FAEB9D7F18}"/>
              </a:ext>
            </a:extLst>
          </p:cNvPr>
          <p:cNvSpPr>
            <a:spLocks noGrp="1"/>
          </p:cNvSpPr>
          <p:nvPr>
            <p:ph idx="1"/>
          </p:nvPr>
        </p:nvSpPr>
        <p:spPr/>
        <p:txBody>
          <a:bodyPr>
            <a:normAutofit fontScale="85000" lnSpcReduction="10000"/>
          </a:bodyPr>
          <a:lstStyle/>
          <a:p>
            <a:r>
              <a:rPr lang="en-GB"/>
              <a:t>Create a register</a:t>
            </a:r>
          </a:p>
          <a:p>
            <a:r>
              <a:rPr lang="en-GB"/>
              <a:t>Email any CYP with a physical disability and/or complex medical needs in your school</a:t>
            </a:r>
          </a:p>
          <a:p>
            <a:r>
              <a:rPr lang="en-GB"/>
              <a:t>Name, Student ID, </a:t>
            </a:r>
            <a:r>
              <a:rPr lang="en-GB" err="1"/>
              <a:t>DoB</a:t>
            </a:r>
            <a:r>
              <a:rPr lang="en-GB"/>
              <a:t>, diagnosis (if known)</a:t>
            </a:r>
          </a:p>
          <a:p>
            <a:r>
              <a:rPr lang="en-GB"/>
              <a:t>What support, if any, school and/or CYP needs</a:t>
            </a:r>
          </a:p>
          <a:p>
            <a:r>
              <a:rPr lang="en-GB"/>
              <a:t>What are you already doing to support? Celebrate! </a:t>
            </a:r>
          </a:p>
          <a:p>
            <a:endParaRPr lang="en-GB"/>
          </a:p>
          <a:p>
            <a:r>
              <a:rPr lang="en-GB">
                <a:hlinkClick r:id="rId2"/>
              </a:rPr>
              <a:t>PD-CHN@leicester.gov.uk</a:t>
            </a:r>
            <a:r>
              <a:rPr lang="en-GB"/>
              <a:t> </a:t>
            </a:r>
          </a:p>
        </p:txBody>
      </p:sp>
      <p:sp>
        <p:nvSpPr>
          <p:cNvPr id="3" name="TextBox 2">
            <a:extLst>
              <a:ext uri="{FF2B5EF4-FFF2-40B4-BE49-F238E27FC236}">
                <a16:creationId xmlns:a16="http://schemas.microsoft.com/office/drawing/2014/main" id="{BF6E59AC-9B8D-E234-7BD2-00CA5D6A8834}"/>
              </a:ext>
            </a:extLst>
          </p:cNvPr>
          <p:cNvSpPr txBox="1"/>
          <p:nvPr/>
        </p:nvSpPr>
        <p:spPr>
          <a:xfrm>
            <a:off x="2667000" y="2722662"/>
            <a:ext cx="3810000" cy="323165"/>
          </a:xfrm>
          <a:prstGeom prst="rect">
            <a:avLst/>
          </a:prstGeom>
          <a:noFill/>
        </p:spPr>
        <p:txBody>
          <a:bodyPr wrap="square">
            <a:spAutoFit/>
          </a:bodyPr>
          <a:lstStyle/>
          <a:p>
            <a:r>
              <a:rPr lang="en-GB" sz="1500"/>
              <a:t> </a:t>
            </a:r>
          </a:p>
        </p:txBody>
      </p:sp>
    </p:spTree>
    <p:extLst>
      <p:ext uri="{BB962C8B-B14F-4D97-AF65-F5344CB8AC3E}">
        <p14:creationId xmlns:p14="http://schemas.microsoft.com/office/powerpoint/2010/main" val="35006991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95F2E-923A-0598-010A-4EA6D4A4F79A}"/>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FF7FC932-CBA1-9934-EA11-069AF978B578}"/>
              </a:ext>
            </a:extLst>
          </p:cNvPr>
          <p:cNvSpPr>
            <a:spLocks noGrp="1"/>
          </p:cNvSpPr>
          <p:nvPr>
            <p:ph type="title"/>
          </p:nvPr>
        </p:nvSpPr>
        <p:spPr>
          <a:xfrm>
            <a:off x="251520" y="228865"/>
            <a:ext cx="8568952" cy="952500"/>
          </a:xfrm>
        </p:spPr>
        <p:txBody>
          <a:bodyPr>
            <a:noAutofit/>
          </a:bodyPr>
          <a:lstStyle/>
          <a:p>
            <a:pPr algn="l"/>
            <a:r>
              <a:rPr lang="en-GB" sz="3600"/>
              <a:t>Clare Elliott – Parent Engagement Officer </a:t>
            </a:r>
          </a:p>
        </p:txBody>
      </p:sp>
      <p:sp>
        <p:nvSpPr>
          <p:cNvPr id="9" name="Content Placeholder 8">
            <a:extLst>
              <a:ext uri="{FF2B5EF4-FFF2-40B4-BE49-F238E27FC236}">
                <a16:creationId xmlns:a16="http://schemas.microsoft.com/office/drawing/2014/main" id="{D94EFDBA-CFA5-0431-4ABF-DBA9ADA9EE64}"/>
              </a:ext>
            </a:extLst>
          </p:cNvPr>
          <p:cNvSpPr>
            <a:spLocks noGrp="1"/>
          </p:cNvSpPr>
          <p:nvPr>
            <p:ph idx="1"/>
          </p:nvPr>
        </p:nvSpPr>
        <p:spPr>
          <a:xfrm>
            <a:off x="253468" y="1093878"/>
            <a:ext cx="8720954" cy="4394654"/>
          </a:xfrm>
        </p:spPr>
        <p:txBody>
          <a:bodyPr vert="horz" lIns="91440" tIns="45720" rIns="91440" bIns="45720" rtlCol="0" anchor="t">
            <a:noAutofit/>
          </a:bodyPr>
          <a:lstStyle/>
          <a:p>
            <a:pPr>
              <a:buNone/>
            </a:pPr>
            <a:r>
              <a:rPr lang="en-GB" sz="1200">
                <a:latin typeface="Arial"/>
                <a:cs typeface="Arial"/>
              </a:rPr>
              <a:t>Supporting Parental Engagement</a:t>
            </a:r>
            <a:endParaRPr lang="en-US" sz="1200">
              <a:latin typeface="Arial"/>
              <a:cs typeface="Arial"/>
            </a:endParaRPr>
          </a:p>
          <a:p>
            <a:pPr>
              <a:buNone/>
            </a:pPr>
            <a:r>
              <a:rPr lang="en-GB" sz="1200">
                <a:latin typeface="Arial"/>
                <a:cs typeface="Arial"/>
              </a:rPr>
              <a:t>My role is to support parents and carers across schools, Family Hubs and local communities, helping families to feel informed, listened to and involved, and more confident in accessing and understanding the support their child or young person may need.</a:t>
            </a:r>
          </a:p>
          <a:p>
            <a:pPr>
              <a:buNone/>
            </a:pPr>
            <a:endParaRPr lang="en-GB" sz="1200">
              <a:latin typeface="Arial"/>
              <a:cs typeface="Arial"/>
            </a:endParaRPr>
          </a:p>
          <a:p>
            <a:pPr>
              <a:buNone/>
            </a:pPr>
            <a:r>
              <a:rPr lang="en-GB" sz="1200">
                <a:latin typeface="Arial"/>
                <a:cs typeface="Arial"/>
              </a:rPr>
              <a:t>How I can help</a:t>
            </a:r>
            <a:endParaRPr lang="en-GB" sz="1200">
              <a:latin typeface="Arial"/>
              <a:ea typeface="Calibri"/>
              <a:cs typeface="Arial"/>
            </a:endParaRPr>
          </a:p>
          <a:p>
            <a:pPr>
              <a:buFont typeface="Arial"/>
              <a:buChar char="•"/>
            </a:pPr>
            <a:r>
              <a:rPr lang="en-GB" sz="1200">
                <a:latin typeface="Arial"/>
                <a:ea typeface="+mn-lt"/>
                <a:cs typeface="Arial"/>
              </a:rPr>
              <a:t>Offer supportive conversations when parents or carers need someone to talk things through with, particularly if they are unsure, worried or don’t know what to do next.</a:t>
            </a:r>
            <a:endParaRPr lang="en-GB" sz="1200">
              <a:latin typeface="Arial"/>
              <a:cs typeface="Arial"/>
            </a:endParaRPr>
          </a:p>
          <a:p>
            <a:pPr>
              <a:buFont typeface="Arial"/>
              <a:buChar char="•"/>
            </a:pPr>
            <a:r>
              <a:rPr lang="en-GB" sz="1200">
                <a:latin typeface="Arial"/>
                <a:ea typeface="+mn-lt"/>
                <a:cs typeface="Arial"/>
              </a:rPr>
              <a:t>Help families understand the graduated approach, processes and pathways, including the current situation and what might happen next.</a:t>
            </a:r>
            <a:endParaRPr lang="en-GB" sz="1200">
              <a:latin typeface="Arial"/>
              <a:cs typeface="Arial"/>
            </a:endParaRPr>
          </a:p>
          <a:p>
            <a:pPr>
              <a:buFont typeface="Arial"/>
              <a:buChar char="•"/>
            </a:pPr>
            <a:r>
              <a:rPr lang="en-GB" sz="1200">
                <a:latin typeface="Arial"/>
                <a:ea typeface="+mn-lt"/>
                <a:cs typeface="Arial"/>
              </a:rPr>
              <a:t>Help parents and carers feel informed on services, advice and guidance, so they can access the right support at the right time.</a:t>
            </a:r>
            <a:endParaRPr lang="en-GB" sz="1200">
              <a:latin typeface="Arial"/>
              <a:cs typeface="Arial"/>
            </a:endParaRPr>
          </a:p>
          <a:p>
            <a:pPr>
              <a:buFont typeface="Arial"/>
              <a:buChar char="•"/>
            </a:pPr>
            <a:r>
              <a:rPr lang="en-GB" sz="1200">
                <a:latin typeface="Arial"/>
                <a:ea typeface="+mn-lt"/>
                <a:cs typeface="Arial"/>
              </a:rPr>
              <a:t>Support families to feel heard and confident in sharing their views, questions or concerns with schools and services.</a:t>
            </a:r>
            <a:endParaRPr lang="en-GB" sz="1200">
              <a:latin typeface="Arial"/>
              <a:cs typeface="Arial"/>
            </a:endParaRPr>
          </a:p>
          <a:p>
            <a:pPr>
              <a:buFont typeface="Arial"/>
              <a:buChar char="•"/>
            </a:pPr>
            <a:r>
              <a:rPr lang="en-GB" sz="1200">
                <a:latin typeface="Arial"/>
                <a:ea typeface="+mn-lt"/>
                <a:cs typeface="Arial"/>
              </a:rPr>
              <a:t>Work alongside families and professionals where there may be barriers to communication or engagement, helping to build understanding and positive relationships.</a:t>
            </a:r>
            <a:endParaRPr lang="en-GB" sz="1200">
              <a:latin typeface="Arial"/>
              <a:cs typeface="Arial"/>
            </a:endParaRPr>
          </a:p>
          <a:p>
            <a:pPr>
              <a:buFont typeface="Arial"/>
              <a:buChar char="•"/>
            </a:pPr>
            <a:r>
              <a:rPr lang="en-GB" sz="1200">
                <a:latin typeface="Arial"/>
                <a:ea typeface="+mn-lt"/>
                <a:cs typeface="Arial"/>
              </a:rPr>
              <a:t>Attend coffee mornings, parents’ evenings and other parent/carer events to build relationships and hear directly from families about what matters to them.</a:t>
            </a:r>
            <a:endParaRPr lang="en-GB" sz="1200">
              <a:latin typeface="Arial"/>
              <a:cs typeface="Arial"/>
            </a:endParaRPr>
          </a:p>
          <a:p>
            <a:pPr marL="0" indent="0">
              <a:buNone/>
            </a:pPr>
            <a:endParaRPr lang="en-GB" sz="1200">
              <a:latin typeface="Arial"/>
              <a:cs typeface="Arial"/>
            </a:endParaRPr>
          </a:p>
          <a:p>
            <a:pPr marL="0" indent="0">
              <a:buNone/>
            </a:pPr>
            <a:r>
              <a:rPr lang="en-GB" sz="1200">
                <a:latin typeface="Arial"/>
                <a:cs typeface="Arial"/>
              </a:rPr>
              <a:t>If you identify a family who may benefit from early support to strengthen their understanding,</a:t>
            </a:r>
            <a:endParaRPr lang="en-GB" sz="1200">
              <a:latin typeface="Arial"/>
              <a:ea typeface="Calibri"/>
              <a:cs typeface="Arial"/>
            </a:endParaRPr>
          </a:p>
          <a:p>
            <a:pPr marL="0" indent="0">
              <a:buNone/>
            </a:pPr>
            <a:r>
              <a:rPr lang="en-GB" sz="1200">
                <a:latin typeface="Arial"/>
                <a:cs typeface="Arial"/>
              </a:rPr>
              <a:t> confidence or engagement, please get in touch</a:t>
            </a:r>
            <a:endParaRPr lang="en-GB" sz="1200">
              <a:latin typeface="Arial"/>
              <a:ea typeface="Calibri"/>
              <a:cs typeface="Arial"/>
            </a:endParaRPr>
          </a:p>
          <a:p>
            <a:pPr marL="0" indent="0">
              <a:buNone/>
            </a:pPr>
            <a:r>
              <a:rPr lang="en-GB" sz="1200">
                <a:latin typeface="Arial"/>
                <a:cs typeface="Arial"/>
              </a:rPr>
              <a:t>           Clare Elliott Parent Engagement Officer Quality Inclusion Team            </a:t>
            </a:r>
            <a:r>
              <a:rPr lang="en-GB" sz="1200">
                <a:latin typeface="Arial"/>
                <a:cs typeface="Arial"/>
                <a:hlinkClick r:id="rId2"/>
              </a:rPr>
              <a:t>Clare.Elliott@leicester.gov.uk</a:t>
            </a:r>
            <a:endParaRPr lang="en-GB" sz="1200">
              <a:latin typeface="Arial"/>
              <a:ea typeface="Calibri"/>
              <a:cs typeface="Arial"/>
            </a:endParaRPr>
          </a:p>
          <a:p>
            <a:endParaRPr lang="en-GB">
              <a:ea typeface="Calibri"/>
              <a:cs typeface="Calibri"/>
            </a:endParaRPr>
          </a:p>
        </p:txBody>
      </p:sp>
    </p:spTree>
    <p:extLst>
      <p:ext uri="{BB962C8B-B14F-4D97-AF65-F5344CB8AC3E}">
        <p14:creationId xmlns:p14="http://schemas.microsoft.com/office/powerpoint/2010/main" val="17949337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0B739-E1CC-D53B-A590-6287A546A380}"/>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27A1B2E3-CE6C-A637-2073-445EDE90A35D}"/>
              </a:ext>
            </a:extLst>
          </p:cNvPr>
          <p:cNvSpPr>
            <a:spLocks noGrp="1"/>
          </p:cNvSpPr>
          <p:nvPr>
            <p:ph type="title"/>
          </p:nvPr>
        </p:nvSpPr>
        <p:spPr/>
        <p:txBody>
          <a:bodyPr>
            <a:noAutofit/>
          </a:bodyPr>
          <a:lstStyle/>
          <a:p>
            <a:pPr algn="l"/>
            <a:r>
              <a:rPr lang="en-GB" sz="3600"/>
              <a:t>Hannah Marlow - Annual Review Updates </a:t>
            </a:r>
          </a:p>
        </p:txBody>
      </p:sp>
      <p:sp>
        <p:nvSpPr>
          <p:cNvPr id="9" name="Content Placeholder 8">
            <a:extLst>
              <a:ext uri="{FF2B5EF4-FFF2-40B4-BE49-F238E27FC236}">
                <a16:creationId xmlns:a16="http://schemas.microsoft.com/office/drawing/2014/main" id="{80D7873B-F4D2-A581-0BEA-E66AAF79D621}"/>
              </a:ext>
            </a:extLst>
          </p:cNvPr>
          <p:cNvSpPr>
            <a:spLocks noGrp="1"/>
          </p:cNvSpPr>
          <p:nvPr>
            <p:ph idx="1"/>
          </p:nvPr>
        </p:nvSpPr>
        <p:spPr/>
        <p:txBody>
          <a:bodyPr>
            <a:normAutofit fontScale="92500" lnSpcReduction="10000"/>
          </a:bodyPr>
          <a:lstStyle/>
          <a:p>
            <a:r>
              <a:rPr lang="en-GB"/>
              <a:t>A review should take place every 12 months</a:t>
            </a:r>
          </a:p>
          <a:p>
            <a:r>
              <a:rPr lang="en-GB"/>
              <a:t>The review should focus on progress towards outcomes and be person-centred</a:t>
            </a:r>
          </a:p>
          <a:p>
            <a:r>
              <a:rPr lang="en-GB"/>
              <a:t>A plan only needs to be amended when: </a:t>
            </a:r>
          </a:p>
          <a:p>
            <a:pPr lvl="1"/>
            <a:r>
              <a:rPr lang="en-GB"/>
              <a:t>There is a significant change to need</a:t>
            </a:r>
          </a:p>
          <a:p>
            <a:pPr lvl="1"/>
            <a:r>
              <a:rPr lang="en-GB"/>
              <a:t>There is a transfer to the next phase</a:t>
            </a:r>
          </a:p>
          <a:p>
            <a:pPr marL="457200" lvl="1" indent="0">
              <a:buNone/>
            </a:pPr>
            <a:endParaRPr lang="en-GB"/>
          </a:p>
          <a:p>
            <a:pPr marL="457200" lvl="1" indent="0">
              <a:buNone/>
            </a:pPr>
            <a:r>
              <a:rPr lang="en-GB">
                <a:hlinkClick r:id="rId2"/>
              </a:rPr>
              <a:t>ehcp.annualreview@leicester.gov.uk</a:t>
            </a:r>
            <a:endParaRPr lang="en-GB"/>
          </a:p>
          <a:p>
            <a:pPr marL="457200" lvl="1" indent="0">
              <a:buNone/>
            </a:pPr>
            <a:endParaRPr lang="en-GB"/>
          </a:p>
        </p:txBody>
      </p:sp>
    </p:spTree>
    <p:extLst>
      <p:ext uri="{BB962C8B-B14F-4D97-AF65-F5344CB8AC3E}">
        <p14:creationId xmlns:p14="http://schemas.microsoft.com/office/powerpoint/2010/main" val="3743412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21196"/>
            <a:ext cx="7776864" cy="939010"/>
          </a:xfrm>
        </p:spPr>
        <p:txBody>
          <a:bodyPr>
            <a:normAutofit/>
          </a:bodyPr>
          <a:lstStyle/>
          <a:p>
            <a:pPr algn="ctr"/>
            <a:r>
              <a:rPr lang="en-GB" sz="3600"/>
              <a:t>When ‘No Changes’ is Appropriate</a:t>
            </a:r>
          </a:p>
        </p:txBody>
      </p:sp>
      <p:sp>
        <p:nvSpPr>
          <p:cNvPr id="3" name="Content Placeholder 2"/>
          <p:cNvSpPr>
            <a:spLocks noGrp="1"/>
          </p:cNvSpPr>
          <p:nvPr>
            <p:ph idx="1"/>
          </p:nvPr>
        </p:nvSpPr>
        <p:spPr>
          <a:xfrm>
            <a:off x="2635624" y="1212509"/>
            <a:ext cx="4813166" cy="4189214"/>
          </a:xfrm>
        </p:spPr>
        <p:txBody>
          <a:bodyPr anchor="ctr">
            <a:normAutofit fontScale="92500" lnSpcReduction="20000"/>
          </a:bodyPr>
          <a:lstStyle/>
          <a:p>
            <a:r>
              <a:t>Needs are accurately described</a:t>
            </a:r>
          </a:p>
          <a:p>
            <a:r>
              <a:t>Provision is clear and being delivered</a:t>
            </a:r>
          </a:p>
          <a:p>
            <a:r>
              <a:t>Outcomes</a:t>
            </a:r>
            <a:r>
              <a:rPr lang="en-GB"/>
              <a:t> </a:t>
            </a:r>
            <a:r>
              <a:t>remain suitable</a:t>
            </a:r>
          </a:p>
          <a:p>
            <a:r>
              <a:rPr b="1" u="sng"/>
              <a:t>Any minor adjustments</a:t>
            </a:r>
            <a:r>
              <a:rPr lang="en-GB" b="1" u="sng"/>
              <a:t>/updates</a:t>
            </a:r>
            <a:r>
              <a:rPr b="1" u="sng"/>
              <a:t> can be managed ordinarily by the setting</a:t>
            </a:r>
            <a:r>
              <a:rPr lang="en-GB" b="1" u="sng"/>
              <a:t> through SEN Support Plans/Passports</a:t>
            </a:r>
            <a:endParaRPr b="1" u="sng"/>
          </a:p>
        </p:txBody>
      </p:sp>
      <p:pic>
        <p:nvPicPr>
          <p:cNvPr id="6" name="Picture 5">
            <a:extLst>
              <a:ext uri="{FF2B5EF4-FFF2-40B4-BE49-F238E27FC236}">
                <a16:creationId xmlns:a16="http://schemas.microsoft.com/office/drawing/2014/main" id="{DC866179-B2A1-C568-00AC-53B379DC2D3A}"/>
              </a:ext>
            </a:extLst>
          </p:cNvPr>
          <p:cNvPicPr>
            <a:picLocks noChangeAspect="1"/>
          </p:cNvPicPr>
          <p:nvPr/>
        </p:nvPicPr>
        <p:blipFill>
          <a:blip r:embed="rId2"/>
          <a:stretch>
            <a:fillRect/>
          </a:stretch>
        </p:blipFill>
        <p:spPr>
          <a:xfrm>
            <a:off x="613302" y="2160472"/>
            <a:ext cx="1607344" cy="160734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9D17D-3B11-4D82-CCA7-8824C4DADBE6}"/>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A16961B3-21CF-6965-936E-B44039C33606}"/>
              </a:ext>
            </a:extLst>
          </p:cNvPr>
          <p:cNvSpPr>
            <a:spLocks noGrp="1"/>
          </p:cNvSpPr>
          <p:nvPr>
            <p:ph type="title"/>
          </p:nvPr>
        </p:nvSpPr>
        <p:spPr/>
        <p:txBody>
          <a:bodyPr/>
          <a:lstStyle/>
          <a:p>
            <a:pPr algn="l"/>
            <a:r>
              <a:rPr lang="en-GB"/>
              <a:t>Phase Transfer Annual Reviews</a:t>
            </a:r>
          </a:p>
        </p:txBody>
      </p:sp>
      <p:pic>
        <p:nvPicPr>
          <p:cNvPr id="3" name="Picture 2">
            <a:extLst>
              <a:ext uri="{FF2B5EF4-FFF2-40B4-BE49-F238E27FC236}">
                <a16:creationId xmlns:a16="http://schemas.microsoft.com/office/drawing/2014/main" id="{0F793FEA-1C3B-9928-DCD2-7ED1EAE525F0}"/>
              </a:ext>
            </a:extLst>
          </p:cNvPr>
          <p:cNvPicPr>
            <a:picLocks noChangeAspect="1"/>
          </p:cNvPicPr>
          <p:nvPr/>
        </p:nvPicPr>
        <p:blipFill>
          <a:blip r:embed="rId2"/>
          <a:stretch>
            <a:fillRect/>
          </a:stretch>
        </p:blipFill>
        <p:spPr>
          <a:xfrm>
            <a:off x="1613377" y="1284393"/>
            <a:ext cx="5302523" cy="2654436"/>
          </a:xfrm>
          <a:prstGeom prst="rect">
            <a:avLst/>
          </a:prstGeom>
        </p:spPr>
      </p:pic>
      <p:sp>
        <p:nvSpPr>
          <p:cNvPr id="5" name="TextBox 4">
            <a:extLst>
              <a:ext uri="{FF2B5EF4-FFF2-40B4-BE49-F238E27FC236}">
                <a16:creationId xmlns:a16="http://schemas.microsoft.com/office/drawing/2014/main" id="{E84C695A-0A59-9D99-2A9E-885A5028A706}"/>
              </a:ext>
            </a:extLst>
          </p:cNvPr>
          <p:cNvSpPr txBox="1"/>
          <p:nvPr/>
        </p:nvSpPr>
        <p:spPr>
          <a:xfrm>
            <a:off x="572460" y="4430607"/>
            <a:ext cx="4572000" cy="646331"/>
          </a:xfrm>
          <a:prstGeom prst="rect">
            <a:avLst/>
          </a:prstGeom>
          <a:noFill/>
        </p:spPr>
        <p:txBody>
          <a:bodyPr wrap="square">
            <a:spAutoFit/>
          </a:bodyPr>
          <a:lstStyle/>
          <a:p>
            <a:r>
              <a:rPr lang="en-GB">
                <a:hlinkClick r:id="rId3"/>
              </a:rPr>
              <a:t>EHCP phase transfer reviews guidance document</a:t>
            </a:r>
            <a:endParaRPr lang="en-GB"/>
          </a:p>
        </p:txBody>
      </p:sp>
    </p:spTree>
    <p:extLst>
      <p:ext uri="{BB962C8B-B14F-4D97-AF65-F5344CB8AC3E}">
        <p14:creationId xmlns:p14="http://schemas.microsoft.com/office/powerpoint/2010/main" val="18047151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DB1E4-6736-82C6-6F13-6B8615E433DF}"/>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1976975F-BFF6-92DC-E9F2-C72B5B7D8C1B}"/>
              </a:ext>
            </a:extLst>
          </p:cNvPr>
          <p:cNvSpPr>
            <a:spLocks noGrp="1"/>
          </p:cNvSpPr>
          <p:nvPr>
            <p:ph type="title"/>
          </p:nvPr>
        </p:nvSpPr>
        <p:spPr/>
        <p:txBody>
          <a:bodyPr/>
          <a:lstStyle/>
          <a:p>
            <a:r>
              <a:rPr lang="en-GB">
                <a:ea typeface="Calibri"/>
                <a:cs typeface="Calibri"/>
              </a:rPr>
              <a:t>EBSA Short Term Funding Forums</a:t>
            </a:r>
            <a:endParaRPr lang="en-GB"/>
          </a:p>
        </p:txBody>
      </p:sp>
      <p:sp>
        <p:nvSpPr>
          <p:cNvPr id="9" name="Content Placeholder 8">
            <a:extLst>
              <a:ext uri="{FF2B5EF4-FFF2-40B4-BE49-F238E27FC236}">
                <a16:creationId xmlns:a16="http://schemas.microsoft.com/office/drawing/2014/main" id="{05C9BF20-5920-257C-876F-57719E46935C}"/>
              </a:ext>
            </a:extLst>
          </p:cNvPr>
          <p:cNvSpPr>
            <a:spLocks noGrp="1"/>
          </p:cNvSpPr>
          <p:nvPr>
            <p:ph idx="1"/>
          </p:nvPr>
        </p:nvSpPr>
        <p:spPr/>
        <p:txBody>
          <a:bodyPr vert="horz" lIns="91440" tIns="45720" rIns="91440" bIns="45720" rtlCol="0" anchor="t">
            <a:normAutofit/>
          </a:bodyPr>
          <a:lstStyle/>
          <a:p>
            <a:r>
              <a:rPr lang="en-GB">
                <a:ea typeface="Calibri"/>
                <a:cs typeface="Calibri"/>
              </a:rPr>
              <a:t>Why we are making changes?</a:t>
            </a:r>
          </a:p>
          <a:p>
            <a:pPr lvl="1">
              <a:buFont typeface="Courier New" panose="020B0604020202020204" pitchFamily="34" charset="0"/>
              <a:buChar char="o"/>
            </a:pPr>
            <a:r>
              <a:rPr lang="en-GB">
                <a:ea typeface="Calibri"/>
                <a:cs typeface="Calibri"/>
              </a:rPr>
              <a:t>More child and young person focused </a:t>
            </a:r>
          </a:p>
          <a:p>
            <a:pPr lvl="1">
              <a:buFont typeface="Courier New" panose="020B0604020202020204" pitchFamily="34" charset="0"/>
              <a:buChar char="o"/>
            </a:pPr>
            <a:r>
              <a:rPr lang="en-GB">
                <a:ea typeface="Calibri"/>
                <a:cs typeface="Calibri"/>
              </a:rPr>
              <a:t>Personalised around individual and school contexts</a:t>
            </a:r>
          </a:p>
          <a:p>
            <a:pPr lvl="1">
              <a:buFont typeface="Courier New" panose="020B0604020202020204" pitchFamily="34" charset="0"/>
              <a:buChar char="o"/>
            </a:pPr>
            <a:r>
              <a:rPr lang="en-GB">
                <a:ea typeface="Calibri"/>
                <a:cs typeface="Calibri"/>
              </a:rPr>
              <a:t>Possibility of alternatives to 'funding'</a:t>
            </a:r>
          </a:p>
          <a:p>
            <a:pPr lvl="1">
              <a:buFont typeface="Courier New" panose="020B0604020202020204" pitchFamily="34" charset="0"/>
              <a:buChar char="o"/>
            </a:pPr>
            <a:r>
              <a:rPr lang="en-GB">
                <a:ea typeface="Calibri"/>
                <a:cs typeface="Calibri"/>
              </a:rPr>
              <a:t>Advice and support </a:t>
            </a:r>
          </a:p>
        </p:txBody>
      </p:sp>
    </p:spTree>
    <p:extLst>
      <p:ext uri="{BB962C8B-B14F-4D97-AF65-F5344CB8AC3E}">
        <p14:creationId xmlns:p14="http://schemas.microsoft.com/office/powerpoint/2010/main" val="41524866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78B0E-C6AB-4342-E697-A0E7561AC1F8}"/>
              </a:ext>
            </a:extLst>
          </p:cNvPr>
          <p:cNvSpPr>
            <a:spLocks noGrp="1"/>
          </p:cNvSpPr>
          <p:nvPr>
            <p:ph type="title"/>
          </p:nvPr>
        </p:nvSpPr>
        <p:spPr/>
        <p:txBody>
          <a:bodyPr/>
          <a:lstStyle/>
          <a:p>
            <a:r>
              <a:rPr lang="en-GB">
                <a:ea typeface="Calibri"/>
                <a:cs typeface="Calibri"/>
              </a:rPr>
              <a:t>EBSA Forums</a:t>
            </a:r>
            <a:endParaRPr lang="en-GB"/>
          </a:p>
        </p:txBody>
      </p:sp>
      <p:sp>
        <p:nvSpPr>
          <p:cNvPr id="3" name="Content Placeholder 2">
            <a:extLst>
              <a:ext uri="{FF2B5EF4-FFF2-40B4-BE49-F238E27FC236}">
                <a16:creationId xmlns:a16="http://schemas.microsoft.com/office/drawing/2014/main" id="{97F71433-3ED4-962C-5026-7BD983DE9787}"/>
              </a:ext>
            </a:extLst>
          </p:cNvPr>
          <p:cNvSpPr>
            <a:spLocks noGrp="1"/>
          </p:cNvSpPr>
          <p:nvPr>
            <p:ph idx="1"/>
          </p:nvPr>
        </p:nvSpPr>
        <p:spPr/>
        <p:txBody>
          <a:bodyPr vert="horz" lIns="91440" tIns="45720" rIns="91440" bIns="45720" rtlCol="0" anchor="t">
            <a:normAutofit fontScale="85000" lnSpcReduction="10000"/>
          </a:bodyPr>
          <a:lstStyle/>
          <a:p>
            <a:r>
              <a:rPr lang="en-GB">
                <a:ea typeface="Calibri"/>
                <a:cs typeface="Calibri"/>
              </a:rPr>
              <a:t>Simplified form to request a time slot at the forum</a:t>
            </a:r>
          </a:p>
          <a:p>
            <a:r>
              <a:rPr lang="en-GB">
                <a:ea typeface="Calibri"/>
                <a:cs typeface="Calibri"/>
              </a:rPr>
              <a:t>Range of professionals at the forum</a:t>
            </a:r>
          </a:p>
          <a:p>
            <a:r>
              <a:rPr lang="en-GB">
                <a:ea typeface="Calibri"/>
                <a:cs typeface="Calibri"/>
              </a:rPr>
              <a:t>Extension of existing funding</a:t>
            </a:r>
          </a:p>
          <a:p>
            <a:r>
              <a:rPr lang="en-GB">
                <a:ea typeface="Calibri"/>
                <a:cs typeface="Calibri"/>
              </a:rPr>
              <a:t>Range of possible forum outcomes (tbc)</a:t>
            </a:r>
          </a:p>
          <a:p>
            <a:pPr lvl="1">
              <a:buFont typeface="Courier New" panose="020B0604020202020204" pitchFamily="34" charset="0"/>
              <a:buChar char="o"/>
            </a:pPr>
            <a:r>
              <a:rPr lang="en-GB">
                <a:ea typeface="Calibri"/>
                <a:cs typeface="Calibri"/>
              </a:rPr>
              <a:t>Short term funding</a:t>
            </a:r>
          </a:p>
          <a:p>
            <a:pPr lvl="1">
              <a:buFont typeface="Courier New" panose="020B0604020202020204" pitchFamily="34" charset="0"/>
              <a:buChar char="o"/>
            </a:pPr>
            <a:r>
              <a:rPr lang="en-GB">
                <a:ea typeface="Calibri"/>
                <a:cs typeface="Calibri"/>
              </a:rPr>
              <a:t>Signposting to other funding</a:t>
            </a:r>
          </a:p>
          <a:p>
            <a:pPr lvl="1">
              <a:buFont typeface="Courier New" panose="020B0604020202020204" pitchFamily="34" charset="0"/>
              <a:buChar char="o"/>
            </a:pPr>
            <a:r>
              <a:rPr lang="en-GB">
                <a:ea typeface="Calibri"/>
                <a:cs typeface="Calibri"/>
              </a:rPr>
              <a:t>Signposting to support (toolkit, professionals)</a:t>
            </a:r>
          </a:p>
          <a:p>
            <a:pPr lvl="1">
              <a:buFont typeface="Courier New" panose="020B0604020202020204" pitchFamily="34" charset="0"/>
              <a:buChar char="o"/>
            </a:pPr>
            <a:r>
              <a:rPr lang="en-GB">
                <a:ea typeface="Calibri"/>
                <a:cs typeface="Calibri"/>
              </a:rPr>
              <a:t>AV1 Robots</a:t>
            </a:r>
          </a:p>
          <a:p>
            <a:endParaRPr lang="en-GB">
              <a:ea typeface="Calibri"/>
              <a:cs typeface="Calibri"/>
            </a:endParaRPr>
          </a:p>
        </p:txBody>
      </p:sp>
    </p:spTree>
    <p:extLst>
      <p:ext uri="{BB962C8B-B14F-4D97-AF65-F5344CB8AC3E}">
        <p14:creationId xmlns:p14="http://schemas.microsoft.com/office/powerpoint/2010/main" val="14769755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694AA-EC5C-4390-7784-6B77BCA7A5A0}"/>
              </a:ext>
            </a:extLst>
          </p:cNvPr>
          <p:cNvSpPr>
            <a:spLocks noGrp="1"/>
          </p:cNvSpPr>
          <p:nvPr>
            <p:ph type="title"/>
          </p:nvPr>
        </p:nvSpPr>
        <p:spPr/>
        <p:txBody>
          <a:bodyPr/>
          <a:lstStyle/>
          <a:p>
            <a:r>
              <a:rPr lang="en-GB">
                <a:ea typeface="Calibri"/>
                <a:cs typeface="Calibri"/>
              </a:rPr>
              <a:t>When this will happen</a:t>
            </a:r>
          </a:p>
        </p:txBody>
      </p:sp>
      <p:sp>
        <p:nvSpPr>
          <p:cNvPr id="3" name="Content Placeholder 2">
            <a:extLst>
              <a:ext uri="{FF2B5EF4-FFF2-40B4-BE49-F238E27FC236}">
                <a16:creationId xmlns:a16="http://schemas.microsoft.com/office/drawing/2014/main" id="{C545D86B-F3B9-D13A-4951-E212A6A7460B}"/>
              </a:ext>
            </a:extLst>
          </p:cNvPr>
          <p:cNvSpPr>
            <a:spLocks noGrp="1"/>
          </p:cNvSpPr>
          <p:nvPr>
            <p:ph idx="1"/>
          </p:nvPr>
        </p:nvSpPr>
        <p:spPr/>
        <p:txBody>
          <a:bodyPr vert="horz" lIns="91440" tIns="45720" rIns="91440" bIns="45720" rtlCol="0" anchor="t">
            <a:normAutofit/>
          </a:bodyPr>
          <a:lstStyle/>
          <a:p>
            <a:r>
              <a:rPr lang="en-GB">
                <a:ea typeface="Calibri"/>
                <a:cs typeface="Calibri"/>
              </a:rPr>
              <a:t>Every three weeks, Wednesdays, 2:30 till 4:30</a:t>
            </a:r>
          </a:p>
          <a:p>
            <a:r>
              <a:rPr lang="en-GB">
                <a:ea typeface="Calibri"/>
                <a:cs typeface="Calibri"/>
              </a:rPr>
              <a:t>Starting 13th Jan</a:t>
            </a:r>
          </a:p>
          <a:p>
            <a:r>
              <a:rPr lang="en-GB">
                <a:ea typeface="Calibri"/>
                <a:cs typeface="Calibri"/>
              </a:rPr>
              <a:t>Details of how to access the forum to follow</a:t>
            </a:r>
          </a:p>
        </p:txBody>
      </p:sp>
      <p:pic>
        <p:nvPicPr>
          <p:cNvPr id="6" name="Picture 5" descr="AV1, a robot friend to stay involved">
            <a:extLst>
              <a:ext uri="{FF2B5EF4-FFF2-40B4-BE49-F238E27FC236}">
                <a16:creationId xmlns:a16="http://schemas.microsoft.com/office/drawing/2014/main" id="{7683C8BC-B532-29E0-0EB8-B6A2D828E8A9}"/>
              </a:ext>
            </a:extLst>
          </p:cNvPr>
          <p:cNvPicPr>
            <a:picLocks noChangeAspect="1"/>
          </p:cNvPicPr>
          <p:nvPr/>
        </p:nvPicPr>
        <p:blipFill>
          <a:blip r:embed="rId2"/>
          <a:stretch>
            <a:fillRect/>
          </a:stretch>
        </p:blipFill>
        <p:spPr>
          <a:xfrm>
            <a:off x="3485367" y="3331394"/>
            <a:ext cx="1925877" cy="1925877"/>
          </a:xfrm>
          <a:prstGeom prst="rect">
            <a:avLst/>
          </a:prstGeom>
          <a:ln>
            <a:noFill/>
          </a:ln>
          <a:effectLst>
            <a:softEdge rad="112500"/>
          </a:effectLst>
        </p:spPr>
      </p:pic>
    </p:spTree>
    <p:extLst>
      <p:ext uri="{BB962C8B-B14F-4D97-AF65-F5344CB8AC3E}">
        <p14:creationId xmlns:p14="http://schemas.microsoft.com/office/powerpoint/2010/main" val="13359289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E34EA-C45A-962F-D030-DACDF7F14718}"/>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AA3532B4-42AE-3903-F96D-84F7BA06D43C}"/>
              </a:ext>
            </a:extLst>
          </p:cNvPr>
          <p:cNvSpPr>
            <a:spLocks noGrp="1"/>
          </p:cNvSpPr>
          <p:nvPr>
            <p:ph type="title"/>
          </p:nvPr>
        </p:nvSpPr>
        <p:spPr/>
        <p:txBody>
          <a:bodyPr/>
          <a:lstStyle/>
          <a:p>
            <a:r>
              <a:rPr lang="en-GB">
                <a:ea typeface="Calibri"/>
                <a:cs typeface="Calibri"/>
              </a:rPr>
              <a:t>Inclusion Bases</a:t>
            </a:r>
            <a:endParaRPr lang="en-GB"/>
          </a:p>
        </p:txBody>
      </p:sp>
      <p:pic>
        <p:nvPicPr>
          <p:cNvPr id="5" name="Picture 4">
            <a:extLst>
              <a:ext uri="{FF2B5EF4-FFF2-40B4-BE49-F238E27FC236}">
                <a16:creationId xmlns:a16="http://schemas.microsoft.com/office/drawing/2014/main" id="{9FC23A1A-6B5F-D537-8E99-8C04A73258FC}"/>
              </a:ext>
            </a:extLst>
          </p:cNvPr>
          <p:cNvPicPr>
            <a:picLocks noChangeAspect="1"/>
          </p:cNvPicPr>
          <p:nvPr/>
        </p:nvPicPr>
        <p:blipFill>
          <a:blip r:embed="rId3"/>
          <a:srcRect l="5714" t="7933" r="1008" b="4797"/>
          <a:stretch>
            <a:fillRect/>
          </a:stretch>
        </p:blipFill>
        <p:spPr>
          <a:xfrm>
            <a:off x="2478885" y="1325843"/>
            <a:ext cx="4186230" cy="3562038"/>
          </a:xfrm>
          <a:prstGeom prst="rect">
            <a:avLst/>
          </a:prstGeom>
        </p:spPr>
      </p:pic>
      <p:sp>
        <p:nvSpPr>
          <p:cNvPr id="7" name="TextBox 6">
            <a:extLst>
              <a:ext uri="{FF2B5EF4-FFF2-40B4-BE49-F238E27FC236}">
                <a16:creationId xmlns:a16="http://schemas.microsoft.com/office/drawing/2014/main" id="{AE10D829-5CD3-5F7F-9C6B-8166C66E966C}"/>
              </a:ext>
            </a:extLst>
          </p:cNvPr>
          <p:cNvSpPr txBox="1"/>
          <p:nvPr/>
        </p:nvSpPr>
        <p:spPr>
          <a:xfrm>
            <a:off x="93133" y="1069351"/>
            <a:ext cx="2294467" cy="954107"/>
          </a:xfrm>
          <a:prstGeom prst="rect">
            <a:avLst/>
          </a:prstGeom>
          <a:noFill/>
          <a:ln>
            <a:solidFill>
              <a:schemeClr val="accent6"/>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400">
                <a:latin typeface="Arial"/>
                <a:ea typeface="Calibri"/>
                <a:cs typeface="Arial"/>
              </a:rPr>
              <a:t>Currently known as Designated Specialist Provisions (DSPs) and Units in Leicester City </a:t>
            </a:r>
          </a:p>
        </p:txBody>
      </p:sp>
      <p:sp>
        <p:nvSpPr>
          <p:cNvPr id="10" name="TextBox 9">
            <a:extLst>
              <a:ext uri="{FF2B5EF4-FFF2-40B4-BE49-F238E27FC236}">
                <a16:creationId xmlns:a16="http://schemas.microsoft.com/office/drawing/2014/main" id="{A5AF78C2-AA7B-C233-E5C9-C70A962B93FC}"/>
              </a:ext>
            </a:extLst>
          </p:cNvPr>
          <p:cNvSpPr txBox="1"/>
          <p:nvPr/>
        </p:nvSpPr>
        <p:spPr>
          <a:xfrm>
            <a:off x="93133" y="2058241"/>
            <a:ext cx="2294467" cy="523220"/>
          </a:xfrm>
          <a:prstGeom prst="rect">
            <a:avLst/>
          </a:prstGeom>
          <a:noFill/>
          <a:ln>
            <a:solidFill>
              <a:schemeClr val="accent6"/>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400">
                <a:latin typeface="Arial"/>
                <a:ea typeface="Calibri"/>
                <a:cs typeface="Arial"/>
              </a:rPr>
              <a:t>Commissioned by the Local Authority (LA)</a:t>
            </a:r>
          </a:p>
        </p:txBody>
      </p:sp>
      <p:sp>
        <p:nvSpPr>
          <p:cNvPr id="12" name="TextBox 11">
            <a:extLst>
              <a:ext uri="{FF2B5EF4-FFF2-40B4-BE49-F238E27FC236}">
                <a16:creationId xmlns:a16="http://schemas.microsoft.com/office/drawing/2014/main" id="{162152D6-EF9D-62CF-C174-AEE8D39C4DFC}"/>
              </a:ext>
            </a:extLst>
          </p:cNvPr>
          <p:cNvSpPr txBox="1"/>
          <p:nvPr/>
        </p:nvSpPr>
        <p:spPr>
          <a:xfrm>
            <a:off x="92925" y="2629809"/>
            <a:ext cx="2294467" cy="954107"/>
          </a:xfrm>
          <a:prstGeom prst="rect">
            <a:avLst/>
          </a:prstGeom>
          <a:noFill/>
          <a:ln>
            <a:solidFill>
              <a:schemeClr val="accent6"/>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400">
                <a:latin typeface="Arial"/>
                <a:ea typeface="Calibri"/>
                <a:cs typeface="Arial"/>
              </a:rPr>
              <a:t>Typically for children and young people who have an Education, Health and Care Plan (EHCP)</a:t>
            </a:r>
          </a:p>
        </p:txBody>
      </p:sp>
      <p:sp>
        <p:nvSpPr>
          <p:cNvPr id="13" name="TextBox 12">
            <a:extLst>
              <a:ext uri="{FF2B5EF4-FFF2-40B4-BE49-F238E27FC236}">
                <a16:creationId xmlns:a16="http://schemas.microsoft.com/office/drawing/2014/main" id="{7D3549BC-E9BC-5E29-EEFE-9CEB4F519513}"/>
              </a:ext>
            </a:extLst>
          </p:cNvPr>
          <p:cNvSpPr txBox="1"/>
          <p:nvPr/>
        </p:nvSpPr>
        <p:spPr>
          <a:xfrm>
            <a:off x="92673" y="3633811"/>
            <a:ext cx="2294467" cy="738664"/>
          </a:xfrm>
          <a:prstGeom prst="rect">
            <a:avLst/>
          </a:prstGeom>
          <a:noFill/>
          <a:ln>
            <a:solidFill>
              <a:schemeClr val="accent6"/>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400">
                <a:latin typeface="Arial"/>
                <a:ea typeface="Calibri"/>
                <a:cs typeface="Arial"/>
              </a:rPr>
              <a:t>Commissioned to provide a specialist offer within a mainstream school</a:t>
            </a:r>
          </a:p>
        </p:txBody>
      </p:sp>
      <p:sp>
        <p:nvSpPr>
          <p:cNvPr id="14" name="TextBox 13">
            <a:extLst>
              <a:ext uri="{FF2B5EF4-FFF2-40B4-BE49-F238E27FC236}">
                <a16:creationId xmlns:a16="http://schemas.microsoft.com/office/drawing/2014/main" id="{B6A73CC8-52EF-071F-76D5-90AC6983EA6A}"/>
              </a:ext>
            </a:extLst>
          </p:cNvPr>
          <p:cNvSpPr txBox="1"/>
          <p:nvPr/>
        </p:nvSpPr>
        <p:spPr>
          <a:xfrm>
            <a:off x="6756400" y="1069879"/>
            <a:ext cx="2294467" cy="954107"/>
          </a:xfrm>
          <a:prstGeom prst="rect">
            <a:avLst/>
          </a:prstGeom>
          <a:noFill/>
          <a:ln>
            <a:solidFill>
              <a:schemeClr val="accent6"/>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latin typeface="Arial"/>
                <a:ea typeface="Calibri"/>
                <a:cs typeface="Arial"/>
              </a:rPr>
              <a:t>Currently known as Internal Alternative Provisions (IAPs) in Leicester City</a:t>
            </a:r>
          </a:p>
        </p:txBody>
      </p:sp>
      <p:sp>
        <p:nvSpPr>
          <p:cNvPr id="15" name="TextBox 14">
            <a:extLst>
              <a:ext uri="{FF2B5EF4-FFF2-40B4-BE49-F238E27FC236}">
                <a16:creationId xmlns:a16="http://schemas.microsoft.com/office/drawing/2014/main" id="{5A5C2C2C-F07E-5890-A704-020173383AD7}"/>
              </a:ext>
            </a:extLst>
          </p:cNvPr>
          <p:cNvSpPr txBox="1"/>
          <p:nvPr/>
        </p:nvSpPr>
        <p:spPr>
          <a:xfrm>
            <a:off x="6756400" y="2069049"/>
            <a:ext cx="2294467" cy="523220"/>
          </a:xfrm>
          <a:prstGeom prst="rect">
            <a:avLst/>
          </a:prstGeom>
          <a:noFill/>
          <a:ln>
            <a:solidFill>
              <a:schemeClr val="accent6"/>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latin typeface="Arial"/>
                <a:ea typeface="Calibri"/>
                <a:cs typeface="Arial"/>
              </a:rPr>
              <a:t>Funded by the School or Academy Trust</a:t>
            </a:r>
          </a:p>
        </p:txBody>
      </p:sp>
      <p:sp>
        <p:nvSpPr>
          <p:cNvPr id="2" name="TextBox 1">
            <a:extLst>
              <a:ext uri="{FF2B5EF4-FFF2-40B4-BE49-F238E27FC236}">
                <a16:creationId xmlns:a16="http://schemas.microsoft.com/office/drawing/2014/main" id="{7CDB9338-BA6D-7B32-3D7F-10D6D1AFAF82}"/>
              </a:ext>
            </a:extLst>
          </p:cNvPr>
          <p:cNvSpPr txBox="1"/>
          <p:nvPr/>
        </p:nvSpPr>
        <p:spPr>
          <a:xfrm>
            <a:off x="6750781" y="2631998"/>
            <a:ext cx="2294467" cy="954107"/>
          </a:xfrm>
          <a:prstGeom prst="rect">
            <a:avLst/>
          </a:prstGeom>
          <a:noFill/>
          <a:ln>
            <a:solidFill>
              <a:schemeClr val="accent6"/>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latin typeface="Arial"/>
                <a:ea typeface="Calibri"/>
                <a:cs typeface="Arial"/>
              </a:rPr>
              <a:t>Schools can choose to use the provision for children with OR without an EHCP</a:t>
            </a:r>
          </a:p>
        </p:txBody>
      </p:sp>
      <p:sp>
        <p:nvSpPr>
          <p:cNvPr id="3" name="TextBox 2">
            <a:extLst>
              <a:ext uri="{FF2B5EF4-FFF2-40B4-BE49-F238E27FC236}">
                <a16:creationId xmlns:a16="http://schemas.microsoft.com/office/drawing/2014/main" id="{3BEEC520-3589-48FB-536E-DA06829FD7D1}"/>
              </a:ext>
            </a:extLst>
          </p:cNvPr>
          <p:cNvSpPr txBox="1"/>
          <p:nvPr/>
        </p:nvSpPr>
        <p:spPr>
          <a:xfrm>
            <a:off x="6750781" y="3634236"/>
            <a:ext cx="2294467" cy="954107"/>
          </a:xfrm>
          <a:prstGeom prst="rect">
            <a:avLst/>
          </a:prstGeom>
          <a:noFill/>
          <a:ln>
            <a:solidFill>
              <a:schemeClr val="accent6"/>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latin typeface="Arial"/>
                <a:ea typeface="Calibri"/>
                <a:cs typeface="Arial"/>
              </a:rPr>
              <a:t>Part of a school's mainstream offer – early intervention and targeted support</a:t>
            </a:r>
          </a:p>
        </p:txBody>
      </p:sp>
      <p:sp>
        <p:nvSpPr>
          <p:cNvPr id="6" name="TextBox 5">
            <a:extLst>
              <a:ext uri="{FF2B5EF4-FFF2-40B4-BE49-F238E27FC236}">
                <a16:creationId xmlns:a16="http://schemas.microsoft.com/office/drawing/2014/main" id="{15B0914F-4E48-E5B0-D036-B232B620A0FC}"/>
              </a:ext>
            </a:extLst>
          </p:cNvPr>
          <p:cNvSpPr txBox="1"/>
          <p:nvPr/>
        </p:nvSpPr>
        <p:spPr>
          <a:xfrm>
            <a:off x="92673" y="4413903"/>
            <a:ext cx="2294467" cy="523220"/>
          </a:xfrm>
          <a:prstGeom prst="rect">
            <a:avLst/>
          </a:prstGeom>
          <a:noFill/>
          <a:ln>
            <a:solidFill>
              <a:schemeClr val="accent6"/>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400">
                <a:latin typeface="Arial"/>
                <a:ea typeface="Calibri"/>
                <a:cs typeface="Arial"/>
              </a:rPr>
              <a:t>Specialist staffing and resources</a:t>
            </a:r>
          </a:p>
        </p:txBody>
      </p:sp>
    </p:spTree>
    <p:extLst>
      <p:ext uri="{BB962C8B-B14F-4D97-AF65-F5344CB8AC3E}">
        <p14:creationId xmlns:p14="http://schemas.microsoft.com/office/powerpoint/2010/main" val="22970112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8D435-D028-FA2C-1D7D-38303B499EDC}"/>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FB84930E-A2AC-9878-03F4-4565F74EFE79}"/>
              </a:ext>
            </a:extLst>
          </p:cNvPr>
          <p:cNvSpPr>
            <a:spLocks noGrp="1"/>
          </p:cNvSpPr>
          <p:nvPr>
            <p:ph type="title"/>
          </p:nvPr>
        </p:nvSpPr>
        <p:spPr/>
        <p:txBody>
          <a:bodyPr/>
          <a:lstStyle/>
          <a:p>
            <a:r>
              <a:rPr lang="en-GB">
                <a:ea typeface="Calibri"/>
                <a:cs typeface="Calibri"/>
              </a:rPr>
              <a:t>Inclusion Base myths</a:t>
            </a:r>
            <a:endParaRPr lang="en-GB"/>
          </a:p>
        </p:txBody>
      </p:sp>
      <p:sp>
        <p:nvSpPr>
          <p:cNvPr id="10" name="Speech Bubble: Rectangle with Corners Rounded 9">
            <a:extLst>
              <a:ext uri="{FF2B5EF4-FFF2-40B4-BE49-F238E27FC236}">
                <a16:creationId xmlns:a16="http://schemas.microsoft.com/office/drawing/2014/main" id="{A1805F6F-D0E3-9F82-4960-76607F3C8CA8}"/>
              </a:ext>
            </a:extLst>
          </p:cNvPr>
          <p:cNvSpPr/>
          <p:nvPr/>
        </p:nvSpPr>
        <p:spPr>
          <a:xfrm>
            <a:off x="110064" y="1181365"/>
            <a:ext cx="3115735" cy="1282436"/>
          </a:xfrm>
          <a:prstGeom prst="wedgeRoundRectCallout">
            <a:avLst>
              <a:gd name="adj1" fmla="val 76184"/>
              <a:gd name="adj2" fmla="val 14406"/>
              <a:gd name="adj3" fmla="val 16667"/>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sz="2000" b="1">
                <a:latin typeface="Arial" panose="020B0604020202020204" pitchFamily="34" charset="0"/>
                <a:cs typeface="Arial" panose="020B0604020202020204" pitchFamily="34" charset="0"/>
              </a:rPr>
              <a:t>“They are in the schools support base; they must require a specialist base”</a:t>
            </a:r>
          </a:p>
        </p:txBody>
      </p:sp>
      <p:sp>
        <p:nvSpPr>
          <p:cNvPr id="12" name="Speech Bubble: Rectangle with Corners Rounded 11">
            <a:extLst>
              <a:ext uri="{FF2B5EF4-FFF2-40B4-BE49-F238E27FC236}">
                <a16:creationId xmlns:a16="http://schemas.microsoft.com/office/drawing/2014/main" id="{EA5720D0-D6FC-4753-7B28-BAA8F8A89B6D}"/>
              </a:ext>
            </a:extLst>
          </p:cNvPr>
          <p:cNvSpPr/>
          <p:nvPr/>
        </p:nvSpPr>
        <p:spPr>
          <a:xfrm>
            <a:off x="110065" y="2603764"/>
            <a:ext cx="3115734" cy="1282436"/>
          </a:xfrm>
          <a:prstGeom prst="wedgeRoundRectCallout">
            <a:avLst>
              <a:gd name="adj1" fmla="val 75226"/>
              <a:gd name="adj2" fmla="val 8971"/>
              <a:gd name="adj3" fmla="val 16667"/>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sz="2000" b="1">
                <a:latin typeface="Arial" panose="020B0604020202020204" pitchFamily="34" charset="0"/>
                <a:cs typeface="Arial" panose="020B0604020202020204" pitchFamily="34" charset="0"/>
              </a:rPr>
              <a:t>“If a support base is group funded, it is commissioned by the LA”</a:t>
            </a:r>
          </a:p>
        </p:txBody>
      </p:sp>
      <p:sp>
        <p:nvSpPr>
          <p:cNvPr id="14" name="Speech Bubble: Rectangle with Corners Rounded 13">
            <a:extLst>
              <a:ext uri="{FF2B5EF4-FFF2-40B4-BE49-F238E27FC236}">
                <a16:creationId xmlns:a16="http://schemas.microsoft.com/office/drawing/2014/main" id="{F83A85FB-B124-E99B-4232-DC2C3B971383}"/>
              </a:ext>
            </a:extLst>
          </p:cNvPr>
          <p:cNvSpPr/>
          <p:nvPr/>
        </p:nvSpPr>
        <p:spPr>
          <a:xfrm>
            <a:off x="110065" y="4026163"/>
            <a:ext cx="3115734" cy="1195784"/>
          </a:xfrm>
          <a:prstGeom prst="wedgeRoundRectCallout">
            <a:avLst>
              <a:gd name="adj1" fmla="val 76916"/>
              <a:gd name="adj2" fmla="val 21008"/>
              <a:gd name="adj3" fmla="val 16667"/>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sz="2000" b="1">
                <a:latin typeface="Arial" panose="020B0604020202020204" pitchFamily="34" charset="0"/>
                <a:cs typeface="Arial" panose="020B0604020202020204" pitchFamily="34" charset="0"/>
              </a:rPr>
              <a:t>“Specialist bases are better than support bases”</a:t>
            </a:r>
          </a:p>
        </p:txBody>
      </p:sp>
      <p:sp>
        <p:nvSpPr>
          <p:cNvPr id="16" name="Speech Bubble: Rectangle with Corners Rounded 15">
            <a:extLst>
              <a:ext uri="{FF2B5EF4-FFF2-40B4-BE49-F238E27FC236}">
                <a16:creationId xmlns:a16="http://schemas.microsoft.com/office/drawing/2014/main" id="{FBFB86C5-BBA9-0951-D835-1D9DEDD69A31}"/>
              </a:ext>
            </a:extLst>
          </p:cNvPr>
          <p:cNvSpPr/>
          <p:nvPr/>
        </p:nvSpPr>
        <p:spPr>
          <a:xfrm>
            <a:off x="4182533" y="1206766"/>
            <a:ext cx="4851402" cy="1282436"/>
          </a:xfrm>
          <a:prstGeom prst="wedgeRoundRectCallout">
            <a:avLst>
              <a:gd name="adj1" fmla="val -66489"/>
              <a:gd name="adj2" fmla="val -2759"/>
              <a:gd name="adj3" fmla="val 16667"/>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sz="1200" b="1">
                <a:latin typeface="Arial" panose="020B0604020202020204" pitchFamily="34" charset="0"/>
                <a:cs typeface="Arial" panose="020B0604020202020204" pitchFamily="34" charset="0"/>
              </a:rPr>
              <a:t>FALSE – Schools use their support bases for many purposes to support them to meet their mainstream inclusive offer, the provision does not always mirror that of a specialist base. Statutory Assessment panels will use the panel terms of reference with supporting documents such as banding descriptors to decide on an appropriate provision</a:t>
            </a:r>
          </a:p>
        </p:txBody>
      </p:sp>
      <p:sp>
        <p:nvSpPr>
          <p:cNvPr id="18" name="Speech Bubble: Rectangle with Corners Rounded 17">
            <a:extLst>
              <a:ext uri="{FF2B5EF4-FFF2-40B4-BE49-F238E27FC236}">
                <a16:creationId xmlns:a16="http://schemas.microsoft.com/office/drawing/2014/main" id="{D67AFDA4-DF63-76A4-2EAB-41F00C5945F3}"/>
              </a:ext>
            </a:extLst>
          </p:cNvPr>
          <p:cNvSpPr/>
          <p:nvPr/>
        </p:nvSpPr>
        <p:spPr>
          <a:xfrm>
            <a:off x="4182533" y="2629165"/>
            <a:ext cx="4851402" cy="1282436"/>
          </a:xfrm>
          <a:prstGeom prst="wedgeRoundRectCallout">
            <a:avLst>
              <a:gd name="adj1" fmla="val -66140"/>
              <a:gd name="adj2" fmla="val -4079"/>
              <a:gd name="adj3" fmla="val 16667"/>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sz="1200" b="1">
                <a:latin typeface="Arial" panose="020B0604020202020204" pitchFamily="34" charset="0"/>
                <a:cs typeface="Arial" panose="020B0604020202020204" pitchFamily="34" charset="0"/>
              </a:rPr>
              <a:t>FALSE – The Local Authority (LA) is currently piloting the group funding of provision in some City schools. Schools are responsible for which children access the support base. </a:t>
            </a:r>
          </a:p>
          <a:p>
            <a:pPr algn="ctr"/>
            <a:r>
              <a:rPr lang="en-GB" sz="1200" b="1">
                <a:latin typeface="Arial" panose="020B0604020202020204" pitchFamily="34" charset="0"/>
                <a:cs typeface="Arial" panose="020B0604020202020204" pitchFamily="34" charset="0"/>
              </a:rPr>
              <a:t>The pilot is being used to support schools where they have identified a group of pupils with similar needs and a plan for support, inline with their inclusive mainstream offer</a:t>
            </a:r>
          </a:p>
        </p:txBody>
      </p:sp>
      <p:sp>
        <p:nvSpPr>
          <p:cNvPr id="20" name="Speech Bubble: Rectangle with Corners Rounded 19">
            <a:extLst>
              <a:ext uri="{FF2B5EF4-FFF2-40B4-BE49-F238E27FC236}">
                <a16:creationId xmlns:a16="http://schemas.microsoft.com/office/drawing/2014/main" id="{6C35D604-AF80-380F-0AE0-837FBE4492CA}"/>
              </a:ext>
            </a:extLst>
          </p:cNvPr>
          <p:cNvSpPr/>
          <p:nvPr/>
        </p:nvSpPr>
        <p:spPr>
          <a:xfrm>
            <a:off x="4182533" y="4045609"/>
            <a:ext cx="4851402" cy="1282436"/>
          </a:xfrm>
          <a:prstGeom prst="wedgeRoundRectCallout">
            <a:avLst>
              <a:gd name="adj1" fmla="val -66489"/>
              <a:gd name="adj2" fmla="val -4079"/>
              <a:gd name="adj3" fmla="val 16667"/>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GB" sz="1200" b="1">
                <a:latin typeface="Arial" panose="020B0604020202020204" pitchFamily="34" charset="0"/>
                <a:cs typeface="Arial" panose="020B0604020202020204" pitchFamily="34" charset="0"/>
              </a:rPr>
              <a:t>FALSE – Both specialist and support bases come under the umbrella of inclusion bases, the right provision is the model which best meets the needs of the child while promoting belonging, participation and successful inclusion. Both types of base have a place in the continuum of Inclusive provision</a:t>
            </a:r>
          </a:p>
        </p:txBody>
      </p:sp>
    </p:spTree>
    <p:extLst>
      <p:ext uri="{BB962C8B-B14F-4D97-AF65-F5344CB8AC3E}">
        <p14:creationId xmlns:p14="http://schemas.microsoft.com/office/powerpoint/2010/main" val="37326985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C68AE-218D-2E59-32AF-1468E45B60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E06228-29A9-D769-4D68-3114D311501B}"/>
              </a:ext>
            </a:extLst>
          </p:cNvPr>
          <p:cNvSpPr>
            <a:spLocks noGrp="1"/>
          </p:cNvSpPr>
          <p:nvPr>
            <p:ph type="title"/>
          </p:nvPr>
        </p:nvSpPr>
        <p:spPr/>
        <p:txBody>
          <a:bodyPr/>
          <a:lstStyle/>
          <a:p>
            <a:r>
              <a:rPr lang="en-GB"/>
              <a:t>Final Questions?</a:t>
            </a:r>
          </a:p>
        </p:txBody>
      </p:sp>
      <p:pic>
        <p:nvPicPr>
          <p:cNvPr id="4" name="Picture 3">
            <a:extLst>
              <a:ext uri="{FF2B5EF4-FFF2-40B4-BE49-F238E27FC236}">
                <a16:creationId xmlns:a16="http://schemas.microsoft.com/office/drawing/2014/main" id="{E6AD6E19-6513-3100-E643-4704F86E5DC2}"/>
              </a:ext>
            </a:extLst>
          </p:cNvPr>
          <p:cNvPicPr>
            <a:picLocks noChangeAspect="1"/>
          </p:cNvPicPr>
          <p:nvPr/>
        </p:nvPicPr>
        <p:blipFill>
          <a:blip r:embed="rId2"/>
          <a:srcRect l="12900" r="16218" b="-2"/>
          <a:stretch>
            <a:fillRect/>
          </a:stretch>
        </p:blipFill>
        <p:spPr>
          <a:xfrm>
            <a:off x="2788838" y="1553766"/>
            <a:ext cx="3171261" cy="2977291"/>
          </a:xfrm>
          <a:custGeom>
            <a:avLst/>
            <a:gdLst/>
            <a:ahLst/>
            <a:cxnLst/>
            <a:rect l="l" t="t" r="r" b="b"/>
            <a:pathLst>
              <a:path w="3952684" h="3588642">
                <a:moveTo>
                  <a:pt x="2262021" y="0"/>
                </a:moveTo>
                <a:cubicBezTo>
                  <a:pt x="2521915" y="0"/>
                  <a:pt x="2761111" y="48268"/>
                  <a:pt x="2973080" y="143330"/>
                </a:cubicBezTo>
                <a:cubicBezTo>
                  <a:pt x="3171733" y="232491"/>
                  <a:pt x="3346211" y="362626"/>
                  <a:pt x="3491678" y="530048"/>
                </a:cubicBezTo>
                <a:cubicBezTo>
                  <a:pt x="3788979" y="872350"/>
                  <a:pt x="3952684" y="1358801"/>
                  <a:pt x="3952684" y="1899831"/>
                </a:cubicBezTo>
                <a:cubicBezTo>
                  <a:pt x="3952684" y="2115686"/>
                  <a:pt x="3889322" y="2288927"/>
                  <a:pt x="3747331" y="2461593"/>
                </a:cubicBezTo>
                <a:cubicBezTo>
                  <a:pt x="3598809" y="2642210"/>
                  <a:pt x="3375643" y="2808567"/>
                  <a:pt x="3139331" y="2984675"/>
                </a:cubicBezTo>
                <a:cubicBezTo>
                  <a:pt x="3095732" y="3017128"/>
                  <a:pt x="3050692" y="3050728"/>
                  <a:pt x="3005652" y="3084736"/>
                </a:cubicBezTo>
                <a:cubicBezTo>
                  <a:pt x="2602495" y="3389096"/>
                  <a:pt x="2308249" y="3588642"/>
                  <a:pt x="1907213" y="3588642"/>
                </a:cubicBezTo>
                <a:cubicBezTo>
                  <a:pt x="1296158" y="3588642"/>
                  <a:pt x="863400" y="3343695"/>
                  <a:pt x="460242" y="2769559"/>
                </a:cubicBezTo>
                <a:cubicBezTo>
                  <a:pt x="407483" y="2694411"/>
                  <a:pt x="355911" y="2626066"/>
                  <a:pt x="306036" y="2560014"/>
                </a:cubicBezTo>
                <a:cubicBezTo>
                  <a:pt x="99326" y="2286139"/>
                  <a:pt x="0" y="2143712"/>
                  <a:pt x="0" y="1899831"/>
                </a:cubicBezTo>
                <a:cubicBezTo>
                  <a:pt x="0" y="1657671"/>
                  <a:pt x="62259" y="1418460"/>
                  <a:pt x="184911" y="1188839"/>
                </a:cubicBezTo>
                <a:cubicBezTo>
                  <a:pt x="304934" y="964216"/>
                  <a:pt x="476527" y="758606"/>
                  <a:pt x="694859" y="577907"/>
                </a:cubicBezTo>
                <a:cubicBezTo>
                  <a:pt x="909458" y="400240"/>
                  <a:pt x="1164345" y="253716"/>
                  <a:pt x="1432127" y="154228"/>
                </a:cubicBezTo>
                <a:cubicBezTo>
                  <a:pt x="1707119" y="51875"/>
                  <a:pt x="1986436" y="0"/>
                  <a:pt x="2262021" y="0"/>
                </a:cubicBezTo>
                <a:close/>
              </a:path>
            </a:pathLst>
          </a:custGeom>
        </p:spPr>
      </p:pic>
    </p:spTree>
    <p:extLst>
      <p:ext uri="{BB962C8B-B14F-4D97-AF65-F5344CB8AC3E}">
        <p14:creationId xmlns:p14="http://schemas.microsoft.com/office/powerpoint/2010/main" val="23990121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99FBA-358B-17D6-493E-5A3F92FF95F3}"/>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37E4F484-095A-2CEF-D23D-56AF56BB39A1}"/>
              </a:ext>
            </a:extLst>
          </p:cNvPr>
          <p:cNvSpPr>
            <a:spLocks noGrp="1"/>
          </p:cNvSpPr>
          <p:nvPr>
            <p:ph type="title"/>
          </p:nvPr>
        </p:nvSpPr>
        <p:spPr/>
        <p:txBody>
          <a:bodyPr/>
          <a:lstStyle/>
          <a:p>
            <a:endParaRPr lang="en-GB"/>
          </a:p>
        </p:txBody>
      </p:sp>
      <p:sp>
        <p:nvSpPr>
          <p:cNvPr id="9" name="Content Placeholder 8">
            <a:extLst>
              <a:ext uri="{FF2B5EF4-FFF2-40B4-BE49-F238E27FC236}">
                <a16:creationId xmlns:a16="http://schemas.microsoft.com/office/drawing/2014/main" id="{BA4C1BC8-2BDF-D67B-4EB3-D2E040B1788F}"/>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32602694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A020A6C540B49459730E6E1E7E8B1A6" ma:contentTypeVersion="8" ma:contentTypeDescription="Create a new document." ma:contentTypeScope="" ma:versionID="011d4fb75e6f44a13d2ce3be79815b4e">
  <xsd:schema xmlns:xsd="http://www.w3.org/2001/XMLSchema" xmlns:xs="http://www.w3.org/2001/XMLSchema" xmlns:p="http://schemas.microsoft.com/office/2006/metadata/properties" xmlns:ns2="017ff663-2dd9-4e89-8368-032fccbe555b" xmlns:ns3="ef2fec5e-9baa-43cb-b615-3afa85b42495" targetNamespace="http://schemas.microsoft.com/office/2006/metadata/properties" ma:root="true" ma:fieldsID="0e28982712f20e86bc82db08336a59e9" ns2:_="" ns3:_="">
    <xsd:import namespace="017ff663-2dd9-4e89-8368-032fccbe555b"/>
    <xsd:import namespace="ef2fec5e-9baa-43cb-b615-3afa85b42495"/>
    <xsd:element name="properties">
      <xsd:complexType>
        <xsd:sequence>
          <xsd:element name="documentManagement">
            <xsd:complexType>
              <xsd:all>
                <xsd:element ref="ns2:MediaServiceMetadata" minOccurs="0"/>
                <xsd:element ref="ns2:MediaServiceFastMetadata" minOccurs="0"/>
                <xsd:element ref="ns2:MediaServiceAutoTags" minOccurs="0"/>
                <xsd:element ref="ns3:SharedWithUsers" minOccurs="0"/>
                <xsd:element ref="ns3:SharedWithDetails" minOccurs="0"/>
                <xsd:element ref="ns2:MediaServiceDateTake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7ff663-2dd9-4e89-8368-032fccbe55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f2fec5e-9baa-43cb-b615-3afa85b42495"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4DB9976-EFF6-413A-AD6D-7E950FEFF552}">
  <ds:schemaRefs>
    <ds:schemaRef ds:uri="http://schemas.microsoft.com/sharepoint/v3/contenttype/forms"/>
  </ds:schemaRefs>
</ds:datastoreItem>
</file>

<file path=customXml/itemProps2.xml><?xml version="1.0" encoding="utf-8"?>
<ds:datastoreItem xmlns:ds="http://schemas.openxmlformats.org/officeDocument/2006/customXml" ds:itemID="{D381CE7A-9174-45C6-B2ED-7729A5954CD5}">
  <ds:schemaRefs>
    <ds:schemaRef ds:uri="http://purl.org/dc/dcmitype/"/>
    <ds:schemaRef ds:uri="http://purl.org/dc/terms/"/>
    <ds:schemaRef ds:uri="http://schemas.openxmlformats.org/package/2006/metadata/core-properties"/>
    <ds:schemaRef ds:uri="http://schemas.microsoft.com/office/2006/documentManagement/types"/>
    <ds:schemaRef ds:uri="http://purl.org/dc/elements/1.1/"/>
    <ds:schemaRef ds:uri="http://schemas.microsoft.com/office/infopath/2007/PartnerControls"/>
    <ds:schemaRef ds:uri="http://www.w3.org/XML/1998/namespace"/>
    <ds:schemaRef ds:uri="ef2fec5e-9baa-43cb-b615-3afa85b42495"/>
    <ds:schemaRef ds:uri="017ff663-2dd9-4e89-8368-032fccbe555b"/>
    <ds:schemaRef ds:uri="http://schemas.microsoft.com/office/2006/metadata/properties"/>
  </ds:schemaRefs>
</ds:datastoreItem>
</file>

<file path=customXml/itemProps3.xml><?xml version="1.0" encoding="utf-8"?>
<ds:datastoreItem xmlns:ds="http://schemas.openxmlformats.org/officeDocument/2006/customXml" ds:itemID="{7A512B76-2648-4EEC-B0D3-55E56B940C04}">
  <ds:schemaRefs>
    <ds:schemaRef ds:uri="017ff663-2dd9-4e89-8368-032fccbe555b"/>
    <ds:schemaRef ds:uri="ef2fec5e-9baa-43cb-b615-3afa85b4249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Powerpoint template 16.10 template v1</Template>
  <TotalTime>1</TotalTime>
  <Words>2045</Words>
  <Application>Microsoft Office PowerPoint</Application>
  <PresentationFormat>On-screen Show (16:10)</PresentationFormat>
  <Paragraphs>203</Paragraphs>
  <Slides>25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Aptos</vt:lpstr>
      <vt:lpstr>Arial</vt:lpstr>
      <vt:lpstr>Calibri</vt:lpstr>
      <vt:lpstr>Courier New</vt:lpstr>
      <vt:lpstr>Open Sans</vt:lpstr>
      <vt:lpstr>Office Theme</vt:lpstr>
      <vt:lpstr>Virtual SENDCo Network</vt:lpstr>
      <vt:lpstr>Agenda </vt:lpstr>
      <vt:lpstr>Dates for your diary…. </vt:lpstr>
      <vt:lpstr>Monthly bulletin </vt:lpstr>
      <vt:lpstr>Extranet SENDCo area</vt:lpstr>
      <vt:lpstr>Leicester City Council   Independent Travel Training   Service </vt:lpstr>
      <vt:lpstr>What is Independent Travel Training?  </vt:lpstr>
      <vt:lpstr>Eligibility and Success Criteria  </vt:lpstr>
      <vt:lpstr>PowerPoint Presentation</vt:lpstr>
      <vt:lpstr>PowerPoint Presentation</vt:lpstr>
      <vt:lpstr>PowerPoint Presentation</vt:lpstr>
      <vt:lpstr>PowerPoint Presentation</vt:lpstr>
      <vt:lpstr>Where to find us and contact us </vt:lpstr>
      <vt:lpstr>Claire Waterfield - Physical Disability and Complex Health Needs Support Team</vt:lpstr>
      <vt:lpstr>Clare Elliott – Parent Engagement Officer </vt:lpstr>
      <vt:lpstr>Hannah Marlow - Annual Review Updates </vt:lpstr>
      <vt:lpstr>When ‘No Changes’ is Appropriate</vt:lpstr>
      <vt:lpstr>Phase Transfer Annual Reviews</vt:lpstr>
      <vt:lpstr>EBSA Short Term Funding Forums</vt:lpstr>
      <vt:lpstr>EBSA Forums</vt:lpstr>
      <vt:lpstr>When this will happen</vt:lpstr>
      <vt:lpstr>Inclusion Bases</vt:lpstr>
      <vt:lpstr>Inclusion Base myths</vt:lpstr>
      <vt:lpstr>Final 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Virtual SENDCo network 14 October 2026</dc:title>
  <dc:creator>Leicester City Council</dc:creator>
  <cp:lastModifiedBy>Jake Gryta</cp:lastModifiedBy>
  <cp:revision>1</cp:revision>
  <dcterms:created xsi:type="dcterms:W3CDTF">2023-11-28T13:34:23Z</dcterms:created>
  <dcterms:modified xsi:type="dcterms:W3CDTF">2026-10-28T09:08:04Z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0x0101004A020A6C540B49459730E6E1E7E8B1A6</vt:lpwstr>
  </property>
</Properties>
</file>