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60" r:id="rId8"/>
    <p:sldId id="266" r:id="rId9"/>
    <p:sldId id="273" r:id="rId10"/>
    <p:sldId id="274" r:id="rId11"/>
    <p:sldId id="275" r:id="rId12"/>
    <p:sldId id="276" r:id="rId13"/>
    <p:sldId id="277" r:id="rId14"/>
    <p:sldId id="262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97737-0520-49B1-A3C0-603F3ABCA612}" v="3" dt="2026-10-07T13:41:46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 snapToObjects="1">
      <p:cViewPr varScale="1">
        <p:scale>
          <a:sx n="78" d="100"/>
          <a:sy n="78" d="100"/>
        </p:scale>
        <p:origin x="120" y="4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Milton" userId="5d4ecb5d-f368-49e9-bdfd-8687e4dd4e0d" providerId="ADAL" clId="{1DC50F44-61AB-4A62-9D10-277BA4D88EB8}"/>
    <pc:docChg chg="modSld">
      <pc:chgData name="Emma Milton" userId="5d4ecb5d-f368-49e9-bdfd-8687e4dd4e0d" providerId="ADAL" clId="{1DC50F44-61AB-4A62-9D10-277BA4D88EB8}" dt="2026-09-29T11:37:26.624" v="14" actId="5793"/>
      <pc:docMkLst>
        <pc:docMk/>
      </pc:docMkLst>
      <pc:sldChg chg="modSp mod">
        <pc:chgData name="Emma Milton" userId="5d4ecb5d-f368-49e9-bdfd-8687e4dd4e0d" providerId="ADAL" clId="{1DC50F44-61AB-4A62-9D10-277BA4D88EB8}" dt="2026-09-29T11:36:54.187" v="11" actId="1076"/>
        <pc:sldMkLst>
          <pc:docMk/>
          <pc:sldMk cId="0" sldId="257"/>
        </pc:sldMkLst>
        <pc:spChg chg="mod">
          <ac:chgData name="Emma Milton" userId="5d4ecb5d-f368-49e9-bdfd-8687e4dd4e0d" providerId="ADAL" clId="{1DC50F44-61AB-4A62-9D10-277BA4D88EB8}" dt="2026-09-29T11:36:40.208" v="9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Emma Milton" userId="5d4ecb5d-f368-49e9-bdfd-8687e4dd4e0d" providerId="ADAL" clId="{1DC50F44-61AB-4A62-9D10-277BA4D88EB8}" dt="2026-09-29T11:36:47.249" v="10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Emma Milton" userId="5d4ecb5d-f368-49e9-bdfd-8687e4dd4e0d" providerId="ADAL" clId="{1DC50F44-61AB-4A62-9D10-277BA4D88EB8}" dt="2026-09-29T11:36:54.187" v="11" actId="1076"/>
          <ac:spMkLst>
            <pc:docMk/>
            <pc:sldMk cId="0" sldId="257"/>
            <ac:spMk id="36" creationId="{57537063-9E8F-F181-BD66-3E83F00A8009}"/>
          </ac:spMkLst>
        </pc:spChg>
      </pc:sldChg>
      <pc:sldChg chg="modSp mod">
        <pc:chgData name="Emma Milton" userId="5d4ecb5d-f368-49e9-bdfd-8687e4dd4e0d" providerId="ADAL" clId="{1DC50F44-61AB-4A62-9D10-277BA4D88EB8}" dt="2026-09-29T11:37:11.433" v="12" actId="14100"/>
        <pc:sldMkLst>
          <pc:docMk/>
          <pc:sldMk cId="3421721711" sldId="266"/>
        </pc:sldMkLst>
        <pc:spChg chg="mod">
          <ac:chgData name="Emma Milton" userId="5d4ecb5d-f368-49e9-bdfd-8687e4dd4e0d" providerId="ADAL" clId="{1DC50F44-61AB-4A62-9D10-277BA4D88EB8}" dt="2026-09-29T11:37:11.433" v="12" actId="14100"/>
          <ac:spMkLst>
            <pc:docMk/>
            <pc:sldMk cId="3421721711" sldId="266"/>
            <ac:spMk id="6" creationId="{3C29E53C-F7CB-BF6C-7081-EEC5D5F7CBDD}"/>
          </ac:spMkLst>
        </pc:spChg>
      </pc:sldChg>
      <pc:sldChg chg="modSp mod">
        <pc:chgData name="Emma Milton" userId="5d4ecb5d-f368-49e9-bdfd-8687e4dd4e0d" providerId="ADAL" clId="{1DC50F44-61AB-4A62-9D10-277BA4D88EB8}" dt="2026-09-29T11:37:26.624" v="14" actId="5793"/>
        <pc:sldMkLst>
          <pc:docMk/>
          <pc:sldMk cId="431161839" sldId="273"/>
        </pc:sldMkLst>
        <pc:spChg chg="mod">
          <ac:chgData name="Emma Milton" userId="5d4ecb5d-f368-49e9-bdfd-8687e4dd4e0d" providerId="ADAL" clId="{1DC50F44-61AB-4A62-9D10-277BA4D88EB8}" dt="2026-09-29T11:37:26.624" v="14" actId="5793"/>
          <ac:spMkLst>
            <pc:docMk/>
            <pc:sldMk cId="431161839" sldId="273"/>
            <ac:spMk id="5" creationId="{7F23F202-C7F9-5957-F562-FD16A99B2950}"/>
          </ac:spMkLst>
        </pc:spChg>
      </pc:sldChg>
    </pc:docChg>
  </pc:docChgLst>
  <pc:docChgLst>
    <pc:chgData name="Jake Gryta" userId="1644f876-58a9-4a9b-848f-e23c75d31341" providerId="ADAL" clId="{8C7C02AC-7D8C-45EE-BC13-F8132E9375CA}"/>
    <pc:docChg chg="modSld">
      <pc:chgData name="Jake Gryta" userId="1644f876-58a9-4a9b-848f-e23c75d31341" providerId="ADAL" clId="{8C7C02AC-7D8C-45EE-BC13-F8132E9375CA}" dt="2026-10-07T13:39:35.884" v="127" actId="33553"/>
      <pc:docMkLst>
        <pc:docMk/>
      </pc:docMkLst>
      <pc:sldChg chg="modSp mod">
        <pc:chgData name="Jake Gryta" userId="1644f876-58a9-4a9b-848f-e23c75d31341" providerId="ADAL" clId="{8C7C02AC-7D8C-45EE-BC13-F8132E9375CA}" dt="2026-10-07T13:39:11.818" v="116" actId="33553"/>
        <pc:sldMkLst>
          <pc:docMk/>
          <pc:sldMk cId="0" sldId="256"/>
        </pc:sldMkLst>
        <pc:spChg chg="mod">
          <ac:chgData name="Jake Gryta" userId="1644f876-58a9-4a9b-848f-e23c75d31341" providerId="ADAL" clId="{8C7C02AC-7D8C-45EE-BC13-F8132E9375CA}" dt="2026-10-07T13:39:11.818" v="116" actId="33553"/>
          <ac:spMkLst>
            <pc:docMk/>
            <pc:sldMk cId="0" sldId="256"/>
            <ac:spMk id="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877" v="4" actId="962"/>
          <ac:spMkLst>
            <pc:docMk/>
            <pc:sldMk cId="0" sldId="256"/>
            <ac:spMk id="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883" v="5" actId="962"/>
          <ac:spMkLst>
            <pc:docMk/>
            <pc:sldMk cId="0" sldId="256"/>
            <ac:spMk id="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890" v="6" actId="962"/>
          <ac:spMkLst>
            <pc:docMk/>
            <pc:sldMk cId="0" sldId="256"/>
            <ac:spMk id="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896" v="7" actId="962"/>
          <ac:spMkLst>
            <pc:docMk/>
            <pc:sldMk cId="0" sldId="256"/>
            <ac:spMk id="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02" v="8" actId="962"/>
          <ac:spMkLst>
            <pc:docMk/>
            <pc:sldMk cId="0" sldId="256"/>
            <ac:spMk id="1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05" v="9" actId="962"/>
          <ac:spMkLst>
            <pc:docMk/>
            <pc:sldMk cId="0" sldId="256"/>
            <ac:spMk id="1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14" v="10" actId="962"/>
          <ac:spMkLst>
            <pc:docMk/>
            <pc:sldMk cId="0" sldId="256"/>
            <ac:spMk id="1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18" v="11" actId="962"/>
          <ac:spMkLst>
            <pc:docMk/>
            <pc:sldMk cId="0" sldId="256"/>
            <ac:spMk id="1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25" v="12" actId="962"/>
          <ac:spMkLst>
            <pc:docMk/>
            <pc:sldMk cId="0" sldId="256"/>
            <ac:spMk id="1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25" v="13" actId="962"/>
          <ac:spMkLst>
            <pc:docMk/>
            <pc:sldMk cId="0" sldId="256"/>
            <ac:spMk id="1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36" v="14" actId="962"/>
          <ac:spMkLst>
            <pc:docMk/>
            <pc:sldMk cId="0" sldId="256"/>
            <ac:spMk id="2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38" v="15" actId="962"/>
          <ac:spMkLst>
            <pc:docMk/>
            <pc:sldMk cId="0" sldId="256"/>
            <ac:spMk id="2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49" v="16" actId="962"/>
          <ac:spMkLst>
            <pc:docMk/>
            <pc:sldMk cId="0" sldId="256"/>
            <ac:spMk id="2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53" v="17" actId="962"/>
          <ac:spMkLst>
            <pc:docMk/>
            <pc:sldMk cId="0" sldId="256"/>
            <ac:spMk id="2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56" v="18" actId="962"/>
          <ac:spMkLst>
            <pc:docMk/>
            <pc:sldMk cId="0" sldId="256"/>
            <ac:spMk id="2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67" v="19" actId="962"/>
          <ac:spMkLst>
            <pc:docMk/>
            <pc:sldMk cId="0" sldId="256"/>
            <ac:spMk id="3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74" v="20" actId="962"/>
          <ac:spMkLst>
            <pc:docMk/>
            <pc:sldMk cId="0" sldId="256"/>
            <ac:spMk id="33" creationId="{00000000-0000-0000-0000-000000000000}"/>
          </ac:spMkLst>
        </pc:spChg>
        <pc:picChg chg="mod">
          <ac:chgData name="Jake Gryta" userId="1644f876-58a9-4a9b-848f-e23c75d31341" providerId="ADAL" clId="{8C7C02AC-7D8C-45EE-BC13-F8132E9375CA}" dt="2026-10-07T13:38:53.056" v="103" actId="962"/>
          <ac:picMkLst>
            <pc:docMk/>
            <pc:sldMk cId="0" sldId="256"/>
            <ac:picMk id="7" creationId="{33ACE402-1C67-406B-9C8D-4AD15907A6C4}"/>
          </ac:picMkLst>
        </pc:picChg>
      </pc:sldChg>
      <pc:sldChg chg="modSp mod">
        <pc:chgData name="Jake Gryta" userId="1644f876-58a9-4a9b-848f-e23c75d31341" providerId="ADAL" clId="{8C7C02AC-7D8C-45EE-BC13-F8132E9375CA}" dt="2026-10-07T13:39:17.410" v="117" actId="33553"/>
        <pc:sldMkLst>
          <pc:docMk/>
          <pc:sldMk cId="0" sldId="257"/>
        </pc:sldMkLst>
        <pc:spChg chg="mod">
          <ac:chgData name="Jake Gryta" userId="1644f876-58a9-4a9b-848f-e23c75d31341" providerId="ADAL" clId="{8C7C02AC-7D8C-45EE-BC13-F8132E9375CA}" dt="2026-10-07T13:39:17.410" v="117" actId="33553"/>
          <ac:spMkLst>
            <pc:docMk/>
            <pc:sldMk cId="0" sldId="257"/>
            <ac:spMk id="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85" v="21" actId="962"/>
          <ac:spMkLst>
            <pc:docMk/>
            <pc:sldMk cId="0" sldId="257"/>
            <ac:spMk id="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85" v="22" actId="962"/>
          <ac:spMkLst>
            <pc:docMk/>
            <pc:sldMk cId="0" sldId="257"/>
            <ac:spMk id="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4.985" v="23" actId="962"/>
          <ac:spMkLst>
            <pc:docMk/>
            <pc:sldMk cId="0" sldId="257"/>
            <ac:spMk id="1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" v="24" actId="962"/>
          <ac:spMkLst>
            <pc:docMk/>
            <pc:sldMk cId="0" sldId="257"/>
            <ac:spMk id="1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05" v="25" actId="962"/>
          <ac:spMkLst>
            <pc:docMk/>
            <pc:sldMk cId="0" sldId="257"/>
            <ac:spMk id="1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14" v="26" actId="962"/>
          <ac:spMkLst>
            <pc:docMk/>
            <pc:sldMk cId="0" sldId="257"/>
            <ac:spMk id="1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20" v="27" actId="962"/>
          <ac:spMkLst>
            <pc:docMk/>
            <pc:sldMk cId="0" sldId="257"/>
            <ac:spMk id="1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27" v="28" actId="962"/>
          <ac:spMkLst>
            <pc:docMk/>
            <pc:sldMk cId="0" sldId="257"/>
            <ac:spMk id="1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32" v="29" actId="962"/>
          <ac:spMkLst>
            <pc:docMk/>
            <pc:sldMk cId="0" sldId="257"/>
            <ac:spMk id="2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38" v="30" actId="962"/>
          <ac:spMkLst>
            <pc:docMk/>
            <pc:sldMk cId="0" sldId="257"/>
            <ac:spMk id="2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45" v="31" actId="962"/>
          <ac:spMkLst>
            <pc:docMk/>
            <pc:sldMk cId="0" sldId="257"/>
            <ac:spMk id="2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50" v="32" actId="962"/>
          <ac:spMkLst>
            <pc:docMk/>
            <pc:sldMk cId="0" sldId="257"/>
            <ac:spMk id="2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57" v="33" actId="962"/>
          <ac:spMkLst>
            <pc:docMk/>
            <pc:sldMk cId="0" sldId="257"/>
            <ac:spMk id="2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62" v="34" actId="962"/>
          <ac:spMkLst>
            <pc:docMk/>
            <pc:sldMk cId="0" sldId="257"/>
            <ac:spMk id="2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68" v="35" actId="962"/>
          <ac:spMkLst>
            <pc:docMk/>
            <pc:sldMk cId="0" sldId="257"/>
            <ac:spMk id="3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74" v="36" actId="962"/>
          <ac:spMkLst>
            <pc:docMk/>
            <pc:sldMk cId="0" sldId="257"/>
            <ac:spMk id="3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79" v="37" actId="962"/>
          <ac:spMkLst>
            <pc:docMk/>
            <pc:sldMk cId="0" sldId="257"/>
            <ac:spMk id="33" creationId="{00000000-0000-0000-0000-000000000000}"/>
          </ac:spMkLst>
        </pc:spChg>
        <pc:picChg chg="mod">
          <ac:chgData name="Jake Gryta" userId="1644f876-58a9-4a9b-848f-e23c75d31341" providerId="ADAL" clId="{8C7C02AC-7D8C-45EE-BC13-F8132E9375CA}" dt="2026-10-07T13:38:54.027" v="104" actId="962"/>
          <ac:picMkLst>
            <pc:docMk/>
            <pc:sldMk cId="0" sldId="257"/>
            <ac:picMk id="5" creationId="{D95102BA-C678-FDAC-BBFE-25365980287C}"/>
          </ac:picMkLst>
        </pc:picChg>
      </pc:sldChg>
      <pc:sldChg chg="modSp mod">
        <pc:chgData name="Jake Gryta" userId="1644f876-58a9-4a9b-848f-e23c75d31341" providerId="ADAL" clId="{8C7C02AC-7D8C-45EE-BC13-F8132E9375CA}" dt="2026-10-07T13:39:21.443" v="118" actId="33553"/>
        <pc:sldMkLst>
          <pc:docMk/>
          <pc:sldMk cId="0" sldId="258"/>
        </pc:sldMkLst>
        <pc:spChg chg="mod">
          <ac:chgData name="Jake Gryta" userId="1644f876-58a9-4a9b-848f-e23c75d31341" providerId="ADAL" clId="{8C7C02AC-7D8C-45EE-BC13-F8132E9375CA}" dt="2026-10-07T13:38:45.088" v="38" actId="962"/>
          <ac:spMkLst>
            <pc:docMk/>
            <pc:sldMk cId="0" sldId="258"/>
            <ac:spMk id="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9:21.443" v="118" actId="33553"/>
          <ac:spMkLst>
            <pc:docMk/>
            <pc:sldMk cId="0" sldId="258"/>
            <ac:spMk id="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097" v="39" actId="962"/>
          <ac:spMkLst>
            <pc:docMk/>
            <pc:sldMk cId="0" sldId="258"/>
            <ac:spMk id="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03" v="40" actId="962"/>
          <ac:spMkLst>
            <pc:docMk/>
            <pc:sldMk cId="0" sldId="258"/>
            <ac:spMk id="1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10" v="41" actId="962"/>
          <ac:spMkLst>
            <pc:docMk/>
            <pc:sldMk cId="0" sldId="258"/>
            <ac:spMk id="1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11" v="42" actId="962"/>
          <ac:spMkLst>
            <pc:docMk/>
            <pc:sldMk cId="0" sldId="258"/>
            <ac:spMk id="1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11" v="43" actId="962"/>
          <ac:spMkLst>
            <pc:docMk/>
            <pc:sldMk cId="0" sldId="258"/>
            <ac:spMk id="1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27" v="44" actId="962"/>
          <ac:spMkLst>
            <pc:docMk/>
            <pc:sldMk cId="0" sldId="258"/>
            <ac:spMk id="1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27" v="45" actId="962"/>
          <ac:spMkLst>
            <pc:docMk/>
            <pc:sldMk cId="0" sldId="258"/>
            <ac:spMk id="1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27" v="46" actId="962"/>
          <ac:spMkLst>
            <pc:docMk/>
            <pc:sldMk cId="0" sldId="258"/>
            <ac:spMk id="2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42" v="47" actId="962"/>
          <ac:spMkLst>
            <pc:docMk/>
            <pc:sldMk cId="0" sldId="258"/>
            <ac:spMk id="2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45" v="48" actId="962"/>
          <ac:spMkLst>
            <pc:docMk/>
            <pc:sldMk cId="0" sldId="258"/>
            <ac:spMk id="2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56" v="49" actId="962"/>
          <ac:spMkLst>
            <pc:docMk/>
            <pc:sldMk cId="0" sldId="258"/>
            <ac:spMk id="2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62" v="50" actId="962"/>
          <ac:spMkLst>
            <pc:docMk/>
            <pc:sldMk cId="0" sldId="258"/>
            <ac:spMk id="2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62" v="51" actId="962"/>
          <ac:spMkLst>
            <pc:docMk/>
            <pc:sldMk cId="0" sldId="258"/>
            <ac:spMk id="3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73" v="52" actId="962"/>
          <ac:spMkLst>
            <pc:docMk/>
            <pc:sldMk cId="0" sldId="258"/>
            <ac:spMk id="3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79" v="53" actId="962"/>
          <ac:spMkLst>
            <pc:docMk/>
            <pc:sldMk cId="0" sldId="258"/>
            <ac:spMk id="3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79" v="54" actId="962"/>
          <ac:spMkLst>
            <pc:docMk/>
            <pc:sldMk cId="0" sldId="258"/>
            <ac:spMk id="3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91" v="55" actId="962"/>
          <ac:spMkLst>
            <pc:docMk/>
            <pc:sldMk cId="0" sldId="258"/>
            <ac:spMk id="3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191" v="56" actId="962"/>
          <ac:spMkLst>
            <pc:docMk/>
            <pc:sldMk cId="0" sldId="258"/>
            <ac:spMk id="35" creationId="{00000000-0000-0000-0000-000000000000}"/>
          </ac:spMkLst>
        </pc:spChg>
        <pc:picChg chg="mod">
          <ac:chgData name="Jake Gryta" userId="1644f876-58a9-4a9b-848f-e23c75d31341" providerId="ADAL" clId="{8C7C02AC-7D8C-45EE-BC13-F8132E9375CA}" dt="2026-10-07T13:38:54.907" v="105" actId="962"/>
          <ac:picMkLst>
            <pc:docMk/>
            <pc:sldMk cId="0" sldId="258"/>
            <ac:picMk id="8" creationId="{6E00D22D-8ACB-C1B9-6E36-ECDAA6568037}"/>
          </ac:picMkLst>
        </pc:picChg>
      </pc:sldChg>
      <pc:sldChg chg="modSp mod">
        <pc:chgData name="Jake Gryta" userId="1644f876-58a9-4a9b-848f-e23c75d31341" providerId="ADAL" clId="{8C7C02AC-7D8C-45EE-BC13-F8132E9375CA}" dt="2026-10-07T13:39:23.405" v="119" actId="33553"/>
        <pc:sldMkLst>
          <pc:docMk/>
          <pc:sldMk cId="0" sldId="260"/>
        </pc:sldMkLst>
        <pc:spChg chg="mod">
          <ac:chgData name="Jake Gryta" userId="1644f876-58a9-4a9b-848f-e23c75d31341" providerId="ADAL" clId="{8C7C02AC-7D8C-45EE-BC13-F8132E9375CA}" dt="2026-10-07T13:39:23.405" v="119" actId="33553"/>
          <ac:spMkLst>
            <pc:docMk/>
            <pc:sldMk cId="0" sldId="260"/>
            <ac:spMk id="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09" v="57" actId="962"/>
          <ac:spMkLst>
            <pc:docMk/>
            <pc:sldMk cId="0" sldId="260"/>
            <ac:spMk id="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21" v="58" actId="962"/>
          <ac:spMkLst>
            <pc:docMk/>
            <pc:sldMk cId="0" sldId="260"/>
            <ac:spMk id="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21" v="59" actId="962"/>
          <ac:spMkLst>
            <pc:docMk/>
            <pc:sldMk cId="0" sldId="260"/>
            <ac:spMk id="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38" v="60" actId="962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44" v="61" actId="962"/>
          <ac:spMkLst>
            <pc:docMk/>
            <pc:sldMk cId="0" sldId="260"/>
            <ac:spMk id="1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49" v="62" actId="962"/>
          <ac:spMkLst>
            <pc:docMk/>
            <pc:sldMk cId="0" sldId="260"/>
            <ac:spMk id="1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55" v="63" actId="962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55" v="64" actId="962"/>
          <ac:spMkLst>
            <pc:docMk/>
            <pc:sldMk cId="0" sldId="260"/>
            <ac:spMk id="25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67" v="65" actId="962"/>
          <ac:spMkLst>
            <pc:docMk/>
            <pc:sldMk cId="0" sldId="260"/>
            <ac:spMk id="2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72" v="66" actId="962"/>
          <ac:spMkLst>
            <pc:docMk/>
            <pc:sldMk cId="0" sldId="260"/>
            <ac:spMk id="2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72" v="67" actId="962"/>
          <ac:spMkLst>
            <pc:docMk/>
            <pc:sldMk cId="0" sldId="260"/>
            <ac:spMk id="3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85" v="68" actId="962"/>
          <ac:spMkLst>
            <pc:docMk/>
            <pc:sldMk cId="0" sldId="260"/>
            <ac:spMk id="3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92" v="69" actId="962"/>
          <ac:spMkLst>
            <pc:docMk/>
            <pc:sldMk cId="0" sldId="260"/>
            <ac:spMk id="3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292" v="70" actId="962"/>
          <ac:spMkLst>
            <pc:docMk/>
            <pc:sldMk cId="0" sldId="260"/>
            <ac:spMk id="3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303" v="71" actId="962"/>
          <ac:spMkLst>
            <pc:docMk/>
            <pc:sldMk cId="0" sldId="260"/>
            <ac:spMk id="3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306" v="72" actId="962"/>
          <ac:spMkLst>
            <pc:docMk/>
            <pc:sldMk cId="0" sldId="260"/>
            <ac:spMk id="3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317" v="73" actId="962"/>
          <ac:spMkLst>
            <pc:docMk/>
            <pc:sldMk cId="0" sldId="260"/>
            <ac:spMk id="4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323" v="74" actId="962"/>
          <ac:spMkLst>
            <pc:docMk/>
            <pc:sldMk cId="0" sldId="260"/>
            <ac:spMk id="4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329" v="75" actId="962"/>
          <ac:spMkLst>
            <pc:docMk/>
            <pc:sldMk cId="0" sldId="260"/>
            <ac:spMk id="44" creationId="{72EA659C-DCF4-F2A4-8CAA-144A8D41495D}"/>
          </ac:spMkLst>
        </pc:spChg>
        <pc:picChg chg="mod">
          <ac:chgData name="Jake Gryta" userId="1644f876-58a9-4a9b-848f-e23c75d31341" providerId="ADAL" clId="{8C7C02AC-7D8C-45EE-BC13-F8132E9375CA}" dt="2026-10-07T13:38:55.651" v="106" actId="962"/>
          <ac:picMkLst>
            <pc:docMk/>
            <pc:sldMk cId="0" sldId="260"/>
            <ac:picMk id="23" creationId="{EA6C4CCD-66B9-132A-58CC-791D01CE217D}"/>
          </ac:picMkLst>
        </pc:picChg>
      </pc:sldChg>
      <pc:sldChg chg="modSp mod">
        <pc:chgData name="Jake Gryta" userId="1644f876-58a9-4a9b-848f-e23c75d31341" providerId="ADAL" clId="{8C7C02AC-7D8C-45EE-BC13-F8132E9375CA}" dt="2026-10-07T13:39:34.451" v="126" actId="33553"/>
        <pc:sldMkLst>
          <pc:docMk/>
          <pc:sldMk cId="0" sldId="262"/>
        </pc:sldMkLst>
        <pc:spChg chg="mod">
          <ac:chgData name="Jake Gryta" userId="1644f876-58a9-4a9b-848f-e23c75d31341" providerId="ADAL" clId="{8C7C02AC-7D8C-45EE-BC13-F8132E9375CA}" dt="2026-10-07T13:39:34.451" v="126" actId="33553"/>
          <ac:spMkLst>
            <pc:docMk/>
            <pc:sldMk cId="0" sldId="262"/>
            <ac:spMk id="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62" v="82" actId="962"/>
          <ac:spMkLst>
            <pc:docMk/>
            <pc:sldMk cId="0" sldId="262"/>
            <ac:spMk id="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68" v="83" actId="962"/>
          <ac:spMkLst>
            <pc:docMk/>
            <pc:sldMk cId="0" sldId="262"/>
            <ac:spMk id="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72" v="84" actId="962"/>
          <ac:spMkLst>
            <pc:docMk/>
            <pc:sldMk cId="0" sldId="262"/>
            <ac:spMk id="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79" v="85" actId="962"/>
          <ac:spMkLst>
            <pc:docMk/>
            <pc:sldMk cId="0" sldId="262"/>
            <ac:spMk id="1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79" v="86" actId="962"/>
          <ac:spMkLst>
            <pc:docMk/>
            <pc:sldMk cId="0" sldId="262"/>
            <ac:spMk id="1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92" v="87" actId="962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495" v="88" actId="962"/>
          <ac:spMkLst>
            <pc:docMk/>
            <pc:sldMk cId="0" sldId="262"/>
            <ac:spMk id="1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05" v="89" actId="962"/>
          <ac:spMkLst>
            <pc:docMk/>
            <pc:sldMk cId="0" sldId="262"/>
            <ac:spMk id="16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7:24.682" v="1" actId="207"/>
          <ac:spMkLst>
            <pc:docMk/>
            <pc:sldMk cId="0" sldId="262"/>
            <ac:spMk id="1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10" v="90" actId="962"/>
          <ac:spMkLst>
            <pc:docMk/>
            <pc:sldMk cId="0" sldId="262"/>
            <ac:spMk id="18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16" v="91" actId="962"/>
          <ac:spMkLst>
            <pc:docMk/>
            <pc:sldMk cId="0" sldId="262"/>
            <ac:spMk id="19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16" v="92" actId="962"/>
          <ac:spMkLst>
            <pc:docMk/>
            <pc:sldMk cId="0" sldId="262"/>
            <ac:spMk id="20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28" v="93" actId="962"/>
          <ac:spMkLst>
            <pc:docMk/>
            <pc:sldMk cId="0" sldId="262"/>
            <ac:spMk id="23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35" v="94" actId="962"/>
          <ac:spMkLst>
            <pc:docMk/>
            <pc:sldMk cId="0" sldId="262"/>
            <ac:spMk id="24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40" v="95" actId="962"/>
          <ac:spMkLst>
            <pc:docMk/>
            <pc:sldMk cId="0" sldId="262"/>
            <ac:spMk id="27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46" v="96" actId="962"/>
          <ac:spMkLst>
            <pc:docMk/>
            <pc:sldMk cId="0" sldId="262"/>
            <ac:spMk id="31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8:45.552" v="97" actId="962"/>
          <ac:spMkLst>
            <pc:docMk/>
            <pc:sldMk cId="0" sldId="262"/>
            <ac:spMk id="32" creationId="{00000000-0000-0000-0000-000000000000}"/>
          </ac:spMkLst>
        </pc:spChg>
        <pc:spChg chg="mod">
          <ac:chgData name="Jake Gryta" userId="1644f876-58a9-4a9b-848f-e23c75d31341" providerId="ADAL" clId="{8C7C02AC-7D8C-45EE-BC13-F8132E9375CA}" dt="2026-10-07T13:37:27.437" v="3" actId="207"/>
          <ac:spMkLst>
            <pc:docMk/>
            <pc:sldMk cId="0" sldId="262"/>
            <ac:spMk id="34" creationId="{33A63B3D-7EA5-C540-EEE7-CD73A8467035}"/>
          </ac:spMkLst>
        </pc:spChg>
        <pc:spChg chg="mod">
          <ac:chgData name="Jake Gryta" userId="1644f876-58a9-4a9b-848f-e23c75d31341" providerId="ADAL" clId="{8C7C02AC-7D8C-45EE-BC13-F8132E9375CA}" dt="2026-10-07T13:38:45.558" v="98" actId="962"/>
          <ac:spMkLst>
            <pc:docMk/>
            <pc:sldMk cId="0" sldId="262"/>
            <ac:spMk id="35" creationId="{E799C611-788D-947E-D062-09A36880ED78}"/>
          </ac:spMkLst>
        </pc:spChg>
        <pc:spChg chg="mod">
          <ac:chgData name="Jake Gryta" userId="1644f876-58a9-4a9b-848f-e23c75d31341" providerId="ADAL" clId="{8C7C02AC-7D8C-45EE-BC13-F8132E9375CA}" dt="2026-10-07T13:38:45.559" v="99" actId="962"/>
          <ac:spMkLst>
            <pc:docMk/>
            <pc:sldMk cId="0" sldId="262"/>
            <ac:spMk id="36" creationId="{0FE2995C-250B-F8A8-CF73-DDD7364C5BEF}"/>
          </ac:spMkLst>
        </pc:spChg>
        <pc:spChg chg="mod">
          <ac:chgData name="Jake Gryta" userId="1644f876-58a9-4a9b-848f-e23c75d31341" providerId="ADAL" clId="{8C7C02AC-7D8C-45EE-BC13-F8132E9375CA}" dt="2026-10-07T13:38:45.559" v="100" actId="962"/>
          <ac:spMkLst>
            <pc:docMk/>
            <pc:sldMk cId="0" sldId="262"/>
            <ac:spMk id="38" creationId="{B9559D78-9814-4F23-BF38-DDACBD36E12E}"/>
          </ac:spMkLst>
        </pc:spChg>
        <pc:spChg chg="mod">
          <ac:chgData name="Jake Gryta" userId="1644f876-58a9-4a9b-848f-e23c75d31341" providerId="ADAL" clId="{8C7C02AC-7D8C-45EE-BC13-F8132E9375CA}" dt="2026-10-07T13:38:45.577" v="101" actId="962"/>
          <ac:spMkLst>
            <pc:docMk/>
            <pc:sldMk cId="0" sldId="262"/>
            <ac:spMk id="46" creationId="{F529DF67-F8AF-BDBD-C346-954A4E0B10FD}"/>
          </ac:spMkLst>
        </pc:spChg>
        <pc:picChg chg="mod">
          <ac:chgData name="Jake Gryta" userId="1644f876-58a9-4a9b-848f-e23c75d31341" providerId="ADAL" clId="{8C7C02AC-7D8C-45EE-BC13-F8132E9375CA}" dt="2026-10-07T13:39:00.572" v="113" actId="962"/>
          <ac:picMkLst>
            <pc:docMk/>
            <pc:sldMk cId="0" sldId="262"/>
            <ac:picMk id="15" creationId="{B1DA44D7-CEBB-D004-6DA4-72955158C551}"/>
          </ac:picMkLst>
        </pc:picChg>
        <pc:picChg chg="mod">
          <ac:chgData name="Jake Gryta" userId="1644f876-58a9-4a9b-848f-e23c75d31341" providerId="ADAL" clId="{8C7C02AC-7D8C-45EE-BC13-F8132E9375CA}" dt="2026-10-07T13:39:02.546" v="114" actId="962"/>
          <ac:picMkLst>
            <pc:docMk/>
            <pc:sldMk cId="0" sldId="262"/>
            <ac:picMk id="40" creationId="{0465FD09-8D16-65EF-BF8C-75ECCE9B171B}"/>
          </ac:picMkLst>
        </pc:picChg>
      </pc:sldChg>
      <pc:sldChg chg="modSp mod">
        <pc:chgData name="Jake Gryta" userId="1644f876-58a9-4a9b-848f-e23c75d31341" providerId="ADAL" clId="{8C7C02AC-7D8C-45EE-BC13-F8132E9375CA}" dt="2026-10-07T13:39:25.225" v="120" actId="33553"/>
        <pc:sldMkLst>
          <pc:docMk/>
          <pc:sldMk cId="3421721711" sldId="266"/>
        </pc:sldMkLst>
        <pc:spChg chg="mod">
          <ac:chgData name="Jake Gryta" userId="1644f876-58a9-4a9b-848f-e23c75d31341" providerId="ADAL" clId="{8C7C02AC-7D8C-45EE-BC13-F8132E9375CA}" dt="2026-10-07T13:39:25.225" v="120" actId="33553"/>
          <ac:spMkLst>
            <pc:docMk/>
            <pc:sldMk cId="3421721711" sldId="266"/>
            <ac:spMk id="4" creationId="{3EA59645-B264-4C6B-6BB8-064C77390055}"/>
          </ac:spMkLst>
        </pc:spChg>
        <pc:spChg chg="mod">
          <ac:chgData name="Jake Gryta" userId="1644f876-58a9-4a9b-848f-e23c75d31341" providerId="ADAL" clId="{8C7C02AC-7D8C-45EE-BC13-F8132E9375CA}" dt="2026-10-07T13:38:45.346" v="76" actId="962"/>
          <ac:spMkLst>
            <pc:docMk/>
            <pc:sldMk cId="3421721711" sldId="266"/>
            <ac:spMk id="41" creationId="{98457B71-CB54-2E6F-BAE3-E83891E7F2E2}"/>
          </ac:spMkLst>
        </pc:spChg>
        <pc:picChg chg="mod">
          <ac:chgData name="Jake Gryta" userId="1644f876-58a9-4a9b-848f-e23c75d31341" providerId="ADAL" clId="{8C7C02AC-7D8C-45EE-BC13-F8132E9375CA}" dt="2026-10-07T13:38:56.388" v="107" actId="962"/>
          <ac:picMkLst>
            <pc:docMk/>
            <pc:sldMk cId="3421721711" sldId="266"/>
            <ac:picMk id="5" creationId="{47E53203-8BAA-48D8-A3CE-2465326FD718}"/>
          </ac:picMkLst>
        </pc:picChg>
      </pc:sldChg>
      <pc:sldChg chg="modSp mod">
        <pc:chgData name="Jake Gryta" userId="1644f876-58a9-4a9b-848f-e23c75d31341" providerId="ADAL" clId="{8C7C02AC-7D8C-45EE-BC13-F8132E9375CA}" dt="2026-10-07T13:39:35.884" v="127" actId="33553"/>
        <pc:sldMkLst>
          <pc:docMk/>
          <pc:sldMk cId="4200291207" sldId="270"/>
        </pc:sldMkLst>
        <pc:spChg chg="mod">
          <ac:chgData name="Jake Gryta" userId="1644f876-58a9-4a9b-848f-e23c75d31341" providerId="ADAL" clId="{8C7C02AC-7D8C-45EE-BC13-F8132E9375CA}" dt="2026-10-07T13:39:35.884" v="127" actId="33553"/>
          <ac:spMkLst>
            <pc:docMk/>
            <pc:sldMk cId="4200291207" sldId="270"/>
            <ac:spMk id="4" creationId="{D89DFEA6-FE71-4960-F8CB-67278CF97628}"/>
          </ac:spMkLst>
        </pc:spChg>
        <pc:spChg chg="mod">
          <ac:chgData name="Jake Gryta" userId="1644f876-58a9-4a9b-848f-e23c75d31341" providerId="ADAL" clId="{8C7C02AC-7D8C-45EE-BC13-F8132E9375CA}" dt="2026-10-07T13:38:45.591" v="102" actId="962"/>
          <ac:spMkLst>
            <pc:docMk/>
            <pc:sldMk cId="4200291207" sldId="270"/>
            <ac:spMk id="41" creationId="{E13E70A4-CB9B-2BB0-7EBF-38651238797B}"/>
          </ac:spMkLst>
        </pc:spChg>
        <pc:picChg chg="mod">
          <ac:chgData name="Jake Gryta" userId="1644f876-58a9-4a9b-848f-e23c75d31341" providerId="ADAL" clId="{8C7C02AC-7D8C-45EE-BC13-F8132E9375CA}" dt="2026-10-07T13:39:04.090" v="115" actId="962"/>
          <ac:picMkLst>
            <pc:docMk/>
            <pc:sldMk cId="4200291207" sldId="270"/>
            <ac:picMk id="5" creationId="{689A5912-1867-7B12-F1B8-9D9FAA1CB5FA}"/>
          </ac:picMkLst>
        </pc:picChg>
      </pc:sldChg>
      <pc:sldChg chg="modSp mod">
        <pc:chgData name="Jake Gryta" userId="1644f876-58a9-4a9b-848f-e23c75d31341" providerId="ADAL" clId="{8C7C02AC-7D8C-45EE-BC13-F8132E9375CA}" dt="2026-10-07T13:39:26.887" v="121" actId="33553"/>
        <pc:sldMkLst>
          <pc:docMk/>
          <pc:sldMk cId="431161839" sldId="273"/>
        </pc:sldMkLst>
        <pc:spChg chg="mod">
          <ac:chgData name="Jake Gryta" userId="1644f876-58a9-4a9b-848f-e23c75d31341" providerId="ADAL" clId="{8C7C02AC-7D8C-45EE-BC13-F8132E9375CA}" dt="2026-10-07T13:39:26.887" v="121" actId="33553"/>
          <ac:spMkLst>
            <pc:docMk/>
            <pc:sldMk cId="431161839" sldId="273"/>
            <ac:spMk id="4" creationId="{80B0C73E-074A-FF76-8CF6-D52A1CD73713}"/>
          </ac:spMkLst>
        </pc:spChg>
        <pc:spChg chg="mod">
          <ac:chgData name="Jake Gryta" userId="1644f876-58a9-4a9b-848f-e23c75d31341" providerId="ADAL" clId="{8C7C02AC-7D8C-45EE-BC13-F8132E9375CA}" dt="2026-10-07T13:38:45.362" v="77" actId="962"/>
          <ac:spMkLst>
            <pc:docMk/>
            <pc:sldMk cId="431161839" sldId="273"/>
            <ac:spMk id="41" creationId="{EE95CC99-7D55-8B20-5C77-B022163C897D}"/>
          </ac:spMkLst>
        </pc:spChg>
        <pc:picChg chg="mod">
          <ac:chgData name="Jake Gryta" userId="1644f876-58a9-4a9b-848f-e23c75d31341" providerId="ADAL" clId="{8C7C02AC-7D8C-45EE-BC13-F8132E9375CA}" dt="2026-10-07T13:38:57.089" v="108" actId="962"/>
          <ac:picMkLst>
            <pc:docMk/>
            <pc:sldMk cId="431161839" sldId="273"/>
            <ac:picMk id="8" creationId="{947F12F2-234B-8B5D-59AF-3C6A434556FB}"/>
          </ac:picMkLst>
        </pc:picChg>
      </pc:sldChg>
      <pc:sldChg chg="modSp mod">
        <pc:chgData name="Jake Gryta" userId="1644f876-58a9-4a9b-848f-e23c75d31341" providerId="ADAL" clId="{8C7C02AC-7D8C-45EE-BC13-F8132E9375CA}" dt="2026-10-07T13:39:28.404" v="122" actId="33553"/>
        <pc:sldMkLst>
          <pc:docMk/>
          <pc:sldMk cId="2186541292" sldId="274"/>
        </pc:sldMkLst>
        <pc:spChg chg="mod">
          <ac:chgData name="Jake Gryta" userId="1644f876-58a9-4a9b-848f-e23c75d31341" providerId="ADAL" clId="{8C7C02AC-7D8C-45EE-BC13-F8132E9375CA}" dt="2026-10-07T13:39:28.404" v="122" actId="33553"/>
          <ac:spMkLst>
            <pc:docMk/>
            <pc:sldMk cId="2186541292" sldId="274"/>
            <ac:spMk id="4" creationId="{316B8303-3567-D0EB-903C-5257F780A273}"/>
          </ac:spMkLst>
        </pc:spChg>
        <pc:spChg chg="mod">
          <ac:chgData name="Jake Gryta" userId="1644f876-58a9-4a9b-848f-e23c75d31341" providerId="ADAL" clId="{8C7C02AC-7D8C-45EE-BC13-F8132E9375CA}" dt="2026-10-07T13:38:45.389" v="78" actId="962"/>
          <ac:spMkLst>
            <pc:docMk/>
            <pc:sldMk cId="2186541292" sldId="274"/>
            <ac:spMk id="41" creationId="{68834228-7907-674A-C107-A0A2EFF47B95}"/>
          </ac:spMkLst>
        </pc:spChg>
        <pc:picChg chg="mod">
          <ac:chgData name="Jake Gryta" userId="1644f876-58a9-4a9b-848f-e23c75d31341" providerId="ADAL" clId="{8C7C02AC-7D8C-45EE-BC13-F8132E9375CA}" dt="2026-10-07T13:38:57.715" v="109" actId="962"/>
          <ac:picMkLst>
            <pc:docMk/>
            <pc:sldMk cId="2186541292" sldId="274"/>
            <ac:picMk id="5" creationId="{D841284E-A8DD-98B8-267D-1ECDBB324DFB}"/>
          </ac:picMkLst>
        </pc:picChg>
      </pc:sldChg>
      <pc:sldChg chg="modSp mod">
        <pc:chgData name="Jake Gryta" userId="1644f876-58a9-4a9b-848f-e23c75d31341" providerId="ADAL" clId="{8C7C02AC-7D8C-45EE-BC13-F8132E9375CA}" dt="2026-10-07T13:39:29.948" v="123" actId="33553"/>
        <pc:sldMkLst>
          <pc:docMk/>
          <pc:sldMk cId="3894350500" sldId="275"/>
        </pc:sldMkLst>
        <pc:spChg chg="mod">
          <ac:chgData name="Jake Gryta" userId="1644f876-58a9-4a9b-848f-e23c75d31341" providerId="ADAL" clId="{8C7C02AC-7D8C-45EE-BC13-F8132E9375CA}" dt="2026-10-07T13:39:29.948" v="123" actId="33553"/>
          <ac:spMkLst>
            <pc:docMk/>
            <pc:sldMk cId="3894350500" sldId="275"/>
            <ac:spMk id="4" creationId="{392BB14E-50B1-804E-FB86-E8611B4CBC3D}"/>
          </ac:spMkLst>
        </pc:spChg>
        <pc:spChg chg="mod">
          <ac:chgData name="Jake Gryta" userId="1644f876-58a9-4a9b-848f-e23c75d31341" providerId="ADAL" clId="{8C7C02AC-7D8C-45EE-BC13-F8132E9375CA}" dt="2026-10-07T13:38:45.405" v="79" actId="962"/>
          <ac:spMkLst>
            <pc:docMk/>
            <pc:sldMk cId="3894350500" sldId="275"/>
            <ac:spMk id="41" creationId="{5AFF84F2-CE7F-8FD5-0912-3A6A9525010D}"/>
          </ac:spMkLst>
        </pc:spChg>
        <pc:picChg chg="mod">
          <ac:chgData name="Jake Gryta" userId="1644f876-58a9-4a9b-848f-e23c75d31341" providerId="ADAL" clId="{8C7C02AC-7D8C-45EE-BC13-F8132E9375CA}" dt="2026-10-07T13:38:58.402" v="110" actId="962"/>
          <ac:picMkLst>
            <pc:docMk/>
            <pc:sldMk cId="3894350500" sldId="275"/>
            <ac:picMk id="5" creationId="{29B65D27-7C47-D2A1-9717-7D6536C15DAA}"/>
          </ac:picMkLst>
        </pc:picChg>
      </pc:sldChg>
      <pc:sldChg chg="modSp mod">
        <pc:chgData name="Jake Gryta" userId="1644f876-58a9-4a9b-848f-e23c75d31341" providerId="ADAL" clId="{8C7C02AC-7D8C-45EE-BC13-F8132E9375CA}" dt="2026-10-07T13:39:31.408" v="124" actId="33553"/>
        <pc:sldMkLst>
          <pc:docMk/>
          <pc:sldMk cId="2274067423" sldId="276"/>
        </pc:sldMkLst>
        <pc:spChg chg="mod">
          <ac:chgData name="Jake Gryta" userId="1644f876-58a9-4a9b-848f-e23c75d31341" providerId="ADAL" clId="{8C7C02AC-7D8C-45EE-BC13-F8132E9375CA}" dt="2026-10-07T13:39:31.408" v="124" actId="33553"/>
          <ac:spMkLst>
            <pc:docMk/>
            <pc:sldMk cId="2274067423" sldId="276"/>
            <ac:spMk id="4" creationId="{55FF7CB5-CAB9-6173-103F-758F7700092B}"/>
          </ac:spMkLst>
        </pc:spChg>
        <pc:spChg chg="mod">
          <ac:chgData name="Jake Gryta" userId="1644f876-58a9-4a9b-848f-e23c75d31341" providerId="ADAL" clId="{8C7C02AC-7D8C-45EE-BC13-F8132E9375CA}" dt="2026-10-07T13:38:45.419" v="80" actId="962"/>
          <ac:spMkLst>
            <pc:docMk/>
            <pc:sldMk cId="2274067423" sldId="276"/>
            <ac:spMk id="41" creationId="{137B6F3E-0AA6-D902-A5D0-5F2906194F4B}"/>
          </ac:spMkLst>
        </pc:spChg>
        <pc:picChg chg="mod">
          <ac:chgData name="Jake Gryta" userId="1644f876-58a9-4a9b-848f-e23c75d31341" providerId="ADAL" clId="{8C7C02AC-7D8C-45EE-BC13-F8132E9375CA}" dt="2026-10-07T13:38:59.022" v="111" actId="962"/>
          <ac:picMkLst>
            <pc:docMk/>
            <pc:sldMk cId="2274067423" sldId="276"/>
            <ac:picMk id="5" creationId="{462B7A30-4727-9284-49F9-E19242ADAC72}"/>
          </ac:picMkLst>
        </pc:picChg>
      </pc:sldChg>
      <pc:sldChg chg="modSp mod">
        <pc:chgData name="Jake Gryta" userId="1644f876-58a9-4a9b-848f-e23c75d31341" providerId="ADAL" clId="{8C7C02AC-7D8C-45EE-BC13-F8132E9375CA}" dt="2026-10-07T13:39:32.942" v="125" actId="33553"/>
        <pc:sldMkLst>
          <pc:docMk/>
          <pc:sldMk cId="3439871669" sldId="277"/>
        </pc:sldMkLst>
        <pc:spChg chg="mod">
          <ac:chgData name="Jake Gryta" userId="1644f876-58a9-4a9b-848f-e23c75d31341" providerId="ADAL" clId="{8C7C02AC-7D8C-45EE-BC13-F8132E9375CA}" dt="2026-10-07T13:39:32.942" v="125" actId="33553"/>
          <ac:spMkLst>
            <pc:docMk/>
            <pc:sldMk cId="3439871669" sldId="277"/>
            <ac:spMk id="4" creationId="{24DD2CB0-0189-667A-23E4-F0EC3C06BA61}"/>
          </ac:spMkLst>
        </pc:spChg>
        <pc:spChg chg="mod">
          <ac:chgData name="Jake Gryta" userId="1644f876-58a9-4a9b-848f-e23c75d31341" providerId="ADAL" clId="{8C7C02AC-7D8C-45EE-BC13-F8132E9375CA}" dt="2026-10-07T13:38:45.437" v="81" actId="962"/>
          <ac:spMkLst>
            <pc:docMk/>
            <pc:sldMk cId="3439871669" sldId="277"/>
            <ac:spMk id="41" creationId="{349B8CB0-2FA9-B14F-FA7C-C6A87625A7B5}"/>
          </ac:spMkLst>
        </pc:spChg>
        <pc:picChg chg="mod">
          <ac:chgData name="Jake Gryta" userId="1644f876-58a9-4a9b-848f-e23c75d31341" providerId="ADAL" clId="{8C7C02AC-7D8C-45EE-BC13-F8132E9375CA}" dt="2026-10-07T13:38:59.540" v="112" actId="962"/>
          <ac:picMkLst>
            <pc:docMk/>
            <pc:sldMk cId="3439871669" sldId="277"/>
            <ac:picMk id="5" creationId="{1E9F394D-9349-5DAA-791C-DB275AF056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846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16D6E-9B88-4DF1-928F-8D689FFBA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361FC2-91EC-8259-74DD-D9575A9EC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636E3-5184-9520-4014-B3F1FEB56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94A0F-FCD6-DA02-2244-9101BC358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73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2E11-3019-0B72-7A65-FD91BEAEB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454935-2E13-D6D8-FC7A-535236E76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E0002-4961-D162-8594-BCE106E28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A31E3-97D6-DA66-5A76-9A19B030FC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89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F3DBD-007E-DD1C-14AF-6A86DFB5E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7F5CC-01C6-98B1-4180-471E7320E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FF8A1F-48FB-95E5-B095-35DBF7792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A47FC-0C0E-17F6-F4F3-F1E4B26A8D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177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EDA75-1E13-75A3-D926-CE5F4CCD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FD30E-71C3-5195-15F4-8A146FA99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6544B0-F967-0352-3E8D-9712F14E3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9C599-D851-2130-9FDD-C63757D8A8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45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1D207-A22F-6974-36A3-8E470615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2B864-D451-062B-A1A2-646F267F7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8BCE4-D8CE-7415-3876-6B02B8724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97442-2950-2BA0-A0FC-602A669A6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45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29CEA-3254-8656-FFA8-ED98116F8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391952-3232-5C59-CB9D-B4720C77F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523544-3BA8-5B84-1AAE-602444C1B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D6C3C-C33C-9E3A-E9C6-558A21B993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68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0E5C5-F459-65A6-E860-F801300E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07818-2097-EAC9-DF2A-2CF7B7BD9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4E437-718E-2A27-BEAC-2B689C374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33AD2-EBF8-B6CA-5DB6-FEB81707A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ACE402-1C67-406B-9C8D-4AD15907A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26"/>
            <a:ext cx="12192000" cy="6847974"/>
          </a:xfrm>
          <a:prstGeom prst="rect">
            <a:avLst/>
          </a:prstGeom>
        </p:spPr>
      </p:pic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233680" y="1434084"/>
            <a:ext cx="4389120" cy="25603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Developing an Inclusion Strategy Using the Inclusive Mainstream Fund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320040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520" y="5733565"/>
            <a:ext cx="4206240" cy="548640"/>
          </a:xfrm>
          <a:prstGeom prst="roundRect">
            <a:avLst>
              <a:gd name="adj" fmla="val 13333"/>
            </a:avLst>
          </a:prstGeom>
          <a:solidFill>
            <a:srgbClr val="D4870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350520" y="5698236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DfE Guidance for Headteachers,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SENDCOs,Governors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Trust Leaders</a:t>
            </a:r>
            <a:endParaRPr lang="en-US" sz="14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228600"/>
            <a:ext cx="6537960" cy="1170432"/>
          </a:xfrm>
          <a:prstGeom prst="roundRect">
            <a:avLst>
              <a:gd name="adj" fmla="val 7813"/>
            </a:avLst>
          </a:prstGeom>
          <a:solidFill>
            <a:srgbClr val="253F58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539496"/>
            <a:ext cx="502920" cy="502920"/>
          </a:xfrm>
          <a:prstGeom prst="ellipse">
            <a:avLst/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440680" y="5394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080760" y="338328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does the IMF matter?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795528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1527048"/>
            <a:ext cx="6537960" cy="1170432"/>
          </a:xfrm>
          <a:prstGeom prst="roundRect">
            <a:avLst>
              <a:gd name="adj" fmla="val 7813"/>
            </a:avLst>
          </a:prstGeom>
          <a:solidFill>
            <a:srgbClr val="1F3348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1837944"/>
            <a:ext cx="502920" cy="502920"/>
          </a:xfrm>
          <a:prstGeom prst="ellipse">
            <a:avLst/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440680" y="18379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080760" y="1636776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is the purpose of the Inclusion strategy?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2093976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18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2825496"/>
            <a:ext cx="6537960" cy="1170432"/>
          </a:xfrm>
          <a:prstGeom prst="roundRect">
            <a:avLst>
              <a:gd name="adj" fmla="val 7813"/>
            </a:avLst>
          </a:prstGeom>
          <a:solidFill>
            <a:srgbClr val="253F58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3136392"/>
            <a:ext cx="502920" cy="502920"/>
          </a:xfrm>
          <a:prstGeom prst="ellipse">
            <a:avLst/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440680" y="3136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080760" y="2935224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7 Principles of Inclusion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3392424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23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4123944"/>
            <a:ext cx="6537960" cy="1170432"/>
          </a:xfrm>
          <a:prstGeom prst="roundRect">
            <a:avLst>
              <a:gd name="adj" fmla="val 7813"/>
            </a:avLst>
          </a:prstGeom>
          <a:solidFill>
            <a:srgbClr val="1F3348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4434840"/>
            <a:ext cx="502920" cy="502920"/>
          </a:xfrm>
          <a:prstGeom prst="ellipse">
            <a:avLst/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440680" y="4434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080760" y="423367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Elements of the Strategy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5422392"/>
            <a:ext cx="6537960" cy="1170432"/>
          </a:xfrm>
          <a:prstGeom prst="roundRect">
            <a:avLst>
              <a:gd name="adj" fmla="val 7813"/>
            </a:avLst>
          </a:prstGeom>
          <a:solidFill>
            <a:srgbClr val="253F58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5733288"/>
            <a:ext cx="502920" cy="502920"/>
          </a:xfrm>
          <a:prstGeom prst="ellipse">
            <a:avLst/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5440680" y="57332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080760" y="553212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Developing your Inclusion Strategy</a:t>
            </a:r>
          </a:p>
        </p:txBody>
      </p:sp>
      <p:sp>
        <p:nvSpPr>
          <p:cNvPr id="32" name="Tex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598932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200" dirty="0"/>
          </a:p>
        </p:txBody>
      </p:sp>
      <p:sp>
        <p:nvSpPr>
          <p:cNvPr id="33" name="Text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0" y="6601968"/>
            <a:ext cx="6537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5102BA-C678-FDAC-BBFE-253659802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289"/>
            <a:ext cx="12192000" cy="6886577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8BAF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&amp; POLICY DIRECTION</a:t>
            </a:r>
            <a:endParaRPr lang="en-US" sz="1000" dirty="0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the IMF matters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269882" y="434340"/>
            <a:ext cx="63887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problem the DfE is responding to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801368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05456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209544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1363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6177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6218" y="1416123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6480" y="1143000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14934" y="1546425"/>
            <a:ext cx="5577840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Government commitment to  a more inclusive mainstream system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3568" y="182880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0" name="Tex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53288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1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84464" y="2532888"/>
            <a:ext cx="3282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672" y="3236976"/>
            <a:ext cx="3904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3941064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7" name="Tex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3568" y="3941064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464515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30" name="Tex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3568" y="4645152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32" name="Tex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596128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3" name="Text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57537063-9E8F-F181-BD66-3E83F00A8009}"/>
              </a:ext>
            </a:extLst>
          </p:cNvPr>
          <p:cNvSpPr/>
          <p:nvPr/>
        </p:nvSpPr>
        <p:spPr>
          <a:xfrm>
            <a:off x="243840" y="2682448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£500 million annual investment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92F934E5-6C2C-AC85-6197-1EC5D408AE81}"/>
              </a:ext>
            </a:extLst>
          </p:cNvPr>
          <p:cNvSpPr/>
          <p:nvPr/>
        </p:nvSpPr>
        <p:spPr>
          <a:xfrm>
            <a:off x="198120" y="4067002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Schools MUST publish an Inclusion Strategy by 31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December 2026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2">
            <a:extLst>
              <a:ext uri="{FF2B5EF4-FFF2-40B4-BE49-F238E27FC236}">
                <a16:creationId xmlns:a16="http://schemas.microsoft.com/office/drawing/2014/main" id="{3AC3D2DB-8384-614F-F5A1-336EF8A98F1E}"/>
              </a:ext>
            </a:extLst>
          </p:cNvPr>
          <p:cNvSpPr/>
          <p:nvPr/>
        </p:nvSpPr>
        <p:spPr>
          <a:xfrm>
            <a:off x="198120" y="5360941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Inclusion is becoming a central accountability focus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E00D22D-8ACB-C1B9-6E36-ECDAA6568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188" y="-3012"/>
            <a:ext cx="12216188" cy="6858000"/>
          </a:xfrm>
          <a:prstGeom prst="rect">
            <a:avLst/>
          </a:prstGeom>
        </p:spPr>
      </p:pic>
      <p:sp>
        <p:nvSpPr>
          <p:cNvPr id="3" name="Tex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is the purpose of an Inclusion Strategy?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3794" y="1449995"/>
            <a:ext cx="11292840" cy="2299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Inclusion Strategy is not simply a compliance document.  It is a roadmap for creating a school where every child in included, supported and able to thrive.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813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28346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A7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3355848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3877056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4398264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491947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" y="54406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0" name="Tex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63486" y="2911693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1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2272" y="3355848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3" name="Tex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2272" y="4398264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2272" y="491947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5" name="Tex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62272" y="54406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b="1" dirty="0"/>
          </a:p>
        </p:txBody>
      </p:sp>
      <p:sp>
        <p:nvSpPr>
          <p:cNvPr id="30" name="Tex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9912" y="3355848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150" dirty="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9912" y="3877056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1150" dirty="0"/>
          </a:p>
        </p:txBody>
      </p:sp>
      <p:sp>
        <p:nvSpPr>
          <p:cNvPr id="32" name="Tex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9912" y="4398264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1150" dirty="0"/>
          </a:p>
        </p:txBody>
      </p:sp>
      <p:sp>
        <p:nvSpPr>
          <p:cNvPr id="33" name="Text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9912" y="491947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1150" dirty="0"/>
          </a:p>
        </p:txBody>
      </p:sp>
      <p:sp>
        <p:nvSpPr>
          <p:cNvPr id="34" name="Text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9912" y="54406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endParaRPr lang="en-US" sz="1150" dirty="0"/>
          </a:p>
        </p:txBody>
      </p:sp>
      <p:sp>
        <p:nvSpPr>
          <p:cNvPr id="35" name="Text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C4B51401-90D6-A589-B60B-6CEB7F566EB9}"/>
              </a:ext>
            </a:extLst>
          </p:cNvPr>
          <p:cNvSpPr/>
          <p:nvPr/>
        </p:nvSpPr>
        <p:spPr>
          <a:xfrm>
            <a:off x="919602" y="2299807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identify barriers to learning and participation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08E91421-5D45-133F-6A3A-A043EFBE260A}"/>
              </a:ext>
            </a:extLst>
          </p:cNvPr>
          <p:cNvSpPr/>
          <p:nvPr/>
        </p:nvSpPr>
        <p:spPr>
          <a:xfrm>
            <a:off x="919602" y="3369818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show how funding is being used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2">
            <a:extLst>
              <a:ext uri="{FF2B5EF4-FFF2-40B4-BE49-F238E27FC236}">
                <a16:creationId xmlns:a16="http://schemas.microsoft.com/office/drawing/2014/main" id="{021EABEF-7224-3297-A784-18D98D0AA7D8}"/>
              </a:ext>
            </a:extLst>
          </p:cNvPr>
          <p:cNvSpPr/>
          <p:nvPr/>
        </p:nvSpPr>
        <p:spPr>
          <a:xfrm>
            <a:off x="979931" y="4497360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demonstrate commitment to inclusion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12">
            <a:extLst>
              <a:ext uri="{FF2B5EF4-FFF2-40B4-BE49-F238E27FC236}">
                <a16:creationId xmlns:a16="http://schemas.microsoft.com/office/drawing/2014/main" id="{D0FF73AE-558E-C779-0A8B-D1896E213879}"/>
              </a:ext>
            </a:extLst>
          </p:cNvPr>
          <p:cNvSpPr/>
          <p:nvPr/>
        </p:nvSpPr>
        <p:spPr>
          <a:xfrm>
            <a:off x="998547" y="5619242"/>
            <a:ext cx="6416042" cy="886460"/>
          </a:xfrm>
          <a:prstGeom prst="roundRect">
            <a:avLst>
              <a:gd name="adj" fmla="val 16667"/>
            </a:avLst>
          </a:prstGeom>
          <a:solidFill>
            <a:srgbClr val="1A7F6E"/>
          </a:solidFill>
          <a:ln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improve outcomes for all pupils, including SEND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A6C4CCD-66B9-132A-58CC-791D01CE2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7 Principles of Inclusion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215" y="1664208"/>
            <a:ext cx="547116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143000"/>
            <a:ext cx="5864352" cy="502920"/>
          </a:xfrm>
          <a:prstGeom prst="roundRect">
            <a:avLst>
              <a:gd name="adj" fmla="val 14545"/>
            </a:avLst>
          </a:prstGeom>
          <a:solidFill>
            <a:srgbClr val="3D7A5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457199" y="1143000"/>
            <a:ext cx="547115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DfE expects schools to develop provision around: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" y="1737360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EBF4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48640" y="1773936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Ambitious leadership and governance 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011680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100" dirty="0"/>
              <a:t>Essential for creating a culture of inclusion through clear vision, robust self-evaluation and informed decision-making.  Inclusion should be everyone's responsibility.</a:t>
            </a:r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" y="2578608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F0F8F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48640" y="2615184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support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48640" y="2852928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100" dirty="0"/>
              <a:t>Targeted provision which complements, not replaces, quality first teaching. Support must be based on evidence-informed strategies, provided in a timely nature.</a:t>
            </a:r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3442716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EBF4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48640" y="345643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intervention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3694176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to ensuring pupils receive the right support at the right time, enabling all pupils to thrive.</a:t>
            </a:r>
            <a:endParaRPr lang="en-US" sz="110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" y="4261104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F0F8F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548640" y="429768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High-quality adapted teaching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4535424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100" dirty="0"/>
              <a:t>The foundation of an inclusive classroom ensuring that all pupils can access learning, participate fully and achieve ambitious outcomes.  Alongside this professional learning is a key driver of inclusive practice</a:t>
            </a:r>
            <a:endParaRPr lang="en-US" sz="1100" dirty="0"/>
          </a:p>
        </p:txBody>
      </p:sp>
      <p:sp>
        <p:nvSpPr>
          <p:cNvPr id="20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" y="5102352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EBF4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548640" y="513892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Enriching provision beyond the classroom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48640" y="5376672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participation in enrichment activities, clubs, trips and wider school experiences is essential to ensuring every pupil feels a sense of belonging and can develop their strengths and interests.</a:t>
            </a:r>
            <a:endParaRPr lang="en-US" sz="1100" dirty="0"/>
          </a:p>
        </p:txBody>
      </p:sp>
      <p:sp>
        <p:nvSpPr>
          <p:cNvPr id="25" name="Tex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6480" y="1143000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27" name="Tex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773936"/>
            <a:ext cx="5367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28" name="Tex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011680"/>
            <a:ext cx="53675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0" name="Tex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615184"/>
            <a:ext cx="5367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852928"/>
            <a:ext cx="53675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4" name="Text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694176"/>
            <a:ext cx="53675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6" name="Text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297680"/>
            <a:ext cx="5367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37" name="Text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535424"/>
            <a:ext cx="53675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39" name="Text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5138928"/>
            <a:ext cx="53675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250" dirty="0"/>
          </a:p>
        </p:txBody>
      </p:sp>
      <p:sp>
        <p:nvSpPr>
          <p:cNvPr id="40" name="Text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5376672"/>
            <a:ext cx="53675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41" name="Text 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4" name="Shape 3">
            <a:extLst>
              <a:ext uri="{FF2B5EF4-FFF2-40B4-BE49-F238E27FC236}">
                <a16:creationId xmlns:a16="http://schemas.microsoft.com/office/drawing/2014/main" id="{72EA659C-DCF4-F2A4-8CAA-144A8D414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609" y="2189941"/>
            <a:ext cx="5471160" cy="23438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0660445E-FE8B-8BB8-4796-DEAB0EC2B1B7}"/>
              </a:ext>
            </a:extLst>
          </p:cNvPr>
          <p:cNvSpPr/>
          <p:nvPr/>
        </p:nvSpPr>
        <p:spPr>
          <a:xfrm>
            <a:off x="6126480" y="2414016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F0F8F5"/>
          </a:solidFill>
          <a:ln/>
        </p:spPr>
        <p:txBody>
          <a:bodyPr/>
          <a:lstStyle/>
          <a:p>
            <a:r>
              <a:rPr lang="en-GB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partnerships with families</a:t>
            </a:r>
          </a:p>
          <a:p>
            <a:r>
              <a:rPr lang="en-GB" sz="1100" dirty="0"/>
              <a:t>Strong partnerships improve outcomes for children and families.</a:t>
            </a:r>
          </a:p>
          <a:p>
            <a:endParaRPr lang="en-GB" sz="1100" dirty="0"/>
          </a:p>
        </p:txBody>
      </p:sp>
      <p:sp>
        <p:nvSpPr>
          <p:cNvPr id="46" name="Shape 6">
            <a:extLst>
              <a:ext uri="{FF2B5EF4-FFF2-40B4-BE49-F238E27FC236}">
                <a16:creationId xmlns:a16="http://schemas.microsoft.com/office/drawing/2014/main" id="{F0EE75EB-847D-EA9B-E2ED-F7B200268321}"/>
              </a:ext>
            </a:extLst>
          </p:cNvPr>
          <p:cNvSpPr/>
          <p:nvPr/>
        </p:nvSpPr>
        <p:spPr>
          <a:xfrm>
            <a:off x="6160009" y="3502152"/>
            <a:ext cx="5166360" cy="749808"/>
          </a:xfrm>
          <a:prstGeom prst="roundRect">
            <a:avLst>
              <a:gd name="adj" fmla="val 7317"/>
            </a:avLst>
          </a:prstGeom>
          <a:solidFill>
            <a:srgbClr val="EBF4F8"/>
          </a:solidFill>
          <a:ln/>
        </p:spPr>
        <p:txBody>
          <a:bodyPr/>
          <a:lstStyle/>
          <a:p>
            <a:r>
              <a:rPr lang="en-GB" sz="1250" b="1" dirty="0">
                <a:solidFill>
                  <a:srgbClr val="3D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and accessible environments</a:t>
            </a:r>
          </a:p>
          <a:p>
            <a:r>
              <a:rPr lang="en-GB" sz="1100" dirty="0"/>
              <a:t>The environment can either remove or create barriers.</a:t>
            </a:r>
          </a:p>
          <a:p>
            <a:r>
              <a:rPr lang="en-GB" sz="11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080FC-05CA-DEC9-6667-45B0D2138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E53203-8BAA-48D8-A3CE-2465326FD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E9F05D4-D361-27C2-0799-8B5E1E307017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EA59645-B264-4C6B-6BB8-064C773900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Understanding your school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5D47378-2367-3A24-4032-30C0A6245328}"/>
              </a:ext>
            </a:extLst>
          </p:cNvPr>
          <p:cNvSpPr/>
          <p:nvPr/>
        </p:nvSpPr>
        <p:spPr>
          <a:xfrm>
            <a:off x="457200" y="1143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Staffing Requirements</a:t>
            </a:r>
            <a:endParaRPr lang="en-US" sz="16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98457B71-CB54-2E6F-BAE3-E83891E7F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0643491B-B070-EB2B-6652-3B3106712451}"/>
              </a:ext>
            </a:extLst>
          </p:cNvPr>
          <p:cNvSpPr/>
          <p:nvPr/>
        </p:nvSpPr>
        <p:spPr>
          <a:xfrm>
            <a:off x="220981" y="1172962"/>
            <a:ext cx="11076430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Key questions for school leaders to consider when completing the Inclusive Mainstream Strategy: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3C29E53C-F7CB-BF6C-7081-EEC5D5F7CBDD}"/>
              </a:ext>
            </a:extLst>
          </p:cNvPr>
          <p:cNvSpPr/>
          <p:nvPr/>
        </p:nvSpPr>
        <p:spPr>
          <a:xfrm>
            <a:off x="292610" y="2123420"/>
            <a:ext cx="9507172" cy="4600653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we ambitious about championing inclusion  in our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leadership and governance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Do we have a culture of belonging? Do we use evidence to inform decisions and ensure accountability? Are resources aligned with need?</a:t>
            </a:r>
          </a:p>
          <a:p>
            <a:pPr marL="342900" indent="-342900" fontAlgn="t">
              <a:buFont typeface="Wingdings" panose="05000000000000000000" pitchFamily="2" charset="2"/>
              <a:buChar char="Ø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are the most common barriers to learning? Do our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staff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know and understand these?  Are staff confident in adapting teaching? Do they know how to identify emerging need? Do they have access to regular inclusion-focused CPD?</a:t>
            </a:r>
          </a:p>
          <a:p>
            <a:pPr marL="342900" indent="-342900" fontAlgn="t">
              <a:buFont typeface="Wingdings" panose="05000000000000000000" pitchFamily="2" charset="2"/>
              <a:buChar char="Ø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pupils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are underachieving or struggling to participate fully? What does pupil voice tell us? Where are our attendance concerns? What trends are emerging?</a:t>
            </a:r>
          </a:p>
          <a:p>
            <a:pPr marL="342900" indent="-342900" fontAlgn="t">
              <a:buFont typeface="Wingdings" panose="05000000000000000000" pitchFamily="2" charset="2"/>
              <a:buChar char="Ø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we building strong partnerships with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families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 What does parent/carer feedback tell us? Do we listen? Are parents/carers involved in co-production of support plans? Is communication clear and regular? Do we celebrate success and build trust with parents/carers?</a:t>
            </a:r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</a:pPr>
            <a:r>
              <a:rPr lang="en-GB" sz="1400" dirty="0"/>
              <a:t> </a:t>
            </a:r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  <a:buNone/>
            </a:pPr>
            <a:r>
              <a:rPr lang="en-GB" sz="1400" dirty="0"/>
              <a:t> </a:t>
            </a:r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  <a:p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42172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BCF21D-FE4E-6000-6ADC-4D66085C3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7F12F2-234B-8B5D-59AF-3C6A43455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1A9DF6A2-8791-4150-15E1-D2E2F85F3E50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0B0C73E-074A-FF76-8CF6-D52A1CD737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Identifying barriers to learning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EE95CC99-7D55-8B20-5C77-B022163C8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0958EE18-F0EB-DFF7-0956-834A168F424F}"/>
              </a:ext>
            </a:extLst>
          </p:cNvPr>
          <p:cNvSpPr/>
          <p:nvPr/>
        </p:nvSpPr>
        <p:spPr>
          <a:xfrm>
            <a:off x="292610" y="1348063"/>
            <a:ext cx="6321552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Examples could include: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4F2A8A9A-F37D-4C35-EC1F-8F4E7E7D12EA}"/>
              </a:ext>
            </a:extLst>
          </p:cNvPr>
          <p:cNvSpPr/>
          <p:nvPr/>
        </p:nvSpPr>
        <p:spPr>
          <a:xfrm>
            <a:off x="292610" y="2123420"/>
            <a:ext cx="6385281" cy="4094499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Communication and interaction – speech and language needs, autism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Social, emotional and mental health needs – anxiety, emotional regulation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Cognition and learning difficulties – literacy difficulties, working-memory differences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Sensory and physical barriers – mobility, visual/hearing impairment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Attendance issues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23F202-C7F9-5957-F562-FD16A99B2950}"/>
              </a:ext>
            </a:extLst>
          </p:cNvPr>
          <p:cNvSpPr txBox="1"/>
          <p:nvPr/>
        </p:nvSpPr>
        <p:spPr>
          <a:xfrm>
            <a:off x="7605796" y="1751772"/>
            <a:ext cx="4010708" cy="28315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Sources to help identify barriers: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Classroom observation and engagement with teachers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Internal assessments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Engagement with families and pupils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Discussions with external professionals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Data on SEND – attendance, behaviour and attainment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Evidence of local/ national trends in changing need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16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37513-0B22-11AB-2767-F1586BF7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1284E-A8DD-98B8-267D-1ECDBB324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31CEFE7-165F-16E5-F8FA-42AA17068A8C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16B8303-3567-D0EB-903C-5257F780A2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Universal Inclusive Provision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2B14872-CA1E-B724-C110-ACF2BDAEE2FF}"/>
              </a:ext>
            </a:extLst>
          </p:cNvPr>
          <p:cNvSpPr/>
          <p:nvPr/>
        </p:nvSpPr>
        <p:spPr>
          <a:xfrm>
            <a:off x="457200" y="1143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Staffing Requirements</a:t>
            </a:r>
            <a:endParaRPr lang="en-US" sz="16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68834228-7907-674A-C107-A0A2EFF47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154D0FB4-0D0B-4EFC-3169-5CC729CF4A06}"/>
              </a:ext>
            </a:extLst>
          </p:cNvPr>
          <p:cNvSpPr/>
          <p:nvPr/>
        </p:nvSpPr>
        <p:spPr>
          <a:xfrm>
            <a:off x="220981" y="1172962"/>
            <a:ext cx="11521440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will every CYP experience at your school?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F9777DE-7AA5-D9E5-5014-27F70D0E1792}"/>
              </a:ext>
            </a:extLst>
          </p:cNvPr>
          <p:cNvSpPr/>
          <p:nvPr/>
        </p:nvSpPr>
        <p:spPr>
          <a:xfrm>
            <a:off x="220981" y="2123420"/>
            <a:ext cx="4748183" cy="4094499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 lIns="91440" tIns="45720" rIns="91440" bIns="45720" anchor="t"/>
          <a:lstStyle/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High-quality adaptive teaching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Accessible learning environments 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Inclusive curriculum design</a:t>
            </a:r>
          </a:p>
          <a:p>
            <a:pPr fontAlgn="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Strong relationships</a:t>
            </a:r>
          </a:p>
          <a:p>
            <a:pPr fontAlgn="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Consistent approaches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High expectations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798E29-322A-8DE1-8C8A-BB1B38607C47}"/>
              </a:ext>
            </a:extLst>
          </p:cNvPr>
          <p:cNvSpPr txBox="1"/>
          <p:nvPr/>
        </p:nvSpPr>
        <p:spPr>
          <a:xfrm>
            <a:off x="6096000" y="2178802"/>
            <a:ext cx="3538840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 inclusive environment….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 accessible to all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Supports sensory needs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predictable routines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Provides calm learning spaces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Provides access to appropriate technology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 supported by visuals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B7038-586D-E4F3-6CF2-6D7E0FB04623}"/>
              </a:ext>
            </a:extLst>
          </p:cNvPr>
          <p:cNvSpPr txBox="1"/>
          <p:nvPr/>
        </p:nvSpPr>
        <p:spPr>
          <a:xfrm>
            <a:off x="6350656" y="5106332"/>
            <a:ext cx="302952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Strong universal provision is the foundation of inclusive education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541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805F5-516F-70B2-36E4-83B3D0F4E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65D27-7C47-D2A1-9717-7D6536C15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32B975D3-78D2-1FDD-3FC0-88EE53C51171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92BB14E-50B1-804E-FB86-E8611B4CBC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Targeted Support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2881EB5-1ADD-340A-FA22-778B1048EB89}"/>
              </a:ext>
            </a:extLst>
          </p:cNvPr>
          <p:cNvSpPr/>
          <p:nvPr/>
        </p:nvSpPr>
        <p:spPr>
          <a:xfrm>
            <a:off x="457200" y="1143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Staffing Requirements</a:t>
            </a:r>
            <a:endParaRPr lang="en-US" sz="16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5AFF84F2-CE7F-8FD5-0912-3A6A95250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F76E1B70-59D0-50BA-93A5-2F15A26CFD7C}"/>
              </a:ext>
            </a:extLst>
          </p:cNvPr>
          <p:cNvSpPr/>
          <p:nvPr/>
        </p:nvSpPr>
        <p:spPr>
          <a:xfrm>
            <a:off x="220981" y="1172962"/>
            <a:ext cx="11521440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Examples of  IMF-funded activities at your school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EDD98D8-CCC7-B056-8CF3-5E4C81FC8166}"/>
              </a:ext>
            </a:extLst>
          </p:cNvPr>
          <p:cNvSpPr/>
          <p:nvPr/>
        </p:nvSpPr>
        <p:spPr>
          <a:xfrm>
            <a:off x="292610" y="2123420"/>
            <a:ext cx="4888990" cy="4094499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Evidence-based interventions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Small group provision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Nurture approaches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Emotional wellbeing support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Literacy interventions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Speech and language support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Attendance support</a:t>
            </a:r>
          </a:p>
          <a:p>
            <a:pPr fontAlgn="t">
              <a:lnSpc>
                <a:spcPts val="1500"/>
              </a:lnSpc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94350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DBA80-0AE2-BE7A-FEAE-1EEDD675C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2B7A30-4727-9284-49F9-E19242ADA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59BE3345-62EA-8E5C-67FA-0D4BABB0175E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FF7CB5-CAB9-6173-103F-758F770009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Strategic Spending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FE01A39-CE52-A9F9-950D-AB22F336F922}"/>
              </a:ext>
            </a:extLst>
          </p:cNvPr>
          <p:cNvSpPr/>
          <p:nvPr/>
        </p:nvSpPr>
        <p:spPr>
          <a:xfrm>
            <a:off x="457200" y="1143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Staffing Requirements</a:t>
            </a:r>
            <a:endParaRPr lang="en-US" sz="16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137B6F3E-0AA6-D902-A5D0-5F2906194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AB0D6CFA-576C-CB7B-E277-B47BCB606949}"/>
              </a:ext>
            </a:extLst>
          </p:cNvPr>
          <p:cNvSpPr/>
          <p:nvPr/>
        </p:nvSpPr>
        <p:spPr>
          <a:xfrm>
            <a:off x="220981" y="1172962"/>
            <a:ext cx="11076430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Examples of  possible investment areas: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46560EDC-38C3-FCEE-BE8B-A9610D3E9812}"/>
              </a:ext>
            </a:extLst>
          </p:cNvPr>
          <p:cNvSpPr/>
          <p:nvPr/>
        </p:nvSpPr>
        <p:spPr>
          <a:xfrm>
            <a:off x="292610" y="2123420"/>
            <a:ext cx="7872335" cy="4094499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Workforce development – SEND CPD, Coaching and Mentoring</a:t>
            </a:r>
          </a:p>
          <a:p>
            <a:pPr fontAlgn="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Specialist resources – including assistive technology and communication aids</a:t>
            </a:r>
          </a:p>
          <a:p>
            <a:pPr fontAlgn="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Environmental adaptations – adaptions for sensory needs and ensuring accessible learning spaces</a:t>
            </a:r>
          </a:p>
          <a:p>
            <a:pPr fontAlgn="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Partnerships – family engagement and professional support networks</a:t>
            </a:r>
          </a:p>
        </p:txBody>
      </p:sp>
    </p:spTree>
    <p:extLst>
      <p:ext uri="{BB962C8B-B14F-4D97-AF65-F5344CB8AC3E}">
        <p14:creationId xmlns:p14="http://schemas.microsoft.com/office/powerpoint/2010/main" val="227406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2029E4-D263-03F1-AF6A-EAE746CCD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9F394D-9349-5DAA-791C-DB275AF05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DE37DD65-88AF-5602-50D4-88DF053A5B3B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Mainstream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4DD2CB0-0189-667A-23E4-F0EC3C06BA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Measuring Impact – How will we know it is working?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A8E20FD-1B3E-532D-8734-4816F7527989}"/>
              </a:ext>
            </a:extLst>
          </p:cNvPr>
          <p:cNvSpPr/>
          <p:nvPr/>
        </p:nvSpPr>
        <p:spPr>
          <a:xfrm>
            <a:off x="457200" y="1143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Staffing Requirements</a:t>
            </a:r>
            <a:endParaRPr lang="en-US" sz="16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349B8CB0-2FA9-B14F-FA7C-C6A87625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EE753548-E35B-7AB7-E238-6D0C445FB816}"/>
              </a:ext>
            </a:extLst>
          </p:cNvPr>
          <p:cNvSpPr/>
          <p:nvPr/>
        </p:nvSpPr>
        <p:spPr>
          <a:xfrm>
            <a:off x="119381" y="1190732"/>
            <a:ext cx="11521440" cy="749808"/>
          </a:xfrm>
          <a:prstGeom prst="roundRect">
            <a:avLst>
              <a:gd name="adj" fmla="val 9091"/>
            </a:avLst>
          </a:prstGeom>
          <a:solidFill>
            <a:srgbClr val="E8F4F1"/>
          </a:solidFill>
          <a:ln/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Suggested success indicators</a:t>
            </a:r>
            <a:r>
              <a:rPr lang="en-GB" dirty="0"/>
              <a:t>: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3D96D117-8602-6880-7CCD-FC5F21917129}"/>
              </a:ext>
            </a:extLst>
          </p:cNvPr>
          <p:cNvSpPr/>
          <p:nvPr/>
        </p:nvSpPr>
        <p:spPr>
          <a:xfrm>
            <a:off x="292610" y="2123420"/>
            <a:ext cx="7659899" cy="4094499"/>
          </a:xfrm>
          <a:prstGeom prst="roundRect">
            <a:avLst>
              <a:gd name="adj" fmla="val 1818"/>
            </a:avLst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Attendance 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Behaviour 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Academic outcomes 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Pupil voice 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Parent/Carer confidence</a:t>
            </a:r>
          </a:p>
          <a:p>
            <a:pPr marL="285750" indent="-285750" fontAlgn="t">
              <a:buFont typeface="Wingdings" panose="05000000000000000000" pitchFamily="2" charset="2"/>
              <a:buChar char="ü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ü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Staff confidence</a:t>
            </a:r>
          </a:p>
        </p:txBody>
      </p:sp>
    </p:spTree>
    <p:extLst>
      <p:ext uri="{BB962C8B-B14F-4D97-AF65-F5344CB8AC3E}">
        <p14:creationId xmlns:p14="http://schemas.microsoft.com/office/powerpoint/2010/main" val="3439871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1DA44D7-CEBB-D004-6DA4-72955158C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" y="0"/>
            <a:ext cx="12148804" cy="685800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your Inclusion Strategy</a:t>
            </a:r>
            <a:endParaRPr lang="en-US" sz="1000" dirty="0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 Continuous Cycle of Improvement in 5 Steps</a:t>
            </a:r>
          </a:p>
        </p:txBody>
      </p:sp>
      <p:sp>
        <p:nvSpPr>
          <p:cNvPr id="5" name="Shape 3"/>
          <p:cNvSpPr/>
          <p:nvPr/>
        </p:nvSpPr>
        <p:spPr>
          <a:xfrm>
            <a:off x="1737360" y="1150805"/>
            <a:ext cx="2834640" cy="2606040"/>
          </a:xfrm>
          <a:prstGeom prst="roundRect">
            <a:avLst>
              <a:gd name="adj" fmla="val 4211"/>
            </a:avLst>
          </a:prstGeom>
          <a:solidFill>
            <a:srgbClr val="1A7F6E"/>
          </a:solidFill>
          <a:ln/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Evaluate Needs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trends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Gather views</a:t>
            </a:r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1261872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" y="2286000"/>
            <a:ext cx="26151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8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" y="3502152"/>
            <a:ext cx="2615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956048" y="1159395"/>
            <a:ext cx="2834640" cy="2606040"/>
          </a:xfrm>
          <a:prstGeom prst="roundRect">
            <a:avLst>
              <a:gd name="adj" fmla="val 4211"/>
            </a:avLst>
          </a:prstGeom>
          <a:solidFill>
            <a:srgbClr val="3D7A5E"/>
          </a:solidFill>
          <a:ln/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2: Identify Barriers</a:t>
            </a:r>
          </a:p>
          <a:p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  <a:p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1261872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1568" y="2286000"/>
            <a:ext cx="26151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1568" y="3502152"/>
            <a:ext cx="2615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110728" y="1150805"/>
            <a:ext cx="2834640" cy="2606040"/>
          </a:xfrm>
          <a:prstGeom prst="roundRect">
            <a:avLst>
              <a:gd name="adj" fmla="val 4211"/>
            </a:avLst>
          </a:prstGeom>
          <a:solidFill>
            <a:srgbClr val="1B3A5C"/>
          </a:solidFill>
          <a:ln/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3: Prioritise Actions</a:t>
            </a:r>
          </a:p>
          <a:p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Greatest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priorities</a:t>
            </a:r>
          </a:p>
          <a:p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5080" y="1261872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73368" y="3502152"/>
            <a:ext cx="2615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263640" y="3977640"/>
            <a:ext cx="2834640" cy="2606040"/>
          </a:xfrm>
          <a:prstGeom prst="roundRect">
            <a:avLst>
              <a:gd name="adj" fmla="val 4211"/>
            </a:avLst>
          </a:prstGeom>
          <a:solidFill>
            <a:srgbClr val="D4870A"/>
          </a:solidFill>
          <a:ln/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4: Allocate Resources</a:t>
            </a:r>
          </a:p>
          <a:p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IMF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8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1261872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5168" y="2286000"/>
            <a:ext cx="26151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0" name="Tex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5168" y="3502152"/>
            <a:ext cx="2615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3" name="Tex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" y="3977640"/>
            <a:ext cx="3529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" y="4434840"/>
            <a:ext cx="35295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7" name="Tex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977640"/>
            <a:ext cx="3529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07408" y="4434840"/>
            <a:ext cx="35295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5048" y="3977640"/>
            <a:ext cx="3529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32" name="Tex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5048" y="4434840"/>
            <a:ext cx="35295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33A63B3D-7EA5-C540-EEE7-CD73A8467035}"/>
              </a:ext>
            </a:extLst>
          </p:cNvPr>
          <p:cNvSpPr/>
          <p:nvPr/>
        </p:nvSpPr>
        <p:spPr>
          <a:xfrm>
            <a:off x="3093721" y="3986784"/>
            <a:ext cx="2834640" cy="2606040"/>
          </a:xfrm>
          <a:prstGeom prst="roundRect">
            <a:avLst>
              <a:gd name="adj" fmla="val 4211"/>
            </a:avLst>
          </a:prstGeom>
          <a:solidFill>
            <a:schemeClr val="tx2">
              <a:lumMod val="60000"/>
              <a:lumOff val="40000"/>
            </a:schemeClr>
          </a:solidFill>
          <a:ln/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5: Measure and Review</a:t>
            </a:r>
          </a:p>
          <a:p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outcomes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799C611-788D-947E-D062-09A36880E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2115127"/>
            <a:ext cx="402336" cy="1708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0FE2995C-250B-F8A8-CF73-DDD7364C5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90688" y="2066267"/>
            <a:ext cx="402336" cy="1708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B9559D78-9814-4F23-BF38-DDACBD36E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753707" y="3806837"/>
            <a:ext cx="402336" cy="1708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465FD09-8D16-65EF-BF8C-75ECCE9B1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889550" y="4572000"/>
            <a:ext cx="420660" cy="207282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F529DF67-F8AF-BDBD-C346-954A4E0B1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901973" y="3896776"/>
            <a:ext cx="402336" cy="1708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16E9F69-11CA-869F-A2B4-C3B01063963E}"/>
              </a:ext>
            </a:extLst>
          </p:cNvPr>
          <p:cNvSpPr txBox="1"/>
          <p:nvPr/>
        </p:nvSpPr>
        <p:spPr>
          <a:xfrm>
            <a:off x="307710" y="4434840"/>
            <a:ext cx="2114388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cycle should inform annual strategy reviews and continuous improvement in inclusive practice.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C2BFA-E4AB-F0B4-3D5E-DC3096578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9A5912-1867-7B12-F1B8-9D9FAA1C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02836" cy="68580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366790CC-9502-3F9F-30A3-2412123750CC}"/>
              </a:ext>
            </a:extLst>
          </p:cNvPr>
          <p:cNvSpPr/>
          <p:nvPr/>
        </p:nvSpPr>
        <p:spPr>
          <a:xfrm>
            <a:off x="365760" y="0"/>
            <a:ext cx="11430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A8D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Your Inclusion Strategy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9DFEA6-FE71-4960-F8CB-67278CF976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384048"/>
            <a:ext cx="11430000" cy="6217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needs to be done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E13E70A4-CB9B-2BB0-7EBF-386512387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B7C73CAF-26FB-B395-B72D-2F8D044BA4F9}"/>
              </a:ext>
            </a:extLst>
          </p:cNvPr>
          <p:cNvSpPr/>
          <p:nvPr/>
        </p:nvSpPr>
        <p:spPr>
          <a:xfrm>
            <a:off x="2281382" y="1172962"/>
            <a:ext cx="7352146" cy="749808"/>
          </a:xfrm>
          <a:prstGeom prst="roundRect">
            <a:avLst>
              <a:gd name="adj" fmla="val 9091"/>
            </a:avLst>
          </a:prstGeom>
          <a:solidFill>
            <a:srgbClr val="C00000"/>
          </a:solidFill>
          <a:ln/>
        </p:spPr>
        <p:txBody>
          <a:bodyPr/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– December 2026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C56AB277-7D20-ADAE-EA8C-FC2F32AEC1CF}"/>
              </a:ext>
            </a:extLst>
          </p:cNvPr>
          <p:cNvSpPr/>
          <p:nvPr/>
        </p:nvSpPr>
        <p:spPr>
          <a:xfrm>
            <a:off x="292609" y="2189017"/>
            <a:ext cx="6376046" cy="4535055"/>
          </a:xfrm>
          <a:prstGeom prst="roundRect">
            <a:avLst>
              <a:gd name="adj" fmla="val 1818"/>
            </a:avLst>
          </a:prstGeom>
          <a:solidFill>
            <a:schemeClr val="accent1">
              <a:lumMod val="50000"/>
            </a:schemeClr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GB" sz="1300" dirty="0"/>
              <a:t> </a:t>
            </a:r>
            <a:r>
              <a:rPr lang="en-GB" dirty="0">
                <a:solidFill>
                  <a:schemeClr val="bg1"/>
                </a:solidFill>
              </a:rPr>
              <a:t>✔ 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current provision – use Whole School BERA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Audit barriers to learning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Evaluate SEND and attendance data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Engage pupils and families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Agree priorities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Plan IMF expenditure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Draft Inclusion Strategy</a:t>
            </a:r>
          </a:p>
          <a:p>
            <a:pPr>
              <a:lnSpc>
                <a:spcPct val="2000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Publish by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December 2026</a:t>
            </a:r>
          </a:p>
        </p:txBody>
      </p:sp>
    </p:spTree>
    <p:extLst>
      <p:ext uri="{BB962C8B-B14F-4D97-AF65-F5344CB8AC3E}">
        <p14:creationId xmlns:p14="http://schemas.microsoft.com/office/powerpoint/2010/main" val="4200291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D81D13DD03714BA3AE19A38ADBA14F" ma:contentTypeVersion="8" ma:contentTypeDescription="Create a new document." ma:contentTypeScope="" ma:versionID="07e2ea5d283dd8641346a76891aa98f3">
  <xsd:schema xmlns:xsd="http://www.w3.org/2001/XMLSchema" xmlns:xs="http://www.w3.org/2001/XMLSchema" xmlns:p="http://schemas.microsoft.com/office/2006/metadata/properties" xmlns:ns2="dbd03e03-ba53-4a8b-813f-1856cf94c0a0" xmlns:ns3="59f75006-7234-4bce-9ab7-68bb62b994a0" targetNamespace="http://schemas.microsoft.com/office/2006/metadata/properties" ma:root="true" ma:fieldsID="cd87eca2f97d3c99bc7b6e14b4ffb42b" ns2:_="" ns3:_="">
    <xsd:import namespace="dbd03e03-ba53-4a8b-813f-1856cf94c0a0"/>
    <xsd:import namespace="59f75006-7234-4bce-9ab7-68bb62b994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d03e03-ba53-4a8b-813f-1856cf94c0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75006-7234-4bce-9ab7-68bb62b994a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FB08EF-72AB-4D53-8F82-8B595BBA3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d03e03-ba53-4a8b-813f-1856cf94c0a0"/>
    <ds:schemaRef ds:uri="59f75006-7234-4bce-9ab7-68bb62b99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6A3D06-CE19-49FC-8902-6C16909A1B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6254E8-B519-4BB9-9139-834020E104FC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dbd03e03-ba53-4a8b-813f-1856cf94c0a0"/>
    <ds:schemaRef ds:uri="http://purl.org/dc/dcmitype/"/>
    <ds:schemaRef ds:uri="http://schemas.openxmlformats.org/package/2006/metadata/core-properties"/>
    <ds:schemaRef ds:uri="59f75006-7234-4bce-9ab7-68bb62b994a0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</TotalTime>
  <Words>968</Words>
  <Application>Microsoft Office PowerPoint</Application>
  <PresentationFormat>Widescreen</PresentationFormat>
  <Paragraphs>202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Wingdings</vt:lpstr>
      <vt:lpstr>Office Theme</vt:lpstr>
      <vt:lpstr>Developing an Inclusion Strategy Using the Inclusive Mainstream Fund</vt:lpstr>
      <vt:lpstr>Why the IMF matters</vt:lpstr>
      <vt:lpstr>What is the purpose of an Inclusion Strategy?</vt:lpstr>
      <vt:lpstr>The 7 Principles of Inclusion</vt:lpstr>
      <vt:lpstr>Understanding your school</vt:lpstr>
      <vt:lpstr>Identifying barriers to learning</vt:lpstr>
      <vt:lpstr>Universal Inclusive Provision</vt:lpstr>
      <vt:lpstr>Targeted Support</vt:lpstr>
      <vt:lpstr>Strategic Spending</vt:lpstr>
      <vt:lpstr>Measuring Impact – How will we know it is working?</vt:lpstr>
      <vt:lpstr>A Continuous Cycle of Improvement in 5 Steps</vt:lpstr>
      <vt:lpstr>What needs to be done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Inclusion strategy guidance for schools</dc:title>
  <dc:subject>PptxGenJS Presentation</dc:subject>
  <dc:creator>Leicester City Council</dc:creator>
  <cp:lastModifiedBy>Jake Gryta</cp:lastModifiedBy>
  <cp:revision>30</cp:revision>
  <dcterms:created xsi:type="dcterms:W3CDTF">2026-06-25T09:57:02Z</dcterms:created>
  <dcterms:modified xsi:type="dcterms:W3CDTF">2026-10-07T13:41:50Z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0x010100E8D81D13DD03714BA3AE19A38ADBA14F</vt:lpwstr>
  </property>
</Properties>
</file>