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8" r:id="rId4"/>
    <p:sldMasterId id="2147483810" r:id="rId5"/>
    <p:sldMasterId id="2147483822" r:id="rId6"/>
    <p:sldMasterId id="2147483834" r:id="rId7"/>
  </p:sldMasterIdLst>
  <p:notesMasterIdLst>
    <p:notesMasterId r:id="rId95"/>
  </p:notesMasterIdLst>
  <p:sldIdLst>
    <p:sldId id="256" r:id="rId8"/>
    <p:sldId id="381" r:id="rId9"/>
    <p:sldId id="257" r:id="rId10"/>
    <p:sldId id="258" r:id="rId11"/>
    <p:sldId id="259" r:id="rId12"/>
    <p:sldId id="260" r:id="rId13"/>
    <p:sldId id="285" r:id="rId14"/>
    <p:sldId id="276" r:id="rId15"/>
    <p:sldId id="277" r:id="rId16"/>
    <p:sldId id="278" r:id="rId17"/>
    <p:sldId id="282" r:id="rId18"/>
    <p:sldId id="283" r:id="rId19"/>
    <p:sldId id="284" r:id="rId20"/>
    <p:sldId id="286" r:id="rId21"/>
    <p:sldId id="288" r:id="rId22"/>
    <p:sldId id="287" r:id="rId23"/>
    <p:sldId id="262" r:id="rId24"/>
    <p:sldId id="348" r:id="rId25"/>
    <p:sldId id="349" r:id="rId26"/>
    <p:sldId id="350" r:id="rId27"/>
    <p:sldId id="351" r:id="rId28"/>
    <p:sldId id="275" r:id="rId29"/>
    <p:sldId id="352" r:id="rId30"/>
    <p:sldId id="268" r:id="rId31"/>
    <p:sldId id="264" r:id="rId32"/>
    <p:sldId id="353" r:id="rId33"/>
    <p:sldId id="267" r:id="rId34"/>
    <p:sldId id="271" r:id="rId35"/>
    <p:sldId id="354" r:id="rId36"/>
    <p:sldId id="273" r:id="rId37"/>
    <p:sldId id="355" r:id="rId38"/>
    <p:sldId id="314" r:id="rId39"/>
    <p:sldId id="326" r:id="rId40"/>
    <p:sldId id="327" r:id="rId41"/>
    <p:sldId id="341" r:id="rId42"/>
    <p:sldId id="366" r:id="rId43"/>
    <p:sldId id="367" r:id="rId44"/>
    <p:sldId id="368" r:id="rId45"/>
    <p:sldId id="358" r:id="rId46"/>
    <p:sldId id="359" r:id="rId47"/>
    <p:sldId id="269" r:id="rId48"/>
    <p:sldId id="270" r:id="rId49"/>
    <p:sldId id="360" r:id="rId50"/>
    <p:sldId id="361" r:id="rId51"/>
    <p:sldId id="261" r:id="rId52"/>
    <p:sldId id="362" r:id="rId53"/>
    <p:sldId id="266" r:id="rId54"/>
    <p:sldId id="391" r:id="rId55"/>
    <p:sldId id="392" r:id="rId56"/>
    <p:sldId id="393" r:id="rId57"/>
    <p:sldId id="394" r:id="rId58"/>
    <p:sldId id="395" r:id="rId59"/>
    <p:sldId id="396" r:id="rId60"/>
    <p:sldId id="397" r:id="rId61"/>
    <p:sldId id="398" r:id="rId62"/>
    <p:sldId id="399" r:id="rId63"/>
    <p:sldId id="400" r:id="rId64"/>
    <p:sldId id="401" r:id="rId65"/>
    <p:sldId id="402" r:id="rId66"/>
    <p:sldId id="403" r:id="rId67"/>
    <p:sldId id="404" r:id="rId68"/>
    <p:sldId id="405" r:id="rId69"/>
    <p:sldId id="406" r:id="rId70"/>
    <p:sldId id="357" r:id="rId71"/>
    <p:sldId id="390" r:id="rId72"/>
    <p:sldId id="389" r:id="rId73"/>
    <p:sldId id="388" r:id="rId74"/>
    <p:sldId id="387" r:id="rId75"/>
    <p:sldId id="386" r:id="rId76"/>
    <p:sldId id="379" r:id="rId77"/>
    <p:sldId id="383" r:id="rId78"/>
    <p:sldId id="385" r:id="rId79"/>
    <p:sldId id="378" r:id="rId80"/>
    <p:sldId id="377" r:id="rId81"/>
    <p:sldId id="376" r:id="rId82"/>
    <p:sldId id="375" r:id="rId83"/>
    <p:sldId id="374" r:id="rId84"/>
    <p:sldId id="373" r:id="rId85"/>
    <p:sldId id="382" r:id="rId86"/>
    <p:sldId id="384" r:id="rId87"/>
    <p:sldId id="292" r:id="rId88"/>
    <p:sldId id="293" r:id="rId89"/>
    <p:sldId id="299" r:id="rId90"/>
    <p:sldId id="265" r:id="rId91"/>
    <p:sldId id="263" r:id="rId92"/>
    <p:sldId id="301" r:id="rId93"/>
    <p:sldId id="300" r:id="rId9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D63A6"/>
    <a:srgbClr val="F07F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4EA9CB-1A30-5B99-1EE9-2C670DC5F2F9}" v="36" dt="2020-06-15T14:40:28.772"/>
    <p1510:client id="{33F620BD-9F0E-4F74-BC70-33E92AC7623C}" v="431" dt="2020-06-15T09:49:11.106"/>
    <p1510:client id="{863236AF-5A4D-AED4-8B70-70DDCBF1993F}" v="1100" dt="2020-06-15T13:24:58.077"/>
    <p1510:client id="{890B22BA-BDD7-AA57-4730-248C162B9E68}" v="79" dt="2020-06-15T14:50:00.724"/>
    <p1510:client id="{EBAC2A85-6B78-4FCB-BE86-273D64569917}" v="127" dt="2020-06-15T14:57:35.7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6" autoAdjust="0"/>
    <p:restoredTop sz="94249" autoAdjust="0"/>
  </p:normalViewPr>
  <p:slideViewPr>
    <p:cSldViewPr snapToGrid="0">
      <p:cViewPr varScale="1">
        <p:scale>
          <a:sx n="97" d="100"/>
          <a:sy n="97" d="100"/>
        </p:scale>
        <p:origin x="708" y="90"/>
      </p:cViewPr>
      <p:guideLst>
        <p:guide orient="horz" pos="2160"/>
        <p:guide pos="3840"/>
      </p:guideLst>
    </p:cSldViewPr>
  </p:slideViewPr>
  <p:outlineViewPr>
    <p:cViewPr>
      <p:scale>
        <a:sx n="33" d="100"/>
        <a:sy n="33" d="100"/>
      </p:scale>
      <p:origin x="0" y="-4845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slide" Target="slides/slide69.xml"/><Relationship Id="rId84" Type="http://schemas.openxmlformats.org/officeDocument/2006/relationships/slide" Target="slides/slide77.xml"/><Relationship Id="rId89" Type="http://schemas.openxmlformats.org/officeDocument/2006/relationships/slide" Target="slides/slide82.xml"/><Relationship Id="rId97"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slide" Target="slides/slide72.xml"/><Relationship Id="rId87" Type="http://schemas.openxmlformats.org/officeDocument/2006/relationships/slide" Target="slides/slide80.xml"/><Relationship Id="rId5" Type="http://schemas.openxmlformats.org/officeDocument/2006/relationships/slideMaster" Target="slideMasters/slideMaster2.xml"/><Relationship Id="rId61" Type="http://schemas.openxmlformats.org/officeDocument/2006/relationships/slide" Target="slides/slide54.xml"/><Relationship Id="rId82" Type="http://schemas.openxmlformats.org/officeDocument/2006/relationships/slide" Target="slides/slide75.xml"/><Relationship Id="rId90" Type="http://schemas.openxmlformats.org/officeDocument/2006/relationships/slide" Target="slides/slide83.xml"/><Relationship Id="rId95" Type="http://schemas.openxmlformats.org/officeDocument/2006/relationships/notesMaster" Target="notesMasters/notesMaster1.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100" Type="http://schemas.microsoft.com/office/2016/11/relationships/changesInfo" Target="changesInfos/changesInfo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93" Type="http://schemas.openxmlformats.org/officeDocument/2006/relationships/slide" Target="slides/slide86.xml"/><Relationship Id="rId98"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tableStyles" Target="tableStyles.xml"/><Relationship Id="rId10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sa Didier" userId="S::ldidier_soilassociation.org#ext#@leicestercitycouncil.onmicrosoft.com::31079246-f318-429a-8fe7-51475b20cd23" providerId="AD" clId="Web-{A19B59ED-7220-467A-8278-6326C0567F06}"/>
    <pc:docChg chg="addSld delSld">
      <pc:chgData name="Lisa Didier" userId="S::ldidier_soilassociation.org#ext#@leicestercitycouncil.onmicrosoft.com::31079246-f318-429a-8fe7-51475b20cd23" providerId="AD" clId="Web-{A19B59ED-7220-467A-8278-6326C0567F06}" dt="2020-06-12T15:18:14.184" v="2"/>
      <pc:docMkLst>
        <pc:docMk/>
      </pc:docMkLst>
      <pc:sldChg chg="new del">
        <pc:chgData name="Lisa Didier" userId="S::ldidier_soilassociation.org#ext#@leicestercitycouncil.onmicrosoft.com::31079246-f318-429a-8fe7-51475b20cd23" providerId="AD" clId="Web-{A19B59ED-7220-467A-8278-6326C0567F06}" dt="2020-06-12T15:18:14.184" v="2"/>
        <pc:sldMkLst>
          <pc:docMk/>
          <pc:sldMk cId="4082858972" sldId="356"/>
        </pc:sldMkLst>
      </pc:sldChg>
      <pc:sldChg chg="add replId">
        <pc:chgData name="Lisa Didier" userId="S::ldidier_soilassociation.org#ext#@leicestercitycouncil.onmicrosoft.com::31079246-f318-429a-8fe7-51475b20cd23" providerId="AD" clId="Web-{A19B59ED-7220-467A-8278-6326C0567F06}" dt="2020-06-12T15:15:45.703" v="1"/>
        <pc:sldMkLst>
          <pc:docMk/>
          <pc:sldMk cId="3412055067" sldId="357"/>
        </pc:sldMkLst>
      </pc:sldChg>
    </pc:docChg>
  </pc:docChgLst>
  <pc:docChgLst>
    <pc:chgData name="Amy Peace" userId="S::amy.peace@leicester.gov.uk::caef7dc3-0d83-4f8b-849b-f17cf985f9e9" providerId="AD" clId="Web-{BA31FB6A-2A5B-D4A2-B014-D391B22191AD}"/>
    <pc:docChg chg="addSld delSld modSld">
      <pc:chgData name="Amy Peace" userId="S::amy.peace@leicester.gov.uk::caef7dc3-0d83-4f8b-849b-f17cf985f9e9" providerId="AD" clId="Web-{BA31FB6A-2A5B-D4A2-B014-D391B22191AD}" dt="2020-06-09T12:20:58.744" v="694"/>
      <pc:docMkLst>
        <pc:docMk/>
      </pc:docMkLst>
      <pc:sldChg chg="modSp">
        <pc:chgData name="Amy Peace" userId="S::amy.peace@leicester.gov.uk::caef7dc3-0d83-4f8b-849b-f17cf985f9e9" providerId="AD" clId="Web-{BA31FB6A-2A5B-D4A2-B014-D391B22191AD}" dt="2020-06-09T10:32:52.174" v="402" actId="20577"/>
        <pc:sldMkLst>
          <pc:docMk/>
          <pc:sldMk cId="899484424" sldId="256"/>
        </pc:sldMkLst>
        <pc:spChg chg="mod">
          <ac:chgData name="Amy Peace" userId="S::amy.peace@leicester.gov.uk::caef7dc3-0d83-4f8b-849b-f17cf985f9e9" providerId="AD" clId="Web-{BA31FB6A-2A5B-D4A2-B014-D391B22191AD}" dt="2020-06-09T10:32:37.440" v="397" actId="1076"/>
          <ac:spMkLst>
            <pc:docMk/>
            <pc:sldMk cId="899484424" sldId="256"/>
            <ac:spMk id="2" creationId="{23749A2C-639D-4222-8B5A-9EEF7D3835E2}"/>
          </ac:spMkLst>
        </pc:spChg>
        <pc:spChg chg="mod">
          <ac:chgData name="Amy Peace" userId="S::amy.peace@leicester.gov.uk::caef7dc3-0d83-4f8b-849b-f17cf985f9e9" providerId="AD" clId="Web-{BA31FB6A-2A5B-D4A2-B014-D391B22191AD}" dt="2020-06-09T10:32:52.174" v="402" actId="20577"/>
          <ac:spMkLst>
            <pc:docMk/>
            <pc:sldMk cId="899484424" sldId="256"/>
            <ac:spMk id="3" creationId="{3DCFFD74-8732-46D0-A805-FC99D462827D}"/>
          </ac:spMkLst>
        </pc:spChg>
      </pc:sldChg>
      <pc:sldChg chg="modSp">
        <pc:chgData name="Amy Peace" userId="S::amy.peace@leicester.gov.uk::caef7dc3-0d83-4f8b-849b-f17cf985f9e9" providerId="AD" clId="Web-{BA31FB6A-2A5B-D4A2-B014-D391B22191AD}" dt="2020-06-09T10:27:57.522" v="38" actId="20577"/>
        <pc:sldMkLst>
          <pc:docMk/>
          <pc:sldMk cId="106024778" sldId="257"/>
        </pc:sldMkLst>
        <pc:spChg chg="mod">
          <ac:chgData name="Amy Peace" userId="S::amy.peace@leicester.gov.uk::caef7dc3-0d83-4f8b-849b-f17cf985f9e9" providerId="AD" clId="Web-{BA31FB6A-2A5B-D4A2-B014-D391B22191AD}" dt="2020-06-09T10:27:57.522" v="38" actId="20577"/>
          <ac:spMkLst>
            <pc:docMk/>
            <pc:sldMk cId="106024778" sldId="257"/>
            <ac:spMk id="3" creationId="{DD2D824A-FFCF-4A60-8009-B0A78D08C93B}"/>
          </ac:spMkLst>
        </pc:spChg>
      </pc:sldChg>
      <pc:sldChg chg="modSp">
        <pc:chgData name="Amy Peace" userId="S::amy.peace@leicester.gov.uk::caef7dc3-0d83-4f8b-849b-f17cf985f9e9" providerId="AD" clId="Web-{BA31FB6A-2A5B-D4A2-B014-D391B22191AD}" dt="2020-06-09T11:16:43.599" v="559" actId="20577"/>
        <pc:sldMkLst>
          <pc:docMk/>
          <pc:sldMk cId="1362260283" sldId="262"/>
        </pc:sldMkLst>
        <pc:spChg chg="mod">
          <ac:chgData name="Amy Peace" userId="S::amy.peace@leicester.gov.uk::caef7dc3-0d83-4f8b-849b-f17cf985f9e9" providerId="AD" clId="Web-{BA31FB6A-2A5B-D4A2-B014-D391B22191AD}" dt="2020-06-09T11:16:43.599" v="559" actId="20577"/>
          <ac:spMkLst>
            <pc:docMk/>
            <pc:sldMk cId="1362260283" sldId="262"/>
            <ac:spMk id="3" creationId="{24E98E51-A193-4087-9499-CF2F2B23E83F}"/>
          </ac:spMkLst>
        </pc:spChg>
      </pc:sldChg>
      <pc:sldChg chg="del">
        <pc:chgData name="Amy Peace" userId="S::amy.peace@leicester.gov.uk::caef7dc3-0d83-4f8b-849b-f17cf985f9e9" providerId="AD" clId="Web-{BA31FB6A-2A5B-D4A2-B014-D391B22191AD}" dt="2020-06-09T10:33:03.174" v="406"/>
        <pc:sldMkLst>
          <pc:docMk/>
          <pc:sldMk cId="2212935875" sldId="280"/>
        </pc:sldMkLst>
      </pc:sldChg>
      <pc:sldChg chg="del">
        <pc:chgData name="Amy Peace" userId="S::amy.peace@leicester.gov.uk::caef7dc3-0d83-4f8b-849b-f17cf985f9e9" providerId="AD" clId="Web-{BA31FB6A-2A5B-D4A2-B014-D391B22191AD}" dt="2020-06-09T10:33:01.314" v="405"/>
        <pc:sldMkLst>
          <pc:docMk/>
          <pc:sldMk cId="2511679585" sldId="281"/>
        </pc:sldMkLst>
      </pc:sldChg>
      <pc:sldChg chg="modSp">
        <pc:chgData name="Amy Peace" userId="S::amy.peace@leicester.gov.uk::caef7dc3-0d83-4f8b-849b-f17cf985f9e9" providerId="AD" clId="Web-{BA31FB6A-2A5B-D4A2-B014-D391B22191AD}" dt="2020-06-09T10:33:21.408" v="413" actId="20577"/>
        <pc:sldMkLst>
          <pc:docMk/>
          <pc:sldMk cId="3616343761" sldId="299"/>
        </pc:sldMkLst>
        <pc:spChg chg="mod">
          <ac:chgData name="Amy Peace" userId="S::amy.peace@leicester.gov.uk::caef7dc3-0d83-4f8b-849b-f17cf985f9e9" providerId="AD" clId="Web-{BA31FB6A-2A5B-D4A2-B014-D391B22191AD}" dt="2020-06-09T10:33:21.408" v="413" actId="20577"/>
          <ac:spMkLst>
            <pc:docMk/>
            <pc:sldMk cId="3616343761" sldId="299"/>
            <ac:spMk id="3" creationId="{BB4ADB73-6CC2-461E-82D4-76E076F9F6BF}"/>
          </ac:spMkLst>
        </pc:spChg>
      </pc:sldChg>
      <pc:sldChg chg="addSp modSp new">
        <pc:chgData name="Amy Peace" userId="S::amy.peace@leicester.gov.uk::caef7dc3-0d83-4f8b-849b-f17cf985f9e9" providerId="AD" clId="Web-{BA31FB6A-2A5B-D4A2-B014-D391B22191AD}" dt="2020-06-09T10:42:27.806" v="549" actId="14100"/>
        <pc:sldMkLst>
          <pc:docMk/>
          <pc:sldMk cId="1196095761" sldId="302"/>
        </pc:sldMkLst>
        <pc:spChg chg="add mod">
          <ac:chgData name="Amy Peace" userId="S::amy.peace@leicester.gov.uk::caef7dc3-0d83-4f8b-849b-f17cf985f9e9" providerId="AD" clId="Web-{BA31FB6A-2A5B-D4A2-B014-D391B22191AD}" dt="2020-06-09T10:42:27.806" v="549" actId="14100"/>
          <ac:spMkLst>
            <pc:docMk/>
            <pc:sldMk cId="1196095761" sldId="302"/>
            <ac:spMk id="3" creationId="{AC12B773-C582-4528-AB2F-25B5FD61DD8B}"/>
          </ac:spMkLst>
        </pc:spChg>
      </pc:sldChg>
      <pc:sldChg chg="addSp modSp new">
        <pc:chgData name="Amy Peace" userId="S::amy.peace@leicester.gov.uk::caef7dc3-0d83-4f8b-849b-f17cf985f9e9" providerId="AD" clId="Web-{BA31FB6A-2A5B-D4A2-B014-D391B22191AD}" dt="2020-06-09T10:44:19.367" v="554" actId="14100"/>
        <pc:sldMkLst>
          <pc:docMk/>
          <pc:sldMk cId="3345218383" sldId="303"/>
        </pc:sldMkLst>
        <pc:spChg chg="add mod">
          <ac:chgData name="Amy Peace" userId="S::amy.peace@leicester.gov.uk::caef7dc3-0d83-4f8b-849b-f17cf985f9e9" providerId="AD" clId="Web-{BA31FB6A-2A5B-D4A2-B014-D391B22191AD}" dt="2020-06-09T10:44:19.367" v="554" actId="14100"/>
          <ac:spMkLst>
            <pc:docMk/>
            <pc:sldMk cId="3345218383" sldId="303"/>
            <ac:spMk id="3" creationId="{1FBBA67E-EF79-46C0-AAE7-053365CE4113}"/>
          </ac:spMkLst>
        </pc:spChg>
      </pc:sldChg>
      <pc:sldChg chg="addSp modSp new">
        <pc:chgData name="Amy Peace" userId="S::amy.peace@leicester.gov.uk::caef7dc3-0d83-4f8b-849b-f17cf985f9e9" providerId="AD" clId="Web-{BA31FB6A-2A5B-D4A2-B014-D391B22191AD}" dt="2020-06-09T12:16:38.354" v="662" actId="1076"/>
        <pc:sldMkLst>
          <pc:docMk/>
          <pc:sldMk cId="2041328746" sldId="304"/>
        </pc:sldMkLst>
        <pc:spChg chg="mod">
          <ac:chgData name="Amy Peace" userId="S::amy.peace@leicester.gov.uk::caef7dc3-0d83-4f8b-849b-f17cf985f9e9" providerId="AD" clId="Web-{BA31FB6A-2A5B-D4A2-B014-D391B22191AD}" dt="2020-06-09T11:17:05.271" v="590" actId="20577"/>
          <ac:spMkLst>
            <pc:docMk/>
            <pc:sldMk cId="2041328746" sldId="304"/>
            <ac:spMk id="2" creationId="{1CAA931E-60B7-4716-B747-90959E96E930}"/>
          </ac:spMkLst>
        </pc:spChg>
        <pc:spChg chg="add mod">
          <ac:chgData name="Amy Peace" userId="S::amy.peace@leicester.gov.uk::caef7dc3-0d83-4f8b-849b-f17cf985f9e9" providerId="AD" clId="Web-{BA31FB6A-2A5B-D4A2-B014-D391B22191AD}" dt="2020-06-09T12:14:51.401" v="650" actId="1076"/>
          <ac:spMkLst>
            <pc:docMk/>
            <pc:sldMk cId="2041328746" sldId="304"/>
            <ac:spMk id="4" creationId="{C18782E1-94EA-4A0F-8912-7CF4F40E1A23}"/>
          </ac:spMkLst>
        </pc:spChg>
        <pc:spChg chg="add mod">
          <ac:chgData name="Amy Peace" userId="S::amy.peace@leicester.gov.uk::caef7dc3-0d83-4f8b-849b-f17cf985f9e9" providerId="AD" clId="Web-{BA31FB6A-2A5B-D4A2-B014-D391B22191AD}" dt="2020-06-09T12:16:10.948" v="655" actId="20577"/>
          <ac:spMkLst>
            <pc:docMk/>
            <pc:sldMk cId="2041328746" sldId="304"/>
            <ac:spMk id="6" creationId="{589D2BC0-1C9B-498E-B613-93BC7D393BBD}"/>
          </ac:spMkLst>
        </pc:spChg>
        <pc:picChg chg="add mod">
          <ac:chgData name="Amy Peace" userId="S::amy.peace@leicester.gov.uk::caef7dc3-0d83-4f8b-849b-f17cf985f9e9" providerId="AD" clId="Web-{BA31FB6A-2A5B-D4A2-B014-D391B22191AD}" dt="2020-06-09T12:16:27.213" v="661" actId="1076"/>
          <ac:picMkLst>
            <pc:docMk/>
            <pc:sldMk cId="2041328746" sldId="304"/>
            <ac:picMk id="3" creationId="{277B06FE-EA8F-4154-85A4-B5A1508E3BE7}"/>
          </ac:picMkLst>
        </pc:picChg>
        <pc:picChg chg="add mod">
          <ac:chgData name="Amy Peace" userId="S::amy.peace@leicester.gov.uk::caef7dc3-0d83-4f8b-849b-f17cf985f9e9" providerId="AD" clId="Web-{BA31FB6A-2A5B-D4A2-B014-D391B22191AD}" dt="2020-06-09T12:16:38.354" v="662" actId="1076"/>
          <ac:picMkLst>
            <pc:docMk/>
            <pc:sldMk cId="2041328746" sldId="304"/>
            <ac:picMk id="5" creationId="{90BBCB7E-3FEB-4FA8-B32D-D0463E8DDA0E}"/>
          </ac:picMkLst>
        </pc:picChg>
        <pc:picChg chg="add mod">
          <ac:chgData name="Amy Peace" userId="S::amy.peace@leicester.gov.uk::caef7dc3-0d83-4f8b-849b-f17cf985f9e9" providerId="AD" clId="Web-{BA31FB6A-2A5B-D4A2-B014-D391B22191AD}" dt="2020-06-09T12:16:23.370" v="659" actId="14100"/>
          <ac:picMkLst>
            <pc:docMk/>
            <pc:sldMk cId="2041328746" sldId="304"/>
            <ac:picMk id="7" creationId="{E74E8880-2751-4844-BFE2-4FF8049CFA0D}"/>
          </ac:picMkLst>
        </pc:picChg>
      </pc:sldChg>
      <pc:sldChg chg="addSp modSp new">
        <pc:chgData name="Amy Peace" userId="S::amy.peace@leicester.gov.uk::caef7dc3-0d83-4f8b-849b-f17cf985f9e9" providerId="AD" clId="Web-{BA31FB6A-2A5B-D4A2-B014-D391B22191AD}" dt="2020-06-09T12:20:58.744" v="694"/>
        <pc:sldMkLst>
          <pc:docMk/>
          <pc:sldMk cId="931125179" sldId="305"/>
        </pc:sldMkLst>
        <pc:spChg chg="mod">
          <ac:chgData name="Amy Peace" userId="S::amy.peace@leicester.gov.uk::caef7dc3-0d83-4f8b-849b-f17cf985f9e9" providerId="AD" clId="Web-{BA31FB6A-2A5B-D4A2-B014-D391B22191AD}" dt="2020-06-09T12:16:57.682" v="677" actId="20577"/>
          <ac:spMkLst>
            <pc:docMk/>
            <pc:sldMk cId="931125179" sldId="305"/>
            <ac:spMk id="2" creationId="{A0665E37-9FC9-4D23-AFCB-42385D3BBE6F}"/>
          </ac:spMkLst>
        </pc:spChg>
        <pc:spChg chg="add mod">
          <ac:chgData name="Amy Peace" userId="S::amy.peace@leicester.gov.uk::caef7dc3-0d83-4f8b-849b-f17cf985f9e9" providerId="AD" clId="Web-{BA31FB6A-2A5B-D4A2-B014-D391B22191AD}" dt="2020-06-09T12:17:47.151" v="686" actId="14100"/>
          <ac:spMkLst>
            <pc:docMk/>
            <pc:sldMk cId="931125179" sldId="305"/>
            <ac:spMk id="4" creationId="{A582E3A3-4C7F-4642-BAD4-710507B07DBB}"/>
          </ac:spMkLst>
        </pc:spChg>
        <pc:spChg chg="add mod">
          <ac:chgData name="Amy Peace" userId="S::amy.peace@leicester.gov.uk::caef7dc3-0d83-4f8b-849b-f17cf985f9e9" providerId="AD" clId="Web-{BA31FB6A-2A5B-D4A2-B014-D391B22191AD}" dt="2020-06-09T12:20:58.744" v="694"/>
          <ac:spMkLst>
            <pc:docMk/>
            <pc:sldMk cId="931125179" sldId="305"/>
            <ac:spMk id="8" creationId="{C5453B1A-A6A5-4E4E-99FD-95CF70C2E747}"/>
          </ac:spMkLst>
        </pc:spChg>
        <pc:picChg chg="add mod">
          <ac:chgData name="Amy Peace" userId="S::amy.peace@leicester.gov.uk::caef7dc3-0d83-4f8b-849b-f17cf985f9e9" providerId="AD" clId="Web-{BA31FB6A-2A5B-D4A2-B014-D391B22191AD}" dt="2020-06-09T12:17:34.666" v="682" actId="14100"/>
          <ac:picMkLst>
            <pc:docMk/>
            <pc:sldMk cId="931125179" sldId="305"/>
            <ac:picMk id="3" creationId="{311F0358-E10F-4729-918B-9674C6D49013}"/>
          </ac:picMkLst>
        </pc:picChg>
        <pc:picChg chg="add mod">
          <ac:chgData name="Amy Peace" userId="S::amy.peace@leicester.gov.uk::caef7dc3-0d83-4f8b-849b-f17cf985f9e9" providerId="AD" clId="Web-{BA31FB6A-2A5B-D4A2-B014-D391B22191AD}" dt="2020-06-09T12:18:15.620" v="688" actId="1076"/>
          <ac:picMkLst>
            <pc:docMk/>
            <pc:sldMk cId="931125179" sldId="305"/>
            <ac:picMk id="5" creationId="{2EA4D821-54E4-47FA-A3A5-078F10AC7BBD}"/>
          </ac:picMkLst>
        </pc:picChg>
        <pc:picChg chg="add mod">
          <ac:chgData name="Amy Peace" userId="S::amy.peace@leicester.gov.uk::caef7dc3-0d83-4f8b-849b-f17cf985f9e9" providerId="AD" clId="Web-{BA31FB6A-2A5B-D4A2-B014-D391B22191AD}" dt="2020-06-09T12:20:57.448" v="690" actId="1076"/>
          <ac:picMkLst>
            <pc:docMk/>
            <pc:sldMk cId="931125179" sldId="305"/>
            <ac:picMk id="6" creationId="{E007906C-5E50-41C2-A3AA-4661C6E33B1A}"/>
          </ac:picMkLst>
        </pc:picChg>
        <pc:picChg chg="add mod">
          <ac:chgData name="Amy Peace" userId="S::amy.peace@leicester.gov.uk::caef7dc3-0d83-4f8b-849b-f17cf985f9e9" providerId="AD" clId="Web-{BA31FB6A-2A5B-D4A2-B014-D391B22191AD}" dt="2020-06-09T12:20:58.573" v="692" actId="1076"/>
          <ac:picMkLst>
            <pc:docMk/>
            <pc:sldMk cId="931125179" sldId="305"/>
            <ac:picMk id="7" creationId="{CA8A77D5-1DF4-4E57-990C-56D012E79448}"/>
          </ac:picMkLst>
        </pc:picChg>
      </pc:sldChg>
    </pc:docChg>
  </pc:docChgLst>
  <pc:docChgLst>
    <pc:chgData name="Lee Jowett" userId="b4c18200-571b-4fac-968d-92e9fa7f3d31" providerId="ADAL" clId="{EBAC2A85-6B78-4FCB-BE86-273D64569917}"/>
    <pc:docChg chg="undo custSel addSld delSld modSld sldOrd">
      <pc:chgData name="Lee Jowett" userId="b4c18200-571b-4fac-968d-92e9fa7f3d31" providerId="ADAL" clId="{EBAC2A85-6B78-4FCB-BE86-273D64569917}" dt="2020-06-15T14:57:14.861" v="1078" actId="1076"/>
      <pc:docMkLst>
        <pc:docMk/>
      </pc:docMkLst>
      <pc:sldChg chg="modSp">
        <pc:chgData name="Lee Jowett" userId="b4c18200-571b-4fac-968d-92e9fa7f3d31" providerId="ADAL" clId="{EBAC2A85-6B78-4FCB-BE86-273D64569917}" dt="2020-06-12T12:59:48.007" v="720" actId="20577"/>
        <pc:sldMkLst>
          <pc:docMk/>
          <pc:sldMk cId="4117300112" sldId="260"/>
        </pc:sldMkLst>
        <pc:spChg chg="mod">
          <ac:chgData name="Lee Jowett" userId="b4c18200-571b-4fac-968d-92e9fa7f3d31" providerId="ADAL" clId="{EBAC2A85-6B78-4FCB-BE86-273D64569917}" dt="2020-06-12T12:59:48.007" v="720" actId="20577"/>
          <ac:spMkLst>
            <pc:docMk/>
            <pc:sldMk cId="4117300112" sldId="260"/>
            <ac:spMk id="3" creationId="{BF2DE177-777C-4EB3-A52F-F923850ADD26}"/>
          </ac:spMkLst>
        </pc:spChg>
      </pc:sldChg>
      <pc:sldChg chg="addSp delSp modSp">
        <pc:chgData name="Lee Jowett" userId="b4c18200-571b-4fac-968d-92e9fa7f3d31" providerId="ADAL" clId="{EBAC2A85-6B78-4FCB-BE86-273D64569917}" dt="2020-06-15T12:23:07.615" v="982" actId="1076"/>
        <pc:sldMkLst>
          <pc:docMk/>
          <pc:sldMk cId="3260383410" sldId="261"/>
        </pc:sldMkLst>
        <pc:picChg chg="mod">
          <ac:chgData name="Lee Jowett" userId="b4c18200-571b-4fac-968d-92e9fa7f3d31" providerId="ADAL" clId="{EBAC2A85-6B78-4FCB-BE86-273D64569917}" dt="2020-06-15T12:23:07.615" v="982" actId="1076"/>
          <ac:picMkLst>
            <pc:docMk/>
            <pc:sldMk cId="3260383410" sldId="261"/>
            <ac:picMk id="3" creationId="{00000000-0000-0000-0000-000000000000}"/>
          </ac:picMkLst>
        </pc:picChg>
        <pc:picChg chg="del">
          <ac:chgData name="Lee Jowett" userId="b4c18200-571b-4fac-968d-92e9fa7f3d31" providerId="ADAL" clId="{EBAC2A85-6B78-4FCB-BE86-273D64569917}" dt="2020-06-15T12:23:02.326" v="979" actId="478"/>
          <ac:picMkLst>
            <pc:docMk/>
            <pc:sldMk cId="3260383410" sldId="261"/>
            <ac:picMk id="5" creationId="{2A538DE8-08EB-47AC-97BD-F73DDCCE35C0}"/>
          </ac:picMkLst>
        </pc:picChg>
        <pc:picChg chg="del">
          <ac:chgData name="Lee Jowett" userId="b4c18200-571b-4fac-968d-92e9fa7f3d31" providerId="ADAL" clId="{EBAC2A85-6B78-4FCB-BE86-273D64569917}" dt="2020-06-15T12:23:01.679" v="978" actId="478"/>
          <ac:picMkLst>
            <pc:docMk/>
            <pc:sldMk cId="3260383410" sldId="261"/>
            <ac:picMk id="6" creationId="{154E1083-2F04-4BF0-9F28-784AF59BF154}"/>
          </ac:picMkLst>
        </pc:picChg>
        <pc:picChg chg="del">
          <ac:chgData name="Lee Jowett" userId="b4c18200-571b-4fac-968d-92e9fa7f3d31" providerId="ADAL" clId="{EBAC2A85-6B78-4FCB-BE86-273D64569917}" dt="2020-06-15T12:23:01.679" v="978" actId="478"/>
          <ac:picMkLst>
            <pc:docMk/>
            <pc:sldMk cId="3260383410" sldId="261"/>
            <ac:picMk id="7" creationId="{57D32D12-CB8E-4FE1-B42F-D7E24AB22343}"/>
          </ac:picMkLst>
        </pc:picChg>
        <pc:picChg chg="add">
          <ac:chgData name="Lee Jowett" userId="b4c18200-571b-4fac-968d-92e9fa7f3d31" providerId="ADAL" clId="{EBAC2A85-6B78-4FCB-BE86-273D64569917}" dt="2020-06-15T12:23:03.375" v="980"/>
          <ac:picMkLst>
            <pc:docMk/>
            <pc:sldMk cId="3260383410" sldId="261"/>
            <ac:picMk id="9" creationId="{EAD1EC37-43E7-408C-A2D4-59DDE0760F5F}"/>
          </ac:picMkLst>
        </pc:picChg>
        <pc:picChg chg="add">
          <ac:chgData name="Lee Jowett" userId="b4c18200-571b-4fac-968d-92e9fa7f3d31" providerId="ADAL" clId="{EBAC2A85-6B78-4FCB-BE86-273D64569917}" dt="2020-06-15T12:23:03.375" v="980"/>
          <ac:picMkLst>
            <pc:docMk/>
            <pc:sldMk cId="3260383410" sldId="261"/>
            <ac:picMk id="10" creationId="{CDB22802-15DF-4BD1-BDBA-918F86C3F0BA}"/>
          </ac:picMkLst>
        </pc:picChg>
        <pc:picChg chg="add">
          <ac:chgData name="Lee Jowett" userId="b4c18200-571b-4fac-968d-92e9fa7f3d31" providerId="ADAL" clId="{EBAC2A85-6B78-4FCB-BE86-273D64569917}" dt="2020-06-15T12:23:03.375" v="980"/>
          <ac:picMkLst>
            <pc:docMk/>
            <pc:sldMk cId="3260383410" sldId="261"/>
            <ac:picMk id="11" creationId="{A521DB99-4831-4C08-89B1-78B8A9969E26}"/>
          </ac:picMkLst>
        </pc:picChg>
        <pc:picChg chg="mod">
          <ac:chgData name="Lee Jowett" userId="b4c18200-571b-4fac-968d-92e9fa7f3d31" providerId="ADAL" clId="{EBAC2A85-6B78-4FCB-BE86-273D64569917}" dt="2020-06-15T12:23:05.388" v="981" actId="1076"/>
          <ac:picMkLst>
            <pc:docMk/>
            <pc:sldMk cId="3260383410" sldId="261"/>
            <ac:picMk id="2050" creationId="{00000000-0000-0000-0000-000000000000}"/>
          </ac:picMkLst>
        </pc:picChg>
      </pc:sldChg>
      <pc:sldChg chg="modSp">
        <pc:chgData name="Lee Jowett" userId="b4c18200-571b-4fac-968d-92e9fa7f3d31" providerId="ADAL" clId="{EBAC2A85-6B78-4FCB-BE86-273D64569917}" dt="2020-06-15T12:25:15.832" v="1016" actId="13926"/>
        <pc:sldMkLst>
          <pc:docMk/>
          <pc:sldMk cId="1362260283" sldId="262"/>
        </pc:sldMkLst>
        <pc:spChg chg="mod">
          <ac:chgData name="Lee Jowett" userId="b4c18200-571b-4fac-968d-92e9fa7f3d31" providerId="ADAL" clId="{EBAC2A85-6B78-4FCB-BE86-273D64569917}" dt="2020-06-15T12:25:15.832" v="1016" actId="13926"/>
          <ac:spMkLst>
            <pc:docMk/>
            <pc:sldMk cId="1362260283" sldId="262"/>
            <ac:spMk id="3" creationId="{24E98E51-A193-4087-9499-CF2F2B23E83F}"/>
          </ac:spMkLst>
        </pc:spChg>
      </pc:sldChg>
      <pc:sldChg chg="addSp delSp modSp add">
        <pc:chgData name="Lee Jowett" userId="b4c18200-571b-4fac-968d-92e9fa7f3d31" providerId="ADAL" clId="{EBAC2A85-6B78-4FCB-BE86-273D64569917}" dt="2020-06-12T12:58:51.814" v="703" actId="20577"/>
        <pc:sldMkLst>
          <pc:docMk/>
          <pc:sldMk cId="220669504" sldId="264"/>
        </pc:sldMkLst>
        <pc:spChg chg="mod">
          <ac:chgData name="Lee Jowett" userId="b4c18200-571b-4fac-968d-92e9fa7f3d31" providerId="ADAL" clId="{EBAC2A85-6B78-4FCB-BE86-273D64569917}" dt="2020-06-12T12:58:28.788" v="688" actId="1076"/>
          <ac:spMkLst>
            <pc:docMk/>
            <pc:sldMk cId="220669504" sldId="264"/>
            <ac:spMk id="2" creationId="{00000000-0000-0000-0000-000000000000}"/>
          </ac:spMkLst>
        </pc:spChg>
        <pc:spChg chg="mod">
          <ac:chgData name="Lee Jowett" userId="b4c18200-571b-4fac-968d-92e9fa7f3d31" providerId="ADAL" clId="{EBAC2A85-6B78-4FCB-BE86-273D64569917}" dt="2020-06-12T12:58:51.814" v="703" actId="20577"/>
          <ac:spMkLst>
            <pc:docMk/>
            <pc:sldMk cId="220669504" sldId="264"/>
            <ac:spMk id="3" creationId="{00000000-0000-0000-0000-000000000000}"/>
          </ac:spMkLst>
        </pc:spChg>
        <pc:picChg chg="add">
          <ac:chgData name="Lee Jowett" userId="b4c18200-571b-4fac-968d-92e9fa7f3d31" providerId="ADAL" clId="{EBAC2A85-6B78-4FCB-BE86-273D64569917}" dt="2020-06-12T12:51:55.890" v="629"/>
          <ac:picMkLst>
            <pc:docMk/>
            <pc:sldMk cId="220669504" sldId="264"/>
            <ac:picMk id="5" creationId="{12A99006-B3B7-406B-8DE6-E36EB5BF694A}"/>
          </ac:picMkLst>
        </pc:picChg>
        <pc:picChg chg="add">
          <ac:chgData name="Lee Jowett" userId="b4c18200-571b-4fac-968d-92e9fa7f3d31" providerId="ADAL" clId="{EBAC2A85-6B78-4FCB-BE86-273D64569917}" dt="2020-06-12T12:51:55.890" v="629"/>
          <ac:picMkLst>
            <pc:docMk/>
            <pc:sldMk cId="220669504" sldId="264"/>
            <ac:picMk id="6" creationId="{B61ADF60-0AA3-4DA8-9F69-3B8A93933A4B}"/>
          </ac:picMkLst>
        </pc:picChg>
        <pc:picChg chg="del">
          <ac:chgData name="Lee Jowett" userId="b4c18200-571b-4fac-968d-92e9fa7f3d31" providerId="ADAL" clId="{EBAC2A85-6B78-4FCB-BE86-273D64569917}" dt="2020-06-12T12:51:54.966" v="628" actId="478"/>
          <ac:picMkLst>
            <pc:docMk/>
            <pc:sldMk cId="220669504" sldId="264"/>
            <ac:picMk id="4099" creationId="{00000000-0000-0000-0000-000000000000}"/>
          </ac:picMkLst>
        </pc:picChg>
      </pc:sldChg>
      <pc:sldChg chg="addSp delSp modSp">
        <pc:chgData name="Lee Jowett" userId="b4c18200-571b-4fac-968d-92e9fa7f3d31" providerId="ADAL" clId="{EBAC2A85-6B78-4FCB-BE86-273D64569917}" dt="2020-06-15T12:24:11.067" v="1011" actId="20577"/>
        <pc:sldMkLst>
          <pc:docMk/>
          <pc:sldMk cId="1453170145" sldId="266"/>
        </pc:sldMkLst>
        <pc:spChg chg="mod">
          <ac:chgData name="Lee Jowett" userId="b4c18200-571b-4fac-968d-92e9fa7f3d31" providerId="ADAL" clId="{EBAC2A85-6B78-4FCB-BE86-273D64569917}" dt="2020-06-15T12:23:45.581" v="999" actId="1076"/>
          <ac:spMkLst>
            <pc:docMk/>
            <pc:sldMk cId="1453170145" sldId="266"/>
            <ac:spMk id="2" creationId="{F4D64FF6-DA16-46C7-BB7F-D4D12BA730DC}"/>
          </ac:spMkLst>
        </pc:spChg>
        <pc:spChg chg="mod">
          <ac:chgData name="Lee Jowett" userId="b4c18200-571b-4fac-968d-92e9fa7f3d31" providerId="ADAL" clId="{EBAC2A85-6B78-4FCB-BE86-273D64569917}" dt="2020-06-15T12:24:11.067" v="1011" actId="20577"/>
          <ac:spMkLst>
            <pc:docMk/>
            <pc:sldMk cId="1453170145" sldId="266"/>
            <ac:spMk id="3" creationId="{6220C33D-65DB-4D0B-AAAB-34914F8371A7}"/>
          </ac:spMkLst>
        </pc:spChg>
        <pc:picChg chg="del">
          <ac:chgData name="Lee Jowett" userId="b4c18200-571b-4fac-968d-92e9fa7f3d31" providerId="ADAL" clId="{EBAC2A85-6B78-4FCB-BE86-273D64569917}" dt="2020-06-15T12:23:47.379" v="1000" actId="478"/>
          <ac:picMkLst>
            <pc:docMk/>
            <pc:sldMk cId="1453170145" sldId="266"/>
            <ac:picMk id="4" creationId="{94BAF1A8-1AE5-481E-B464-A5EB8377D655}"/>
          </ac:picMkLst>
        </pc:picChg>
        <pc:picChg chg="del">
          <ac:chgData name="Lee Jowett" userId="b4c18200-571b-4fac-968d-92e9fa7f3d31" providerId="ADAL" clId="{EBAC2A85-6B78-4FCB-BE86-273D64569917}" dt="2020-06-15T12:23:48.126" v="1001" actId="478"/>
          <ac:picMkLst>
            <pc:docMk/>
            <pc:sldMk cId="1453170145" sldId="266"/>
            <ac:picMk id="5" creationId="{CF7DC723-B21F-4D61-9D95-A30EEEFB4964}"/>
          </ac:picMkLst>
        </pc:picChg>
        <pc:picChg chg="del">
          <ac:chgData name="Lee Jowett" userId="b4c18200-571b-4fac-968d-92e9fa7f3d31" providerId="ADAL" clId="{EBAC2A85-6B78-4FCB-BE86-273D64569917}" dt="2020-06-15T12:23:48.680" v="1002" actId="478"/>
          <ac:picMkLst>
            <pc:docMk/>
            <pc:sldMk cId="1453170145" sldId="266"/>
            <ac:picMk id="6" creationId="{0F1D0558-82ED-4C8F-81E4-229DF1531776}"/>
          </ac:picMkLst>
        </pc:picChg>
        <pc:picChg chg="add">
          <ac:chgData name="Lee Jowett" userId="b4c18200-571b-4fac-968d-92e9fa7f3d31" providerId="ADAL" clId="{EBAC2A85-6B78-4FCB-BE86-273D64569917}" dt="2020-06-15T12:23:49.566" v="1003"/>
          <ac:picMkLst>
            <pc:docMk/>
            <pc:sldMk cId="1453170145" sldId="266"/>
            <ac:picMk id="7" creationId="{26ADB5FE-E9B5-4193-A8EB-1B08ADEE6257}"/>
          </ac:picMkLst>
        </pc:picChg>
        <pc:picChg chg="add">
          <ac:chgData name="Lee Jowett" userId="b4c18200-571b-4fac-968d-92e9fa7f3d31" providerId="ADAL" clId="{EBAC2A85-6B78-4FCB-BE86-273D64569917}" dt="2020-06-15T12:23:49.566" v="1003"/>
          <ac:picMkLst>
            <pc:docMk/>
            <pc:sldMk cId="1453170145" sldId="266"/>
            <ac:picMk id="8" creationId="{C8CAA658-2AE8-475A-B0C6-C673029DBDE4}"/>
          </ac:picMkLst>
        </pc:picChg>
        <pc:picChg chg="add">
          <ac:chgData name="Lee Jowett" userId="b4c18200-571b-4fac-968d-92e9fa7f3d31" providerId="ADAL" clId="{EBAC2A85-6B78-4FCB-BE86-273D64569917}" dt="2020-06-15T12:23:49.566" v="1003"/>
          <ac:picMkLst>
            <pc:docMk/>
            <pc:sldMk cId="1453170145" sldId="266"/>
            <ac:picMk id="9" creationId="{52C8B1BE-EB28-40E2-A2DC-2EA0E752B65F}"/>
          </ac:picMkLst>
        </pc:picChg>
      </pc:sldChg>
      <pc:sldChg chg="addSp delSp modSp add">
        <pc:chgData name="Lee Jowett" userId="b4c18200-571b-4fac-968d-92e9fa7f3d31" providerId="ADAL" clId="{EBAC2A85-6B78-4FCB-BE86-273D64569917}" dt="2020-06-12T12:59:07.510" v="715" actId="1036"/>
        <pc:sldMkLst>
          <pc:docMk/>
          <pc:sldMk cId="2422687792" sldId="267"/>
        </pc:sldMkLst>
        <pc:spChg chg="mod">
          <ac:chgData name="Lee Jowett" userId="b4c18200-571b-4fac-968d-92e9fa7f3d31" providerId="ADAL" clId="{EBAC2A85-6B78-4FCB-BE86-273D64569917}" dt="2020-06-12T12:59:00.017" v="704" actId="1076"/>
          <ac:spMkLst>
            <pc:docMk/>
            <pc:sldMk cId="2422687792" sldId="267"/>
            <ac:spMk id="2" creationId="{00000000-0000-0000-0000-000000000000}"/>
          </ac:spMkLst>
        </pc:spChg>
        <pc:spChg chg="mod">
          <ac:chgData name="Lee Jowett" userId="b4c18200-571b-4fac-968d-92e9fa7f3d31" providerId="ADAL" clId="{EBAC2A85-6B78-4FCB-BE86-273D64569917}" dt="2020-06-12T12:59:07.510" v="715" actId="1036"/>
          <ac:spMkLst>
            <pc:docMk/>
            <pc:sldMk cId="2422687792" sldId="267"/>
            <ac:spMk id="3" creationId="{00000000-0000-0000-0000-000000000000}"/>
          </ac:spMkLst>
        </pc:spChg>
        <pc:picChg chg="add">
          <ac:chgData name="Lee Jowett" userId="b4c18200-571b-4fac-968d-92e9fa7f3d31" providerId="ADAL" clId="{EBAC2A85-6B78-4FCB-BE86-273D64569917}" dt="2020-06-12T12:52:01.449" v="631"/>
          <ac:picMkLst>
            <pc:docMk/>
            <pc:sldMk cId="2422687792" sldId="267"/>
            <ac:picMk id="5" creationId="{EF58DABC-79CA-4A2D-AA86-D34532911538}"/>
          </ac:picMkLst>
        </pc:picChg>
        <pc:picChg chg="add">
          <ac:chgData name="Lee Jowett" userId="b4c18200-571b-4fac-968d-92e9fa7f3d31" providerId="ADAL" clId="{EBAC2A85-6B78-4FCB-BE86-273D64569917}" dt="2020-06-12T12:52:01.449" v="631"/>
          <ac:picMkLst>
            <pc:docMk/>
            <pc:sldMk cId="2422687792" sldId="267"/>
            <ac:picMk id="6" creationId="{40539F73-C0DB-4C80-80B3-CE3BB438F794}"/>
          </ac:picMkLst>
        </pc:picChg>
        <pc:picChg chg="del">
          <ac:chgData name="Lee Jowett" userId="b4c18200-571b-4fac-968d-92e9fa7f3d31" providerId="ADAL" clId="{EBAC2A85-6B78-4FCB-BE86-273D64569917}" dt="2020-06-12T12:52:00.261" v="630" actId="478"/>
          <ac:picMkLst>
            <pc:docMk/>
            <pc:sldMk cId="2422687792" sldId="267"/>
            <ac:picMk id="4099" creationId="{00000000-0000-0000-0000-000000000000}"/>
          </ac:picMkLst>
        </pc:picChg>
      </pc:sldChg>
      <pc:sldChg chg="modSp add">
        <pc:chgData name="Lee Jowett" userId="b4c18200-571b-4fac-968d-92e9fa7f3d31" providerId="ADAL" clId="{EBAC2A85-6B78-4FCB-BE86-273D64569917}" dt="2020-06-12T12:58:23.377" v="687" actId="1076"/>
        <pc:sldMkLst>
          <pc:docMk/>
          <pc:sldMk cId="2262312438" sldId="268"/>
        </pc:sldMkLst>
        <pc:spChg chg="mod">
          <ac:chgData name="Lee Jowett" userId="b4c18200-571b-4fac-968d-92e9fa7f3d31" providerId="ADAL" clId="{EBAC2A85-6B78-4FCB-BE86-273D64569917}" dt="2020-06-12T12:58:21.453" v="686" actId="1076"/>
          <ac:spMkLst>
            <pc:docMk/>
            <pc:sldMk cId="2262312438" sldId="268"/>
            <ac:spMk id="2" creationId="{00000000-0000-0000-0000-000000000000}"/>
          </ac:spMkLst>
        </pc:spChg>
        <pc:spChg chg="mod">
          <ac:chgData name="Lee Jowett" userId="b4c18200-571b-4fac-968d-92e9fa7f3d31" providerId="ADAL" clId="{EBAC2A85-6B78-4FCB-BE86-273D64569917}" dt="2020-06-12T12:58:23.377" v="687" actId="1076"/>
          <ac:spMkLst>
            <pc:docMk/>
            <pc:sldMk cId="2262312438" sldId="268"/>
            <ac:spMk id="3" creationId="{00000000-0000-0000-0000-000000000000}"/>
          </ac:spMkLst>
        </pc:spChg>
      </pc:sldChg>
      <pc:sldChg chg="modSp">
        <pc:chgData name="Lee Jowett" userId="b4c18200-571b-4fac-968d-92e9fa7f3d31" providerId="ADAL" clId="{EBAC2A85-6B78-4FCB-BE86-273D64569917}" dt="2020-06-15T09:14:33.126" v="753" actId="14100"/>
        <pc:sldMkLst>
          <pc:docMk/>
          <pc:sldMk cId="775089245" sldId="269"/>
        </pc:sldMkLst>
        <pc:picChg chg="mod">
          <ac:chgData name="Lee Jowett" userId="b4c18200-571b-4fac-968d-92e9fa7f3d31" providerId="ADAL" clId="{EBAC2A85-6B78-4FCB-BE86-273D64569917}" dt="2020-06-15T09:14:33.126" v="753" actId="14100"/>
          <ac:picMkLst>
            <pc:docMk/>
            <pc:sldMk cId="775089245" sldId="269"/>
            <ac:picMk id="5" creationId="{9FED634A-BEC9-429C-A640-47F2DFE06D73}"/>
          </ac:picMkLst>
        </pc:picChg>
      </pc:sldChg>
      <pc:sldChg chg="addSp delSp modSp delAnim">
        <pc:chgData name="Lee Jowett" userId="b4c18200-571b-4fac-968d-92e9fa7f3d31" providerId="ADAL" clId="{EBAC2A85-6B78-4FCB-BE86-273D64569917}" dt="2020-06-15T12:22:15.091" v="958" actId="1076"/>
        <pc:sldMkLst>
          <pc:docMk/>
          <pc:sldMk cId="2996838037" sldId="270"/>
        </pc:sldMkLst>
        <pc:spChg chg="del">
          <ac:chgData name="Lee Jowett" userId="b4c18200-571b-4fac-968d-92e9fa7f3d31" providerId="ADAL" clId="{EBAC2A85-6B78-4FCB-BE86-273D64569917}" dt="2020-06-15T12:21:59.757" v="956" actId="478"/>
          <ac:spMkLst>
            <pc:docMk/>
            <pc:sldMk cId="2996838037" sldId="270"/>
            <ac:spMk id="2" creationId="{A40CE00D-F048-4B72-BE47-57F00742ECA6}"/>
          </ac:spMkLst>
        </pc:spChg>
        <pc:spChg chg="del mod">
          <ac:chgData name="Lee Jowett" userId="b4c18200-571b-4fac-968d-92e9fa7f3d31" providerId="ADAL" clId="{EBAC2A85-6B78-4FCB-BE86-273D64569917}" dt="2020-06-15T12:21:57.672" v="955" actId="478"/>
          <ac:spMkLst>
            <pc:docMk/>
            <pc:sldMk cId="2996838037" sldId="270"/>
            <ac:spMk id="3" creationId="{B01C7550-25D5-4F47-A646-D4BFB8F5906F}"/>
          </ac:spMkLst>
        </pc:spChg>
        <pc:spChg chg="mod">
          <ac:chgData name="Lee Jowett" userId="b4c18200-571b-4fac-968d-92e9fa7f3d31" providerId="ADAL" clId="{EBAC2A85-6B78-4FCB-BE86-273D64569917}" dt="2020-06-15T12:22:15.091" v="958" actId="1076"/>
          <ac:spMkLst>
            <pc:docMk/>
            <pc:sldMk cId="2996838037" sldId="270"/>
            <ac:spMk id="4" creationId="{B410F0D8-81E7-460B-B2CD-5A91638F1F0E}"/>
          </ac:spMkLst>
        </pc:spChg>
        <pc:spChg chg="mod">
          <ac:chgData name="Lee Jowett" userId="b4c18200-571b-4fac-968d-92e9fa7f3d31" providerId="ADAL" clId="{EBAC2A85-6B78-4FCB-BE86-273D64569917}" dt="2020-06-15T12:22:15.091" v="958" actId="1076"/>
          <ac:spMkLst>
            <pc:docMk/>
            <pc:sldMk cId="2996838037" sldId="270"/>
            <ac:spMk id="7" creationId="{D45A145A-80C9-438A-8709-FCE6C9044E6F}"/>
          </ac:spMkLst>
        </pc:spChg>
        <pc:spChg chg="mod">
          <ac:chgData name="Lee Jowett" userId="b4c18200-571b-4fac-968d-92e9fa7f3d31" providerId="ADAL" clId="{EBAC2A85-6B78-4FCB-BE86-273D64569917}" dt="2020-06-15T12:22:15.091" v="958" actId="1076"/>
          <ac:spMkLst>
            <pc:docMk/>
            <pc:sldMk cId="2996838037" sldId="270"/>
            <ac:spMk id="10" creationId="{918F80DE-FA3A-438C-BAD7-5B9E8F4528EF}"/>
          </ac:spMkLst>
        </pc:spChg>
        <pc:spChg chg="mod">
          <ac:chgData name="Lee Jowett" userId="b4c18200-571b-4fac-968d-92e9fa7f3d31" providerId="ADAL" clId="{EBAC2A85-6B78-4FCB-BE86-273D64569917}" dt="2020-06-15T12:22:15.091" v="958" actId="1076"/>
          <ac:spMkLst>
            <pc:docMk/>
            <pc:sldMk cId="2996838037" sldId="270"/>
            <ac:spMk id="13" creationId="{3EC017A3-9437-4114-B7A0-F4A93D1A5145}"/>
          </ac:spMkLst>
        </pc:spChg>
        <pc:spChg chg="mod">
          <ac:chgData name="Lee Jowett" userId="b4c18200-571b-4fac-968d-92e9fa7f3d31" providerId="ADAL" clId="{EBAC2A85-6B78-4FCB-BE86-273D64569917}" dt="2020-06-15T12:22:15.091" v="958" actId="1076"/>
          <ac:spMkLst>
            <pc:docMk/>
            <pc:sldMk cId="2996838037" sldId="270"/>
            <ac:spMk id="17" creationId="{ECD42B82-D7F2-4449-86CB-33568C763687}"/>
          </ac:spMkLst>
        </pc:spChg>
        <pc:spChg chg="mod">
          <ac:chgData name="Lee Jowett" userId="b4c18200-571b-4fac-968d-92e9fa7f3d31" providerId="ADAL" clId="{EBAC2A85-6B78-4FCB-BE86-273D64569917}" dt="2020-06-15T12:22:15.091" v="958" actId="1076"/>
          <ac:spMkLst>
            <pc:docMk/>
            <pc:sldMk cId="2996838037" sldId="270"/>
            <ac:spMk id="21" creationId="{D30A29B9-7F23-4B78-A5EF-8A80DF8F50C4}"/>
          </ac:spMkLst>
        </pc:spChg>
        <pc:spChg chg="mod">
          <ac:chgData name="Lee Jowett" userId="b4c18200-571b-4fac-968d-92e9fa7f3d31" providerId="ADAL" clId="{EBAC2A85-6B78-4FCB-BE86-273D64569917}" dt="2020-06-15T12:22:15.091" v="958" actId="1076"/>
          <ac:spMkLst>
            <pc:docMk/>
            <pc:sldMk cId="2996838037" sldId="270"/>
            <ac:spMk id="25" creationId="{648F767C-FE22-4EEB-8CDE-1643D183B5C3}"/>
          </ac:spMkLst>
        </pc:spChg>
        <pc:spChg chg="mod">
          <ac:chgData name="Lee Jowett" userId="b4c18200-571b-4fac-968d-92e9fa7f3d31" providerId="ADAL" clId="{EBAC2A85-6B78-4FCB-BE86-273D64569917}" dt="2020-06-15T12:22:15.091" v="958" actId="1076"/>
          <ac:spMkLst>
            <pc:docMk/>
            <pc:sldMk cId="2996838037" sldId="270"/>
            <ac:spMk id="28" creationId="{CDB9001B-48C2-46F9-B2DD-C3536B293216}"/>
          </ac:spMkLst>
        </pc:spChg>
        <pc:spChg chg="mod">
          <ac:chgData name="Lee Jowett" userId="b4c18200-571b-4fac-968d-92e9fa7f3d31" providerId="ADAL" clId="{EBAC2A85-6B78-4FCB-BE86-273D64569917}" dt="2020-06-15T12:22:15.091" v="958" actId="1076"/>
          <ac:spMkLst>
            <pc:docMk/>
            <pc:sldMk cId="2996838037" sldId="270"/>
            <ac:spMk id="38" creationId="{5BCB111C-573A-4298-BD12-D8E20E5AEF39}"/>
          </ac:spMkLst>
        </pc:spChg>
        <pc:spChg chg="mod">
          <ac:chgData name="Lee Jowett" userId="b4c18200-571b-4fac-968d-92e9fa7f3d31" providerId="ADAL" clId="{EBAC2A85-6B78-4FCB-BE86-273D64569917}" dt="2020-06-15T12:22:15.091" v="958" actId="1076"/>
          <ac:spMkLst>
            <pc:docMk/>
            <pc:sldMk cId="2996838037" sldId="270"/>
            <ac:spMk id="41" creationId="{7B6F9F5D-DA52-4208-A397-5C5007137E55}"/>
          </ac:spMkLst>
        </pc:spChg>
        <pc:picChg chg="add">
          <ac:chgData name="Lee Jowett" userId="b4c18200-571b-4fac-968d-92e9fa7f3d31" providerId="ADAL" clId="{EBAC2A85-6B78-4FCB-BE86-273D64569917}" dt="2020-06-15T12:21:50.476" v="953"/>
          <ac:picMkLst>
            <pc:docMk/>
            <pc:sldMk cId="2996838037" sldId="270"/>
            <ac:picMk id="27" creationId="{3175B44A-667F-4FA2-9D14-84F265939A91}"/>
          </ac:picMkLst>
        </pc:picChg>
        <pc:picChg chg="add">
          <ac:chgData name="Lee Jowett" userId="b4c18200-571b-4fac-968d-92e9fa7f3d31" providerId="ADAL" clId="{EBAC2A85-6B78-4FCB-BE86-273D64569917}" dt="2020-06-15T12:21:50.476" v="953"/>
          <ac:picMkLst>
            <pc:docMk/>
            <pc:sldMk cId="2996838037" sldId="270"/>
            <ac:picMk id="29" creationId="{EC0833CA-EFD0-44D6-80FE-3641A8A8921D}"/>
          </ac:picMkLst>
        </pc:picChg>
        <pc:picChg chg="add">
          <ac:chgData name="Lee Jowett" userId="b4c18200-571b-4fac-968d-92e9fa7f3d31" providerId="ADAL" clId="{EBAC2A85-6B78-4FCB-BE86-273D64569917}" dt="2020-06-15T12:21:50.476" v="953"/>
          <ac:picMkLst>
            <pc:docMk/>
            <pc:sldMk cId="2996838037" sldId="270"/>
            <ac:picMk id="30" creationId="{BDFFDEB9-2261-4DEE-84CD-45C2F093C3A7}"/>
          </ac:picMkLst>
        </pc:picChg>
        <pc:picChg chg="del">
          <ac:chgData name="Lee Jowett" userId="b4c18200-571b-4fac-968d-92e9fa7f3d31" providerId="ADAL" clId="{EBAC2A85-6B78-4FCB-BE86-273D64569917}" dt="2020-06-15T12:21:48.386" v="951" actId="478"/>
          <ac:picMkLst>
            <pc:docMk/>
            <pc:sldMk cId="2996838037" sldId="270"/>
            <ac:picMk id="52" creationId="{7CA01E89-8225-47CC-AC2A-7E8634D37331}"/>
          </ac:picMkLst>
        </pc:picChg>
        <pc:picChg chg="del">
          <ac:chgData name="Lee Jowett" userId="b4c18200-571b-4fac-968d-92e9fa7f3d31" providerId="ADAL" clId="{EBAC2A85-6B78-4FCB-BE86-273D64569917}" dt="2020-06-15T12:21:48.386" v="951" actId="478"/>
          <ac:picMkLst>
            <pc:docMk/>
            <pc:sldMk cId="2996838037" sldId="270"/>
            <ac:picMk id="53" creationId="{A6AE9CAD-203B-42FB-BF6B-8B2BE14AE0E5}"/>
          </ac:picMkLst>
        </pc:picChg>
        <pc:picChg chg="del">
          <ac:chgData name="Lee Jowett" userId="b4c18200-571b-4fac-968d-92e9fa7f3d31" providerId="ADAL" clId="{EBAC2A85-6B78-4FCB-BE86-273D64569917}" dt="2020-06-15T12:21:49.040" v="952" actId="478"/>
          <ac:picMkLst>
            <pc:docMk/>
            <pc:sldMk cId="2996838037" sldId="270"/>
            <ac:picMk id="54" creationId="{2CAAD0BF-48C0-4B21-8481-3581278AD52E}"/>
          </ac:picMkLst>
        </pc:picChg>
        <pc:cxnChg chg="mod">
          <ac:chgData name="Lee Jowett" userId="b4c18200-571b-4fac-968d-92e9fa7f3d31" providerId="ADAL" clId="{EBAC2A85-6B78-4FCB-BE86-273D64569917}" dt="2020-06-15T12:22:15.091" v="958" actId="1076"/>
          <ac:cxnSpMkLst>
            <pc:docMk/>
            <pc:sldMk cId="2996838037" sldId="270"/>
            <ac:cxnSpMk id="14" creationId="{FDD5C46D-1265-40A9-BA4A-4ECE641DEA5F}"/>
          </ac:cxnSpMkLst>
        </pc:cxnChg>
        <pc:cxnChg chg="mod">
          <ac:chgData name="Lee Jowett" userId="b4c18200-571b-4fac-968d-92e9fa7f3d31" providerId="ADAL" clId="{EBAC2A85-6B78-4FCB-BE86-273D64569917}" dt="2020-06-15T12:22:15.091" v="958" actId="1076"/>
          <ac:cxnSpMkLst>
            <pc:docMk/>
            <pc:sldMk cId="2996838037" sldId="270"/>
            <ac:cxnSpMk id="18" creationId="{04E4B6C5-D93A-44C8-BBE0-213D83776675}"/>
          </ac:cxnSpMkLst>
        </pc:cxnChg>
        <pc:cxnChg chg="mod">
          <ac:chgData name="Lee Jowett" userId="b4c18200-571b-4fac-968d-92e9fa7f3d31" providerId="ADAL" clId="{EBAC2A85-6B78-4FCB-BE86-273D64569917}" dt="2020-06-15T12:22:15.091" v="958" actId="1076"/>
          <ac:cxnSpMkLst>
            <pc:docMk/>
            <pc:sldMk cId="2996838037" sldId="270"/>
            <ac:cxnSpMk id="26" creationId="{D1970114-3C18-455A-A7CC-69DBB0220D46}"/>
          </ac:cxnSpMkLst>
        </pc:cxnChg>
        <pc:cxnChg chg="mod">
          <ac:chgData name="Lee Jowett" userId="b4c18200-571b-4fac-968d-92e9fa7f3d31" providerId="ADAL" clId="{EBAC2A85-6B78-4FCB-BE86-273D64569917}" dt="2020-06-15T12:22:15.091" v="958" actId="1076"/>
          <ac:cxnSpMkLst>
            <pc:docMk/>
            <pc:sldMk cId="2996838037" sldId="270"/>
            <ac:cxnSpMk id="31" creationId="{BC0923AF-5B7A-43E9-B429-7F2892DB683D}"/>
          </ac:cxnSpMkLst>
        </pc:cxnChg>
        <pc:cxnChg chg="mod">
          <ac:chgData name="Lee Jowett" userId="b4c18200-571b-4fac-968d-92e9fa7f3d31" providerId="ADAL" clId="{EBAC2A85-6B78-4FCB-BE86-273D64569917}" dt="2020-06-15T12:22:15.091" v="958" actId="1076"/>
          <ac:cxnSpMkLst>
            <pc:docMk/>
            <pc:sldMk cId="2996838037" sldId="270"/>
            <ac:cxnSpMk id="33" creationId="{160A3062-07AF-491C-BDC8-91D53F2D5BB1}"/>
          </ac:cxnSpMkLst>
        </pc:cxnChg>
        <pc:cxnChg chg="mod">
          <ac:chgData name="Lee Jowett" userId="b4c18200-571b-4fac-968d-92e9fa7f3d31" providerId="ADAL" clId="{EBAC2A85-6B78-4FCB-BE86-273D64569917}" dt="2020-06-15T12:22:15.091" v="958" actId="1076"/>
          <ac:cxnSpMkLst>
            <pc:docMk/>
            <pc:sldMk cId="2996838037" sldId="270"/>
            <ac:cxnSpMk id="35" creationId="{68379455-79E7-492D-8911-1175C99E9FC1}"/>
          </ac:cxnSpMkLst>
        </pc:cxnChg>
        <pc:cxnChg chg="mod">
          <ac:chgData name="Lee Jowett" userId="b4c18200-571b-4fac-968d-92e9fa7f3d31" providerId="ADAL" clId="{EBAC2A85-6B78-4FCB-BE86-273D64569917}" dt="2020-06-15T12:22:15.091" v="958" actId="1076"/>
          <ac:cxnSpMkLst>
            <pc:docMk/>
            <pc:sldMk cId="2996838037" sldId="270"/>
            <ac:cxnSpMk id="37" creationId="{3433F17E-0E27-4307-88B6-8DE53D6E21AC}"/>
          </ac:cxnSpMkLst>
        </pc:cxnChg>
        <pc:cxnChg chg="mod">
          <ac:chgData name="Lee Jowett" userId="b4c18200-571b-4fac-968d-92e9fa7f3d31" providerId="ADAL" clId="{EBAC2A85-6B78-4FCB-BE86-273D64569917}" dt="2020-06-15T12:22:15.091" v="958" actId="1076"/>
          <ac:cxnSpMkLst>
            <pc:docMk/>
            <pc:sldMk cId="2996838037" sldId="270"/>
            <ac:cxnSpMk id="44" creationId="{50E68EC7-71D8-43A9-A16C-A5CF4509290B}"/>
          </ac:cxnSpMkLst>
        </pc:cxnChg>
        <pc:cxnChg chg="mod">
          <ac:chgData name="Lee Jowett" userId="b4c18200-571b-4fac-968d-92e9fa7f3d31" providerId="ADAL" clId="{EBAC2A85-6B78-4FCB-BE86-273D64569917}" dt="2020-06-15T12:22:15.091" v="958" actId="1076"/>
          <ac:cxnSpMkLst>
            <pc:docMk/>
            <pc:sldMk cId="2996838037" sldId="270"/>
            <ac:cxnSpMk id="46" creationId="{D20B51E4-466D-4CB9-A73D-BC62B6D6ADB7}"/>
          </ac:cxnSpMkLst>
        </pc:cxnChg>
      </pc:sldChg>
      <pc:sldChg chg="addSp delSp modSp add">
        <pc:chgData name="Lee Jowett" userId="b4c18200-571b-4fac-968d-92e9fa7f3d31" providerId="ADAL" clId="{EBAC2A85-6B78-4FCB-BE86-273D64569917}" dt="2020-06-12T12:59:15.459" v="717" actId="14100"/>
        <pc:sldMkLst>
          <pc:docMk/>
          <pc:sldMk cId="272376113" sldId="271"/>
        </pc:sldMkLst>
        <pc:spChg chg="mod">
          <ac:chgData name="Lee Jowett" userId="b4c18200-571b-4fac-968d-92e9fa7f3d31" providerId="ADAL" clId="{EBAC2A85-6B78-4FCB-BE86-273D64569917}" dt="2020-06-12T12:59:12.626" v="716" actId="1076"/>
          <ac:spMkLst>
            <pc:docMk/>
            <pc:sldMk cId="272376113" sldId="271"/>
            <ac:spMk id="2" creationId="{00000000-0000-0000-0000-000000000000}"/>
          </ac:spMkLst>
        </pc:spChg>
        <pc:spChg chg="mod ord">
          <ac:chgData name="Lee Jowett" userId="b4c18200-571b-4fac-968d-92e9fa7f3d31" providerId="ADAL" clId="{EBAC2A85-6B78-4FCB-BE86-273D64569917}" dt="2020-06-12T12:59:15.459" v="717" actId="14100"/>
          <ac:spMkLst>
            <pc:docMk/>
            <pc:sldMk cId="272376113" sldId="271"/>
            <ac:spMk id="3" creationId="{00000000-0000-0000-0000-000000000000}"/>
          </ac:spMkLst>
        </pc:spChg>
        <pc:picChg chg="add">
          <ac:chgData name="Lee Jowett" userId="b4c18200-571b-4fac-968d-92e9fa7f3d31" providerId="ADAL" clId="{EBAC2A85-6B78-4FCB-BE86-273D64569917}" dt="2020-06-12T12:52:05.291" v="633"/>
          <ac:picMkLst>
            <pc:docMk/>
            <pc:sldMk cId="272376113" sldId="271"/>
            <ac:picMk id="5" creationId="{0A44B910-73D1-48A4-9B64-44A790018BC8}"/>
          </ac:picMkLst>
        </pc:picChg>
        <pc:picChg chg="add">
          <ac:chgData name="Lee Jowett" userId="b4c18200-571b-4fac-968d-92e9fa7f3d31" providerId="ADAL" clId="{EBAC2A85-6B78-4FCB-BE86-273D64569917}" dt="2020-06-12T12:52:05.291" v="633"/>
          <ac:picMkLst>
            <pc:docMk/>
            <pc:sldMk cId="272376113" sldId="271"/>
            <ac:picMk id="6" creationId="{C8E5B3E2-AFDA-4BFF-A624-3727BC2BCB9B}"/>
          </ac:picMkLst>
        </pc:picChg>
        <pc:picChg chg="del">
          <ac:chgData name="Lee Jowett" userId="b4c18200-571b-4fac-968d-92e9fa7f3d31" providerId="ADAL" clId="{EBAC2A85-6B78-4FCB-BE86-273D64569917}" dt="2020-06-12T12:52:04.838" v="632" actId="478"/>
          <ac:picMkLst>
            <pc:docMk/>
            <pc:sldMk cId="272376113" sldId="271"/>
            <ac:picMk id="4099" creationId="{00000000-0000-0000-0000-000000000000}"/>
          </ac:picMkLst>
        </pc:picChg>
      </pc:sldChg>
      <pc:sldChg chg="addSp delSp modSp add modAnim">
        <pc:chgData name="Lee Jowett" userId="b4c18200-571b-4fac-968d-92e9fa7f3d31" providerId="ADAL" clId="{EBAC2A85-6B78-4FCB-BE86-273D64569917}" dt="2020-06-12T12:57:22.747" v="676" actId="1076"/>
        <pc:sldMkLst>
          <pc:docMk/>
          <pc:sldMk cId="736351465" sldId="273"/>
        </pc:sldMkLst>
        <pc:spChg chg="mod">
          <ac:chgData name="Lee Jowett" userId="b4c18200-571b-4fac-968d-92e9fa7f3d31" providerId="ADAL" clId="{EBAC2A85-6B78-4FCB-BE86-273D64569917}" dt="2020-06-12T12:54:27.677" v="666" actId="1076"/>
          <ac:spMkLst>
            <pc:docMk/>
            <pc:sldMk cId="736351465" sldId="273"/>
            <ac:spMk id="2" creationId="{00000000-0000-0000-0000-000000000000}"/>
          </ac:spMkLst>
        </pc:spChg>
        <pc:spChg chg="add del mod">
          <ac:chgData name="Lee Jowett" userId="b4c18200-571b-4fac-968d-92e9fa7f3d31" providerId="ADAL" clId="{EBAC2A85-6B78-4FCB-BE86-273D64569917}" dt="2020-06-12T12:56:43.916" v="671"/>
          <ac:spMkLst>
            <pc:docMk/>
            <pc:sldMk cId="736351465" sldId="273"/>
            <ac:spMk id="4" creationId="{018586DA-875D-4D8B-A2B4-7AE7AAA37700}"/>
          </ac:spMkLst>
        </pc:spChg>
        <pc:spChg chg="add del mod">
          <ac:chgData name="Lee Jowett" userId="b4c18200-571b-4fac-968d-92e9fa7f3d31" providerId="ADAL" clId="{EBAC2A85-6B78-4FCB-BE86-273D64569917}" dt="2020-06-12T12:57:15.742" v="673"/>
          <ac:spMkLst>
            <pc:docMk/>
            <pc:sldMk cId="736351465" sldId="273"/>
            <ac:spMk id="9" creationId="{5D22289B-32BF-433B-A005-19E453CEE245}"/>
          </ac:spMkLst>
        </pc:spChg>
        <pc:picChg chg="add del mod ord">
          <ac:chgData name="Lee Jowett" userId="b4c18200-571b-4fac-968d-92e9fa7f3d31" providerId="ADAL" clId="{EBAC2A85-6B78-4FCB-BE86-273D64569917}" dt="2020-06-12T12:57:05.588" v="672" actId="478"/>
          <ac:picMkLst>
            <pc:docMk/>
            <pc:sldMk cId="736351465" sldId="273"/>
            <ac:picMk id="3" creationId="{00000000-0000-0000-0000-000000000000}"/>
          </ac:picMkLst>
        </pc:picChg>
        <pc:picChg chg="mod">
          <ac:chgData name="Lee Jowett" userId="b4c18200-571b-4fac-968d-92e9fa7f3d31" providerId="ADAL" clId="{EBAC2A85-6B78-4FCB-BE86-273D64569917}" dt="2020-06-12T12:53:43.577" v="657" actId="1076"/>
          <ac:picMkLst>
            <pc:docMk/>
            <pc:sldMk cId="736351465" sldId="273"/>
            <ac:picMk id="6" creationId="{00000000-0000-0000-0000-000000000000}"/>
          </ac:picMkLst>
        </pc:picChg>
        <pc:picChg chg="add">
          <ac:chgData name="Lee Jowett" userId="b4c18200-571b-4fac-968d-92e9fa7f3d31" providerId="ADAL" clId="{EBAC2A85-6B78-4FCB-BE86-273D64569917}" dt="2020-06-12T12:53:49.636" v="659"/>
          <ac:picMkLst>
            <pc:docMk/>
            <pc:sldMk cId="736351465" sldId="273"/>
            <ac:picMk id="7" creationId="{B4A9C4D4-1FFA-4932-92C1-DC24F552825E}"/>
          </ac:picMkLst>
        </pc:picChg>
        <pc:picChg chg="add mod">
          <ac:chgData name="Lee Jowett" userId="b4c18200-571b-4fac-968d-92e9fa7f3d31" providerId="ADAL" clId="{EBAC2A85-6B78-4FCB-BE86-273D64569917}" dt="2020-06-12T12:54:39.759" v="669" actId="1076"/>
          <ac:picMkLst>
            <pc:docMk/>
            <pc:sldMk cId="736351465" sldId="273"/>
            <ac:picMk id="8" creationId="{3AD27401-8B5F-4800-9C55-91D40319F64A}"/>
          </ac:picMkLst>
        </pc:picChg>
        <pc:picChg chg="add mod">
          <ac:chgData name="Lee Jowett" userId="b4c18200-571b-4fac-968d-92e9fa7f3d31" providerId="ADAL" clId="{EBAC2A85-6B78-4FCB-BE86-273D64569917}" dt="2020-06-12T12:57:22.747" v="676" actId="1076"/>
          <ac:picMkLst>
            <pc:docMk/>
            <pc:sldMk cId="736351465" sldId="273"/>
            <ac:picMk id="10" creationId="{87039471-3A17-4422-8FA5-0BCAA14EE149}"/>
          </ac:picMkLst>
        </pc:picChg>
        <pc:picChg chg="del">
          <ac:chgData name="Lee Jowett" userId="b4c18200-571b-4fac-968d-92e9fa7f3d31" providerId="ADAL" clId="{EBAC2A85-6B78-4FCB-BE86-273D64569917}" dt="2020-06-12T12:53:49.182" v="658" actId="478"/>
          <ac:picMkLst>
            <pc:docMk/>
            <pc:sldMk cId="736351465" sldId="273"/>
            <ac:picMk id="4099" creationId="{00000000-0000-0000-0000-000000000000}"/>
          </ac:picMkLst>
        </pc:picChg>
      </pc:sldChg>
      <pc:sldChg chg="add">
        <pc:chgData name="Lee Jowett" userId="b4c18200-571b-4fac-968d-92e9fa7f3d31" providerId="ADAL" clId="{EBAC2A85-6B78-4FCB-BE86-273D64569917}" dt="2020-06-12T12:50:22.668" v="551"/>
        <pc:sldMkLst>
          <pc:docMk/>
          <pc:sldMk cId="3318546815" sldId="275"/>
        </pc:sldMkLst>
      </pc:sldChg>
      <pc:sldChg chg="modSp">
        <pc:chgData name="Lee Jowett" userId="b4c18200-571b-4fac-968d-92e9fa7f3d31" providerId="ADAL" clId="{EBAC2A85-6B78-4FCB-BE86-273D64569917}" dt="2020-06-15T12:25:46.736" v="1074" actId="20577"/>
        <pc:sldMkLst>
          <pc:docMk/>
          <pc:sldMk cId="1872542749" sldId="287"/>
        </pc:sldMkLst>
        <pc:spChg chg="mod">
          <ac:chgData name="Lee Jowett" userId="b4c18200-571b-4fac-968d-92e9fa7f3d31" providerId="ADAL" clId="{EBAC2A85-6B78-4FCB-BE86-273D64569917}" dt="2020-06-15T12:25:46.736" v="1074" actId="20577"/>
          <ac:spMkLst>
            <pc:docMk/>
            <pc:sldMk cId="1872542749" sldId="287"/>
            <ac:spMk id="12" creationId="{216AC0B8-B2D6-4E4E-951F-0D10B9A2873D}"/>
          </ac:spMkLst>
        </pc:spChg>
      </pc:sldChg>
      <pc:sldChg chg="ord">
        <pc:chgData name="Lee Jowett" userId="b4c18200-571b-4fac-968d-92e9fa7f3d31" providerId="ADAL" clId="{EBAC2A85-6B78-4FCB-BE86-273D64569917}" dt="2020-06-15T09:11:11.266" v="734"/>
        <pc:sldMkLst>
          <pc:docMk/>
          <pc:sldMk cId="2662995030" sldId="292"/>
        </pc:sldMkLst>
      </pc:sldChg>
      <pc:sldChg chg="ord">
        <pc:chgData name="Lee Jowett" userId="b4c18200-571b-4fac-968d-92e9fa7f3d31" providerId="ADAL" clId="{EBAC2A85-6B78-4FCB-BE86-273D64569917}" dt="2020-06-15T09:11:11.266" v="734"/>
        <pc:sldMkLst>
          <pc:docMk/>
          <pc:sldMk cId="2638804994" sldId="293"/>
        </pc:sldMkLst>
      </pc:sldChg>
      <pc:sldChg chg="addSp delSp modSp ord">
        <pc:chgData name="Lee Jowett" userId="b4c18200-571b-4fac-968d-92e9fa7f3d31" providerId="ADAL" clId="{EBAC2A85-6B78-4FCB-BE86-273D64569917}" dt="2020-06-09T12:52:08.105" v="244" actId="20577"/>
        <pc:sldMkLst>
          <pc:docMk/>
          <pc:sldMk cId="2041328746" sldId="304"/>
        </pc:sldMkLst>
        <pc:spChg chg="mod">
          <ac:chgData name="Lee Jowett" userId="b4c18200-571b-4fac-968d-92e9fa7f3d31" providerId="ADAL" clId="{EBAC2A85-6B78-4FCB-BE86-273D64569917}" dt="2020-06-09T12:50:14.328" v="229" actId="1076"/>
          <ac:spMkLst>
            <pc:docMk/>
            <pc:sldMk cId="2041328746" sldId="304"/>
            <ac:spMk id="2" creationId="{1CAA931E-60B7-4716-B747-90959E96E930}"/>
          </ac:spMkLst>
        </pc:spChg>
        <pc:spChg chg="del">
          <ac:chgData name="Lee Jowett" userId="b4c18200-571b-4fac-968d-92e9fa7f3d31" providerId="ADAL" clId="{EBAC2A85-6B78-4FCB-BE86-273D64569917}" dt="2020-06-09T12:46:36.085" v="172" actId="478"/>
          <ac:spMkLst>
            <pc:docMk/>
            <pc:sldMk cId="2041328746" sldId="304"/>
            <ac:spMk id="4" creationId="{C18782E1-94EA-4A0F-8912-7CF4F40E1A23}"/>
          </ac:spMkLst>
        </pc:spChg>
        <pc:spChg chg="del mod">
          <ac:chgData name="Lee Jowett" userId="b4c18200-571b-4fac-968d-92e9fa7f3d31" providerId="ADAL" clId="{EBAC2A85-6B78-4FCB-BE86-273D64569917}" dt="2020-06-09T12:46:36.100" v="174"/>
          <ac:spMkLst>
            <pc:docMk/>
            <pc:sldMk cId="2041328746" sldId="304"/>
            <ac:spMk id="6" creationId="{589D2BC0-1C9B-498E-B613-93BC7D393BBD}"/>
          </ac:spMkLst>
        </pc:spChg>
        <pc:spChg chg="add mod">
          <ac:chgData name="Lee Jowett" userId="b4c18200-571b-4fac-968d-92e9fa7f3d31" providerId="ADAL" clId="{EBAC2A85-6B78-4FCB-BE86-273D64569917}" dt="2020-06-09T12:52:08.105" v="244" actId="20577"/>
          <ac:spMkLst>
            <pc:docMk/>
            <pc:sldMk cId="2041328746" sldId="304"/>
            <ac:spMk id="8" creationId="{E0C02431-43B5-462B-A756-D90A7A3EE4B7}"/>
          </ac:spMkLst>
        </pc:spChg>
        <pc:spChg chg="add mod">
          <ac:chgData name="Lee Jowett" userId="b4c18200-571b-4fac-968d-92e9fa7f3d31" providerId="ADAL" clId="{EBAC2A85-6B78-4FCB-BE86-273D64569917}" dt="2020-06-09T12:50:32.739" v="237" actId="115"/>
          <ac:spMkLst>
            <pc:docMk/>
            <pc:sldMk cId="2041328746" sldId="304"/>
            <ac:spMk id="9" creationId="{66A33CDA-B3F5-42E6-83A5-8EBB2B65CAF0}"/>
          </ac:spMkLst>
        </pc:spChg>
        <pc:picChg chg="del">
          <ac:chgData name="Lee Jowett" userId="b4c18200-571b-4fac-968d-92e9fa7f3d31" providerId="ADAL" clId="{EBAC2A85-6B78-4FCB-BE86-273D64569917}" dt="2020-06-09T12:46:38.179" v="177" actId="478"/>
          <ac:picMkLst>
            <pc:docMk/>
            <pc:sldMk cId="2041328746" sldId="304"/>
            <ac:picMk id="3" creationId="{277B06FE-EA8F-4154-85A4-B5A1508E3BE7}"/>
          </ac:picMkLst>
        </pc:picChg>
        <pc:picChg chg="del">
          <ac:chgData name="Lee Jowett" userId="b4c18200-571b-4fac-968d-92e9fa7f3d31" providerId="ADAL" clId="{EBAC2A85-6B78-4FCB-BE86-273D64569917}" dt="2020-06-09T12:46:37.672" v="176" actId="478"/>
          <ac:picMkLst>
            <pc:docMk/>
            <pc:sldMk cId="2041328746" sldId="304"/>
            <ac:picMk id="5" creationId="{90BBCB7E-3FEB-4FA8-B32D-D0463E8DDA0E}"/>
          </ac:picMkLst>
        </pc:picChg>
        <pc:picChg chg="del">
          <ac:chgData name="Lee Jowett" userId="b4c18200-571b-4fac-968d-92e9fa7f3d31" providerId="ADAL" clId="{EBAC2A85-6B78-4FCB-BE86-273D64569917}" dt="2020-06-09T12:46:37.181" v="175" actId="478"/>
          <ac:picMkLst>
            <pc:docMk/>
            <pc:sldMk cId="2041328746" sldId="304"/>
            <ac:picMk id="7" creationId="{E74E8880-2751-4844-BFE2-4FF8049CFA0D}"/>
          </ac:picMkLst>
        </pc:picChg>
        <pc:picChg chg="add mod">
          <ac:chgData name="Lee Jowett" userId="b4c18200-571b-4fac-968d-92e9fa7f3d31" providerId="ADAL" clId="{EBAC2A85-6B78-4FCB-BE86-273D64569917}" dt="2020-06-09T12:51:58.645" v="240" actId="1076"/>
          <ac:picMkLst>
            <pc:docMk/>
            <pc:sldMk cId="2041328746" sldId="304"/>
            <ac:picMk id="10" creationId="{BEEECDA2-1419-4376-AF4D-B6E2FC418BE9}"/>
          </ac:picMkLst>
        </pc:picChg>
      </pc:sldChg>
      <pc:sldChg chg="modSp">
        <pc:chgData name="Lee Jowett" userId="b4c18200-571b-4fac-968d-92e9fa7f3d31" providerId="ADAL" clId="{EBAC2A85-6B78-4FCB-BE86-273D64569917}" dt="2020-06-09T12:28:10.834" v="28" actId="20577"/>
        <pc:sldMkLst>
          <pc:docMk/>
          <pc:sldMk cId="931125179" sldId="305"/>
        </pc:sldMkLst>
        <pc:spChg chg="mod">
          <ac:chgData name="Lee Jowett" userId="b4c18200-571b-4fac-968d-92e9fa7f3d31" providerId="ADAL" clId="{EBAC2A85-6B78-4FCB-BE86-273D64569917}" dt="2020-06-09T12:28:10.834" v="28" actId="20577"/>
          <ac:spMkLst>
            <pc:docMk/>
            <pc:sldMk cId="931125179" sldId="305"/>
            <ac:spMk id="2" creationId="{A0665E37-9FC9-4D23-AFCB-42385D3BBE6F}"/>
          </ac:spMkLst>
        </pc:spChg>
      </pc:sldChg>
      <pc:sldChg chg="add">
        <pc:chgData name="Lee Jowett" userId="b4c18200-571b-4fac-968d-92e9fa7f3d31" providerId="ADAL" clId="{EBAC2A85-6B78-4FCB-BE86-273D64569917}" dt="2020-06-09T12:36:17.417" v="77"/>
        <pc:sldMkLst>
          <pc:docMk/>
          <pc:sldMk cId="2488868455" sldId="306"/>
        </pc:sldMkLst>
      </pc:sldChg>
      <pc:sldChg chg="add del">
        <pc:chgData name="Lee Jowett" userId="b4c18200-571b-4fac-968d-92e9fa7f3d31" providerId="ADAL" clId="{EBAC2A85-6B78-4FCB-BE86-273D64569917}" dt="2020-06-09T12:52:33.265" v="249" actId="2696"/>
        <pc:sldMkLst>
          <pc:docMk/>
          <pc:sldMk cId="1324157868" sldId="307"/>
        </pc:sldMkLst>
      </pc:sldChg>
      <pc:sldChg chg="add">
        <pc:chgData name="Lee Jowett" userId="b4c18200-571b-4fac-968d-92e9fa7f3d31" providerId="ADAL" clId="{EBAC2A85-6B78-4FCB-BE86-273D64569917}" dt="2020-06-15T09:10:37.223" v="732"/>
        <pc:sldMkLst>
          <pc:docMk/>
          <pc:sldMk cId="1868459333" sldId="307"/>
        </pc:sldMkLst>
      </pc:sldChg>
      <pc:sldChg chg="addSp delSp modSp add">
        <pc:chgData name="Lee Jowett" userId="b4c18200-571b-4fac-968d-92e9fa7f3d31" providerId="ADAL" clId="{EBAC2A85-6B78-4FCB-BE86-273D64569917}" dt="2020-06-09T13:02:05.804" v="399" actId="1076"/>
        <pc:sldMkLst>
          <pc:docMk/>
          <pc:sldMk cId="3343042200" sldId="308"/>
        </pc:sldMkLst>
        <pc:spChg chg="mod">
          <ac:chgData name="Lee Jowett" userId="b4c18200-571b-4fac-968d-92e9fa7f3d31" providerId="ADAL" clId="{EBAC2A85-6B78-4FCB-BE86-273D64569917}" dt="2020-06-09T12:58:29.092" v="367" actId="1076"/>
          <ac:spMkLst>
            <pc:docMk/>
            <pc:sldMk cId="3343042200" sldId="308"/>
            <ac:spMk id="2" creationId="{1CAA931E-60B7-4716-B747-90959E96E930}"/>
          </ac:spMkLst>
        </pc:spChg>
        <pc:spChg chg="mod">
          <ac:chgData name="Lee Jowett" userId="b4c18200-571b-4fac-968d-92e9fa7f3d31" providerId="ADAL" clId="{EBAC2A85-6B78-4FCB-BE86-273D64569917}" dt="2020-06-09T13:02:03.282" v="398" actId="1076"/>
          <ac:spMkLst>
            <pc:docMk/>
            <pc:sldMk cId="3343042200" sldId="308"/>
            <ac:spMk id="8" creationId="{E0C02431-43B5-462B-A756-D90A7A3EE4B7}"/>
          </ac:spMkLst>
        </pc:spChg>
        <pc:spChg chg="mod">
          <ac:chgData name="Lee Jowett" userId="b4c18200-571b-4fac-968d-92e9fa7f3d31" providerId="ADAL" clId="{EBAC2A85-6B78-4FCB-BE86-273D64569917}" dt="2020-06-09T13:02:05.804" v="399" actId="1076"/>
          <ac:spMkLst>
            <pc:docMk/>
            <pc:sldMk cId="3343042200" sldId="308"/>
            <ac:spMk id="9" creationId="{66A33CDA-B3F5-42E6-83A5-8EBB2B65CAF0}"/>
          </ac:spMkLst>
        </pc:spChg>
        <pc:picChg chg="add mod">
          <ac:chgData name="Lee Jowett" userId="b4c18200-571b-4fac-968d-92e9fa7f3d31" providerId="ADAL" clId="{EBAC2A85-6B78-4FCB-BE86-273D64569917}" dt="2020-06-09T13:01:48.175" v="394" actId="1076"/>
          <ac:picMkLst>
            <pc:docMk/>
            <pc:sldMk cId="3343042200" sldId="308"/>
            <ac:picMk id="3" creationId="{D57B04AE-BB99-4C2E-AB9F-A41DC271B2DC}"/>
          </ac:picMkLst>
        </pc:picChg>
        <pc:picChg chg="add mod">
          <ac:chgData name="Lee Jowett" userId="b4c18200-571b-4fac-968d-92e9fa7f3d31" providerId="ADAL" clId="{EBAC2A85-6B78-4FCB-BE86-273D64569917}" dt="2020-06-09T13:01:59.936" v="397" actId="1076"/>
          <ac:picMkLst>
            <pc:docMk/>
            <pc:sldMk cId="3343042200" sldId="308"/>
            <ac:picMk id="4" creationId="{7972164B-5DA9-4005-8CB8-C24A7E56C986}"/>
          </ac:picMkLst>
        </pc:picChg>
        <pc:picChg chg="del">
          <ac:chgData name="Lee Jowett" userId="b4c18200-571b-4fac-968d-92e9fa7f3d31" providerId="ADAL" clId="{EBAC2A85-6B78-4FCB-BE86-273D64569917}" dt="2020-06-09T12:54:42.532" v="306" actId="478"/>
          <ac:picMkLst>
            <pc:docMk/>
            <pc:sldMk cId="3343042200" sldId="308"/>
            <ac:picMk id="10" creationId="{BEEECDA2-1419-4376-AF4D-B6E2FC418BE9}"/>
          </ac:picMkLst>
        </pc:picChg>
      </pc:sldChg>
      <pc:sldChg chg="add del">
        <pc:chgData name="Lee Jowett" userId="b4c18200-571b-4fac-968d-92e9fa7f3d31" providerId="ADAL" clId="{EBAC2A85-6B78-4FCB-BE86-273D64569917}" dt="2020-06-10T14:16:52.232" v="402" actId="2696"/>
        <pc:sldMkLst>
          <pc:docMk/>
          <pc:sldMk cId="782573291" sldId="309"/>
        </pc:sldMkLst>
      </pc:sldChg>
      <pc:sldChg chg="modSp del">
        <pc:chgData name="Lee Jowett" userId="b4c18200-571b-4fac-968d-92e9fa7f3d31" providerId="ADAL" clId="{EBAC2A85-6B78-4FCB-BE86-273D64569917}" dt="2020-06-15T10:49:13.547" v="754" actId="2696"/>
        <pc:sldMkLst>
          <pc:docMk/>
          <pc:sldMk cId="2884333892" sldId="342"/>
        </pc:sldMkLst>
        <pc:spChg chg="mod">
          <ac:chgData name="Lee Jowett" userId="b4c18200-571b-4fac-968d-92e9fa7f3d31" providerId="ADAL" clId="{EBAC2A85-6B78-4FCB-BE86-273D64569917}" dt="2020-06-10T14:17:22.431" v="403" actId="13822"/>
          <ac:spMkLst>
            <pc:docMk/>
            <pc:sldMk cId="2884333892" sldId="342"/>
            <ac:spMk id="14" creationId="{B3EC7330-4247-4B94-87EF-70FE605E54CB}"/>
          </ac:spMkLst>
        </pc:spChg>
      </pc:sldChg>
      <pc:sldChg chg="modSp del">
        <pc:chgData name="Lee Jowett" userId="b4c18200-571b-4fac-968d-92e9fa7f3d31" providerId="ADAL" clId="{EBAC2A85-6B78-4FCB-BE86-273D64569917}" dt="2020-06-15T10:49:34.693" v="755" actId="2696"/>
        <pc:sldMkLst>
          <pc:docMk/>
          <pc:sldMk cId="1836057439" sldId="343"/>
        </pc:sldMkLst>
        <pc:spChg chg="mod">
          <ac:chgData name="Lee Jowett" userId="b4c18200-571b-4fac-968d-92e9fa7f3d31" providerId="ADAL" clId="{EBAC2A85-6B78-4FCB-BE86-273D64569917}" dt="2020-06-10T14:17:25.404" v="404" actId="13822"/>
          <ac:spMkLst>
            <pc:docMk/>
            <pc:sldMk cId="1836057439" sldId="343"/>
            <ac:spMk id="7" creationId="{AB458BBE-4855-4DE3-843C-7346FC7ECFBF}"/>
          </ac:spMkLst>
        </pc:spChg>
      </pc:sldChg>
      <pc:sldChg chg="add">
        <pc:chgData name="Lee Jowett" userId="b4c18200-571b-4fac-968d-92e9fa7f3d31" providerId="ADAL" clId="{EBAC2A85-6B78-4FCB-BE86-273D64569917}" dt="2020-06-12T11:55:02.575" v="405"/>
        <pc:sldMkLst>
          <pc:docMk/>
          <pc:sldMk cId="1457221474" sldId="344"/>
        </pc:sldMkLst>
      </pc:sldChg>
      <pc:sldChg chg="add del">
        <pc:chgData name="Lee Jowett" userId="b4c18200-571b-4fac-968d-92e9fa7f3d31" providerId="ADAL" clId="{EBAC2A85-6B78-4FCB-BE86-273D64569917}" dt="2020-06-12T11:55:10.873" v="408" actId="2696"/>
        <pc:sldMkLst>
          <pc:docMk/>
          <pc:sldMk cId="530098068" sldId="345"/>
        </pc:sldMkLst>
      </pc:sldChg>
      <pc:sldChg chg="addSp delSp modSp add">
        <pc:chgData name="Lee Jowett" userId="b4c18200-571b-4fac-968d-92e9fa7f3d31" providerId="ADAL" clId="{EBAC2A85-6B78-4FCB-BE86-273D64569917}" dt="2020-06-12T12:06:01.679" v="550" actId="1036"/>
        <pc:sldMkLst>
          <pc:docMk/>
          <pc:sldMk cId="3006282484" sldId="346"/>
        </pc:sldMkLst>
        <pc:spChg chg="mod">
          <ac:chgData name="Lee Jowett" userId="b4c18200-571b-4fac-968d-92e9fa7f3d31" providerId="ADAL" clId="{EBAC2A85-6B78-4FCB-BE86-273D64569917}" dt="2020-06-12T12:05:49.098" v="531" actId="1037"/>
          <ac:spMkLst>
            <pc:docMk/>
            <pc:sldMk cId="3006282484" sldId="346"/>
            <ac:spMk id="2" creationId="{00000000-0000-0000-0000-000000000000}"/>
          </ac:spMkLst>
        </pc:spChg>
        <pc:spChg chg="mod">
          <ac:chgData name="Lee Jowett" userId="b4c18200-571b-4fac-968d-92e9fa7f3d31" providerId="ADAL" clId="{EBAC2A85-6B78-4FCB-BE86-273D64569917}" dt="2020-06-12T12:06:01.679" v="550" actId="1036"/>
          <ac:spMkLst>
            <pc:docMk/>
            <pc:sldMk cId="3006282484" sldId="346"/>
            <ac:spMk id="3" creationId="{00000000-0000-0000-0000-000000000000}"/>
          </ac:spMkLst>
        </pc:spChg>
        <pc:spChg chg="add mod">
          <ac:chgData name="Lee Jowett" userId="b4c18200-571b-4fac-968d-92e9fa7f3d31" providerId="ADAL" clId="{EBAC2A85-6B78-4FCB-BE86-273D64569917}" dt="2020-06-12T12:05:49.098" v="531" actId="1037"/>
          <ac:spMkLst>
            <pc:docMk/>
            <pc:sldMk cId="3006282484" sldId="346"/>
            <ac:spMk id="16" creationId="{435E636D-BFEC-4598-A7CC-B09EE64EFF4F}"/>
          </ac:spMkLst>
        </pc:spChg>
        <pc:picChg chg="add mod">
          <ac:chgData name="Lee Jowett" userId="b4c18200-571b-4fac-968d-92e9fa7f3d31" providerId="ADAL" clId="{EBAC2A85-6B78-4FCB-BE86-273D64569917}" dt="2020-06-12T12:05:49.098" v="531" actId="1037"/>
          <ac:picMkLst>
            <pc:docMk/>
            <pc:sldMk cId="3006282484" sldId="346"/>
            <ac:picMk id="4" creationId="{AF029B3F-16E4-4D93-8E23-AC22181161D1}"/>
          </ac:picMkLst>
        </pc:picChg>
        <pc:picChg chg="add del mod">
          <ac:chgData name="Lee Jowett" userId="b4c18200-571b-4fac-968d-92e9fa7f3d31" providerId="ADAL" clId="{EBAC2A85-6B78-4FCB-BE86-273D64569917}" dt="2020-06-12T12:00:30.154" v="484" actId="478"/>
          <ac:picMkLst>
            <pc:docMk/>
            <pc:sldMk cId="3006282484" sldId="346"/>
            <ac:picMk id="5" creationId="{AEC6F1D6-9156-4233-AE49-08D8A1D6109D}"/>
          </ac:picMkLst>
        </pc:picChg>
        <pc:picChg chg="add del mod">
          <ac:chgData name="Lee Jowett" userId="b4c18200-571b-4fac-968d-92e9fa7f3d31" providerId="ADAL" clId="{EBAC2A85-6B78-4FCB-BE86-273D64569917}" dt="2020-06-12T11:58:43.034" v="458" actId="478"/>
          <ac:picMkLst>
            <pc:docMk/>
            <pc:sldMk cId="3006282484" sldId="346"/>
            <ac:picMk id="6" creationId="{6CA2BCA4-86A1-45EE-8C29-89E7EAAD0DF2}"/>
          </ac:picMkLst>
        </pc:picChg>
        <pc:picChg chg="del">
          <ac:chgData name="Lee Jowett" userId="b4c18200-571b-4fac-968d-92e9fa7f3d31" providerId="ADAL" clId="{EBAC2A85-6B78-4FCB-BE86-273D64569917}" dt="2020-06-12T11:55:24.925" v="429" actId="478"/>
          <ac:picMkLst>
            <pc:docMk/>
            <pc:sldMk cId="3006282484" sldId="346"/>
            <ac:picMk id="7" creationId="{01F213A9-EAEB-4840-81DE-C6267778055F}"/>
          </ac:picMkLst>
        </pc:picChg>
        <pc:picChg chg="del">
          <ac:chgData name="Lee Jowett" userId="b4c18200-571b-4fac-968d-92e9fa7f3d31" providerId="ADAL" clId="{EBAC2A85-6B78-4FCB-BE86-273D64569917}" dt="2020-06-12T11:55:23.554" v="427" actId="478"/>
          <ac:picMkLst>
            <pc:docMk/>
            <pc:sldMk cId="3006282484" sldId="346"/>
            <ac:picMk id="8" creationId="{16506DFE-01D7-4568-970E-91915D786D24}"/>
          </ac:picMkLst>
        </pc:picChg>
        <pc:picChg chg="del">
          <ac:chgData name="Lee Jowett" userId="b4c18200-571b-4fac-968d-92e9fa7f3d31" providerId="ADAL" clId="{EBAC2A85-6B78-4FCB-BE86-273D64569917}" dt="2020-06-12T11:55:24.472" v="428" actId="478"/>
          <ac:picMkLst>
            <pc:docMk/>
            <pc:sldMk cId="3006282484" sldId="346"/>
            <ac:picMk id="9" creationId="{5DD83F84-2F6F-47F1-8BF3-8E41290D0A95}"/>
          </ac:picMkLst>
        </pc:picChg>
        <pc:picChg chg="del">
          <ac:chgData name="Lee Jowett" userId="b4c18200-571b-4fac-968d-92e9fa7f3d31" providerId="ADAL" clId="{EBAC2A85-6B78-4FCB-BE86-273D64569917}" dt="2020-06-12T11:55:25.659" v="430" actId="478"/>
          <ac:picMkLst>
            <pc:docMk/>
            <pc:sldMk cId="3006282484" sldId="346"/>
            <ac:picMk id="10" creationId="{679BFC0D-1BE9-4E48-88E1-7E20FC217247}"/>
          </ac:picMkLst>
        </pc:picChg>
        <pc:picChg chg="del">
          <ac:chgData name="Lee Jowett" userId="b4c18200-571b-4fac-968d-92e9fa7f3d31" providerId="ADAL" clId="{EBAC2A85-6B78-4FCB-BE86-273D64569917}" dt="2020-06-12T11:55:22.851" v="426" actId="478"/>
          <ac:picMkLst>
            <pc:docMk/>
            <pc:sldMk cId="3006282484" sldId="346"/>
            <ac:picMk id="11" creationId="{6B8968EC-148B-4601-A014-D3F45ACC245D}"/>
          </ac:picMkLst>
        </pc:picChg>
        <pc:picChg chg="add mod">
          <ac:chgData name="Lee Jowett" userId="b4c18200-571b-4fac-968d-92e9fa7f3d31" providerId="ADAL" clId="{EBAC2A85-6B78-4FCB-BE86-273D64569917}" dt="2020-06-12T12:05:59.444" v="542" actId="1036"/>
          <ac:picMkLst>
            <pc:docMk/>
            <pc:sldMk cId="3006282484" sldId="346"/>
            <ac:picMk id="12" creationId="{51FC225D-E2A0-454A-8BAF-861391F38457}"/>
          </ac:picMkLst>
        </pc:picChg>
        <pc:picChg chg="add mod">
          <ac:chgData name="Lee Jowett" userId="b4c18200-571b-4fac-968d-92e9fa7f3d31" providerId="ADAL" clId="{EBAC2A85-6B78-4FCB-BE86-273D64569917}" dt="2020-06-12T12:05:59.444" v="542" actId="1036"/>
          <ac:picMkLst>
            <pc:docMk/>
            <pc:sldMk cId="3006282484" sldId="346"/>
            <ac:picMk id="13" creationId="{EA38E865-AF48-413B-865F-D871EA9E6DCF}"/>
          </ac:picMkLst>
        </pc:picChg>
        <pc:picChg chg="add mod">
          <ac:chgData name="Lee Jowett" userId="b4c18200-571b-4fac-968d-92e9fa7f3d31" providerId="ADAL" clId="{EBAC2A85-6B78-4FCB-BE86-273D64569917}" dt="2020-06-12T12:05:59.444" v="542" actId="1036"/>
          <ac:picMkLst>
            <pc:docMk/>
            <pc:sldMk cId="3006282484" sldId="346"/>
            <ac:picMk id="14" creationId="{EADE4872-C2F6-4A75-A9D3-FB27FCF8593A}"/>
          </ac:picMkLst>
        </pc:picChg>
        <pc:picChg chg="add mod modCrop">
          <ac:chgData name="Lee Jowett" userId="b4c18200-571b-4fac-968d-92e9fa7f3d31" providerId="ADAL" clId="{EBAC2A85-6B78-4FCB-BE86-273D64569917}" dt="2020-06-12T12:05:49.098" v="531" actId="1037"/>
          <ac:picMkLst>
            <pc:docMk/>
            <pc:sldMk cId="3006282484" sldId="346"/>
            <ac:picMk id="15" creationId="{CDC4852D-4E3B-42CB-A41C-04C071732B61}"/>
          </ac:picMkLst>
        </pc:picChg>
        <pc:picChg chg="add mod">
          <ac:chgData name="Lee Jowett" userId="b4c18200-571b-4fac-968d-92e9fa7f3d31" providerId="ADAL" clId="{EBAC2A85-6B78-4FCB-BE86-273D64569917}" dt="2020-06-12T12:05:59.444" v="542" actId="1036"/>
          <ac:picMkLst>
            <pc:docMk/>
            <pc:sldMk cId="3006282484" sldId="346"/>
            <ac:picMk id="17" creationId="{163CFDBC-1BB5-4115-BC68-C6D18DACC9E7}"/>
          </ac:picMkLst>
        </pc:picChg>
      </pc:sldChg>
      <pc:sldChg chg="add del">
        <pc:chgData name="Lee Jowett" userId="b4c18200-571b-4fac-968d-92e9fa7f3d31" providerId="ADAL" clId="{EBAC2A85-6B78-4FCB-BE86-273D64569917}" dt="2020-06-12T12:59:40.616" v="718" actId="2696"/>
        <pc:sldMkLst>
          <pc:docMk/>
          <pc:sldMk cId="4203611298" sldId="347"/>
        </pc:sldMkLst>
      </pc:sldChg>
      <pc:sldChg chg="addSp delSp modSp add">
        <pc:chgData name="Lee Jowett" userId="b4c18200-571b-4fac-968d-92e9fa7f3d31" providerId="ADAL" clId="{EBAC2A85-6B78-4FCB-BE86-273D64569917}" dt="2020-06-12T12:57:45.407" v="681" actId="1076"/>
        <pc:sldMkLst>
          <pc:docMk/>
          <pc:sldMk cId="57831308" sldId="348"/>
        </pc:sldMkLst>
        <pc:picChg chg="add">
          <ac:chgData name="Lee Jowett" userId="b4c18200-571b-4fac-968d-92e9fa7f3d31" providerId="ADAL" clId="{EBAC2A85-6B78-4FCB-BE86-273D64569917}" dt="2020-06-12T12:57:39.423" v="678"/>
          <ac:picMkLst>
            <pc:docMk/>
            <pc:sldMk cId="57831308" sldId="348"/>
            <ac:picMk id="4" creationId="{129A3E52-465D-4600-8C09-0AD7BD476668}"/>
          </ac:picMkLst>
        </pc:picChg>
        <pc:picChg chg="add">
          <ac:chgData name="Lee Jowett" userId="b4c18200-571b-4fac-968d-92e9fa7f3d31" providerId="ADAL" clId="{EBAC2A85-6B78-4FCB-BE86-273D64569917}" dt="2020-06-12T12:57:39.423" v="678"/>
          <ac:picMkLst>
            <pc:docMk/>
            <pc:sldMk cId="57831308" sldId="348"/>
            <ac:picMk id="5" creationId="{A46E732A-8F76-4542-ADE4-911864C68CC5}"/>
          </ac:picMkLst>
        </pc:picChg>
        <pc:picChg chg="del">
          <ac:chgData name="Lee Jowett" userId="b4c18200-571b-4fac-968d-92e9fa7f3d31" providerId="ADAL" clId="{EBAC2A85-6B78-4FCB-BE86-273D64569917}" dt="2020-06-12T12:57:38.709" v="677" actId="478"/>
          <ac:picMkLst>
            <pc:docMk/>
            <pc:sldMk cId="57831308" sldId="348"/>
            <ac:picMk id="1026" creationId="{00000000-0000-0000-0000-000000000000}"/>
          </ac:picMkLst>
        </pc:picChg>
        <pc:picChg chg="mod">
          <ac:chgData name="Lee Jowett" userId="b4c18200-571b-4fac-968d-92e9fa7f3d31" providerId="ADAL" clId="{EBAC2A85-6B78-4FCB-BE86-273D64569917}" dt="2020-06-12T12:57:45.407" v="681" actId="1076"/>
          <ac:picMkLst>
            <pc:docMk/>
            <pc:sldMk cId="57831308" sldId="348"/>
            <ac:picMk id="1027" creationId="{00000000-0000-0000-0000-000000000000}"/>
          </ac:picMkLst>
        </pc:picChg>
      </pc:sldChg>
      <pc:sldChg chg="addSp modSp add">
        <pc:chgData name="Lee Jowett" userId="b4c18200-571b-4fac-968d-92e9fa7f3d31" providerId="ADAL" clId="{EBAC2A85-6B78-4FCB-BE86-273D64569917}" dt="2020-06-12T12:57:59.775" v="684" actId="1076"/>
        <pc:sldMkLst>
          <pc:docMk/>
          <pc:sldMk cId="436702510" sldId="349"/>
        </pc:sldMkLst>
        <pc:spChg chg="mod">
          <ac:chgData name="Lee Jowett" userId="b4c18200-571b-4fac-968d-92e9fa7f3d31" providerId="ADAL" clId="{EBAC2A85-6B78-4FCB-BE86-273D64569917}" dt="2020-06-12T12:57:59.775" v="684" actId="1076"/>
          <ac:spMkLst>
            <pc:docMk/>
            <pc:sldMk cId="436702510" sldId="349"/>
            <ac:spMk id="2" creationId="{00000000-0000-0000-0000-000000000000}"/>
          </ac:spMkLst>
        </pc:spChg>
        <pc:spChg chg="mod">
          <ac:chgData name="Lee Jowett" userId="b4c18200-571b-4fac-968d-92e9fa7f3d31" providerId="ADAL" clId="{EBAC2A85-6B78-4FCB-BE86-273D64569917}" dt="2020-06-12T12:57:52.220" v="682" actId="14100"/>
          <ac:spMkLst>
            <pc:docMk/>
            <pc:sldMk cId="436702510" sldId="349"/>
            <ac:spMk id="3" creationId="{00000000-0000-0000-0000-000000000000}"/>
          </ac:spMkLst>
        </pc:spChg>
        <pc:picChg chg="add mod">
          <ac:chgData name="Lee Jowett" userId="b4c18200-571b-4fac-968d-92e9fa7f3d31" providerId="ADAL" clId="{EBAC2A85-6B78-4FCB-BE86-273D64569917}" dt="2020-06-12T12:51:10.212" v="564" actId="1036"/>
          <ac:picMkLst>
            <pc:docMk/>
            <pc:sldMk cId="436702510" sldId="349"/>
            <ac:picMk id="5" creationId="{B37C47A2-F124-4DD5-A543-1A87FDB9790B}"/>
          </ac:picMkLst>
        </pc:picChg>
        <pc:picChg chg="mod">
          <ac:chgData name="Lee Jowett" userId="b4c18200-571b-4fac-968d-92e9fa7f3d31" providerId="ADAL" clId="{EBAC2A85-6B78-4FCB-BE86-273D64569917}" dt="2020-06-12T12:51:00.153" v="555" actId="732"/>
          <ac:picMkLst>
            <pc:docMk/>
            <pc:sldMk cId="436702510" sldId="349"/>
            <ac:picMk id="4099" creationId="{00000000-0000-0000-0000-000000000000}"/>
          </ac:picMkLst>
        </pc:picChg>
      </pc:sldChg>
      <pc:sldChg chg="add">
        <pc:chgData name="Lee Jowett" userId="b4c18200-571b-4fac-968d-92e9fa7f3d31" providerId="ADAL" clId="{EBAC2A85-6B78-4FCB-BE86-273D64569917}" dt="2020-06-12T12:50:22.668" v="551"/>
        <pc:sldMkLst>
          <pc:docMk/>
          <pc:sldMk cId="2254858563" sldId="350"/>
        </pc:sldMkLst>
      </pc:sldChg>
      <pc:sldChg chg="addSp modSp add">
        <pc:chgData name="Lee Jowett" userId="b4c18200-571b-4fac-968d-92e9fa7f3d31" providerId="ADAL" clId="{EBAC2A85-6B78-4FCB-BE86-273D64569917}" dt="2020-06-12T12:51:42.200" v="625" actId="1035"/>
        <pc:sldMkLst>
          <pc:docMk/>
          <pc:sldMk cId="1827402625" sldId="351"/>
        </pc:sldMkLst>
        <pc:spChg chg="mod">
          <ac:chgData name="Lee Jowett" userId="b4c18200-571b-4fac-968d-92e9fa7f3d31" providerId="ADAL" clId="{EBAC2A85-6B78-4FCB-BE86-273D64569917}" dt="2020-06-12T12:51:42.200" v="625" actId="1035"/>
          <ac:spMkLst>
            <pc:docMk/>
            <pc:sldMk cId="1827402625" sldId="351"/>
            <ac:spMk id="17" creationId="{00000000-0000-0000-0000-000000000000}"/>
          </ac:spMkLst>
        </pc:spChg>
        <pc:spChg chg="mod">
          <ac:chgData name="Lee Jowett" userId="b4c18200-571b-4fac-968d-92e9fa7f3d31" providerId="ADAL" clId="{EBAC2A85-6B78-4FCB-BE86-273D64569917}" dt="2020-06-12T12:51:42.200" v="625" actId="1035"/>
          <ac:spMkLst>
            <pc:docMk/>
            <pc:sldMk cId="1827402625" sldId="351"/>
            <ac:spMk id="22" creationId="{00000000-0000-0000-0000-000000000000}"/>
          </ac:spMkLst>
        </pc:spChg>
        <pc:spChg chg="mod">
          <ac:chgData name="Lee Jowett" userId="b4c18200-571b-4fac-968d-92e9fa7f3d31" providerId="ADAL" clId="{EBAC2A85-6B78-4FCB-BE86-273D64569917}" dt="2020-06-12T12:51:42.200" v="625" actId="1035"/>
          <ac:spMkLst>
            <pc:docMk/>
            <pc:sldMk cId="1827402625" sldId="351"/>
            <ac:spMk id="23" creationId="{00000000-0000-0000-0000-000000000000}"/>
          </ac:spMkLst>
        </pc:spChg>
        <pc:spChg chg="mod">
          <ac:chgData name="Lee Jowett" userId="b4c18200-571b-4fac-968d-92e9fa7f3d31" providerId="ADAL" clId="{EBAC2A85-6B78-4FCB-BE86-273D64569917}" dt="2020-06-12T12:51:42.200" v="625" actId="1035"/>
          <ac:spMkLst>
            <pc:docMk/>
            <pc:sldMk cId="1827402625" sldId="351"/>
            <ac:spMk id="50" creationId="{00000000-0000-0000-0000-000000000000}"/>
          </ac:spMkLst>
        </pc:spChg>
        <pc:spChg chg="mod">
          <ac:chgData name="Lee Jowett" userId="b4c18200-571b-4fac-968d-92e9fa7f3d31" providerId="ADAL" clId="{EBAC2A85-6B78-4FCB-BE86-273D64569917}" dt="2020-06-12T12:51:42.200" v="625" actId="1035"/>
          <ac:spMkLst>
            <pc:docMk/>
            <pc:sldMk cId="1827402625" sldId="351"/>
            <ac:spMk id="51" creationId="{00000000-0000-0000-0000-000000000000}"/>
          </ac:spMkLst>
        </pc:spChg>
        <pc:spChg chg="mod">
          <ac:chgData name="Lee Jowett" userId="b4c18200-571b-4fac-968d-92e9fa7f3d31" providerId="ADAL" clId="{EBAC2A85-6B78-4FCB-BE86-273D64569917}" dt="2020-06-12T12:51:42.200" v="625" actId="1035"/>
          <ac:spMkLst>
            <pc:docMk/>
            <pc:sldMk cId="1827402625" sldId="351"/>
            <ac:spMk id="52" creationId="{00000000-0000-0000-0000-000000000000}"/>
          </ac:spMkLst>
        </pc:spChg>
        <pc:spChg chg="mod">
          <ac:chgData name="Lee Jowett" userId="b4c18200-571b-4fac-968d-92e9fa7f3d31" providerId="ADAL" clId="{EBAC2A85-6B78-4FCB-BE86-273D64569917}" dt="2020-06-12T12:51:42.200" v="625" actId="1035"/>
          <ac:spMkLst>
            <pc:docMk/>
            <pc:sldMk cId="1827402625" sldId="351"/>
            <ac:spMk id="57" creationId="{00000000-0000-0000-0000-000000000000}"/>
          </ac:spMkLst>
        </pc:spChg>
        <pc:spChg chg="mod">
          <ac:chgData name="Lee Jowett" userId="b4c18200-571b-4fac-968d-92e9fa7f3d31" providerId="ADAL" clId="{EBAC2A85-6B78-4FCB-BE86-273D64569917}" dt="2020-06-12T12:51:42.200" v="625" actId="1035"/>
          <ac:spMkLst>
            <pc:docMk/>
            <pc:sldMk cId="1827402625" sldId="351"/>
            <ac:spMk id="62" creationId="{00000000-0000-0000-0000-000000000000}"/>
          </ac:spMkLst>
        </pc:spChg>
        <pc:spChg chg="mod">
          <ac:chgData name="Lee Jowett" userId="b4c18200-571b-4fac-968d-92e9fa7f3d31" providerId="ADAL" clId="{EBAC2A85-6B78-4FCB-BE86-273D64569917}" dt="2020-06-12T12:51:42.200" v="625" actId="1035"/>
          <ac:spMkLst>
            <pc:docMk/>
            <pc:sldMk cId="1827402625" sldId="351"/>
            <ac:spMk id="65" creationId="{00000000-0000-0000-0000-000000000000}"/>
          </ac:spMkLst>
        </pc:spChg>
        <pc:spChg chg="mod">
          <ac:chgData name="Lee Jowett" userId="b4c18200-571b-4fac-968d-92e9fa7f3d31" providerId="ADAL" clId="{EBAC2A85-6B78-4FCB-BE86-273D64569917}" dt="2020-06-12T12:51:42.200" v="625" actId="1035"/>
          <ac:spMkLst>
            <pc:docMk/>
            <pc:sldMk cId="1827402625" sldId="351"/>
            <ac:spMk id="66" creationId="{00000000-0000-0000-0000-000000000000}"/>
          </ac:spMkLst>
        </pc:spChg>
        <pc:spChg chg="mod">
          <ac:chgData name="Lee Jowett" userId="b4c18200-571b-4fac-968d-92e9fa7f3d31" providerId="ADAL" clId="{EBAC2A85-6B78-4FCB-BE86-273D64569917}" dt="2020-06-12T12:51:42.200" v="625" actId="1035"/>
          <ac:spMkLst>
            <pc:docMk/>
            <pc:sldMk cId="1827402625" sldId="351"/>
            <ac:spMk id="73" creationId="{00000000-0000-0000-0000-000000000000}"/>
          </ac:spMkLst>
        </pc:spChg>
        <pc:spChg chg="mod">
          <ac:chgData name="Lee Jowett" userId="b4c18200-571b-4fac-968d-92e9fa7f3d31" providerId="ADAL" clId="{EBAC2A85-6B78-4FCB-BE86-273D64569917}" dt="2020-06-12T12:51:42.200" v="625" actId="1035"/>
          <ac:spMkLst>
            <pc:docMk/>
            <pc:sldMk cId="1827402625" sldId="351"/>
            <ac:spMk id="74" creationId="{00000000-0000-0000-0000-000000000000}"/>
          </ac:spMkLst>
        </pc:spChg>
        <pc:spChg chg="mod">
          <ac:chgData name="Lee Jowett" userId="b4c18200-571b-4fac-968d-92e9fa7f3d31" providerId="ADAL" clId="{EBAC2A85-6B78-4FCB-BE86-273D64569917}" dt="2020-06-12T12:51:42.200" v="625" actId="1035"/>
          <ac:spMkLst>
            <pc:docMk/>
            <pc:sldMk cId="1827402625" sldId="351"/>
            <ac:spMk id="83" creationId="{00000000-0000-0000-0000-000000000000}"/>
          </ac:spMkLst>
        </pc:spChg>
        <pc:spChg chg="mod">
          <ac:chgData name="Lee Jowett" userId="b4c18200-571b-4fac-968d-92e9fa7f3d31" providerId="ADAL" clId="{EBAC2A85-6B78-4FCB-BE86-273D64569917}" dt="2020-06-12T12:51:42.200" v="625" actId="1035"/>
          <ac:spMkLst>
            <pc:docMk/>
            <pc:sldMk cId="1827402625" sldId="351"/>
            <ac:spMk id="89" creationId="{00000000-0000-0000-0000-000000000000}"/>
          </ac:spMkLst>
        </pc:spChg>
        <pc:spChg chg="mod">
          <ac:chgData name="Lee Jowett" userId="b4c18200-571b-4fac-968d-92e9fa7f3d31" providerId="ADAL" clId="{EBAC2A85-6B78-4FCB-BE86-273D64569917}" dt="2020-06-12T12:51:42.200" v="625" actId="1035"/>
          <ac:spMkLst>
            <pc:docMk/>
            <pc:sldMk cId="1827402625" sldId="351"/>
            <ac:spMk id="97" creationId="{00000000-0000-0000-0000-000000000000}"/>
          </ac:spMkLst>
        </pc:spChg>
        <pc:spChg chg="mod">
          <ac:chgData name="Lee Jowett" userId="b4c18200-571b-4fac-968d-92e9fa7f3d31" providerId="ADAL" clId="{EBAC2A85-6B78-4FCB-BE86-273D64569917}" dt="2020-06-12T12:51:42.200" v="625" actId="1035"/>
          <ac:spMkLst>
            <pc:docMk/>
            <pc:sldMk cId="1827402625" sldId="351"/>
            <ac:spMk id="99" creationId="{00000000-0000-0000-0000-000000000000}"/>
          </ac:spMkLst>
        </pc:spChg>
        <pc:grpChg chg="mod">
          <ac:chgData name="Lee Jowett" userId="b4c18200-571b-4fac-968d-92e9fa7f3d31" providerId="ADAL" clId="{EBAC2A85-6B78-4FCB-BE86-273D64569917}" dt="2020-06-12T12:51:42.200" v="625" actId="1035"/>
          <ac:grpSpMkLst>
            <pc:docMk/>
            <pc:sldMk cId="1827402625" sldId="351"/>
            <ac:grpSpMk id="11" creationId="{00000000-0000-0000-0000-000000000000}"/>
          </ac:grpSpMkLst>
        </pc:grpChg>
        <pc:grpChg chg="mod">
          <ac:chgData name="Lee Jowett" userId="b4c18200-571b-4fac-968d-92e9fa7f3d31" providerId="ADAL" clId="{EBAC2A85-6B78-4FCB-BE86-273D64569917}" dt="2020-06-12T12:51:42.200" v="625" actId="1035"/>
          <ac:grpSpMkLst>
            <pc:docMk/>
            <pc:sldMk cId="1827402625" sldId="351"/>
            <ac:grpSpMk id="16" creationId="{00000000-0000-0000-0000-000000000000}"/>
          </ac:grpSpMkLst>
        </pc:grpChg>
        <pc:grpChg chg="mod">
          <ac:chgData name="Lee Jowett" userId="b4c18200-571b-4fac-968d-92e9fa7f3d31" providerId="ADAL" clId="{EBAC2A85-6B78-4FCB-BE86-273D64569917}" dt="2020-06-12T12:51:42.200" v="625" actId="1035"/>
          <ac:grpSpMkLst>
            <pc:docMk/>
            <pc:sldMk cId="1827402625" sldId="351"/>
            <ac:grpSpMk id="20" creationId="{00000000-0000-0000-0000-000000000000}"/>
          </ac:grpSpMkLst>
        </pc:grpChg>
        <pc:grpChg chg="mod">
          <ac:chgData name="Lee Jowett" userId="b4c18200-571b-4fac-968d-92e9fa7f3d31" providerId="ADAL" clId="{EBAC2A85-6B78-4FCB-BE86-273D64569917}" dt="2020-06-12T12:51:42.200" v="625" actId="1035"/>
          <ac:grpSpMkLst>
            <pc:docMk/>
            <pc:sldMk cId="1827402625" sldId="351"/>
            <ac:grpSpMk id="26" creationId="{00000000-0000-0000-0000-000000000000}"/>
          </ac:grpSpMkLst>
        </pc:grpChg>
        <pc:grpChg chg="mod">
          <ac:chgData name="Lee Jowett" userId="b4c18200-571b-4fac-968d-92e9fa7f3d31" providerId="ADAL" clId="{EBAC2A85-6B78-4FCB-BE86-273D64569917}" dt="2020-06-12T12:51:42.200" v="625" actId="1035"/>
          <ac:grpSpMkLst>
            <pc:docMk/>
            <pc:sldMk cId="1827402625" sldId="351"/>
            <ac:grpSpMk id="67" creationId="{00000000-0000-0000-0000-000000000000}"/>
          </ac:grpSpMkLst>
        </pc:grpChg>
        <pc:grpChg chg="mod">
          <ac:chgData name="Lee Jowett" userId="b4c18200-571b-4fac-968d-92e9fa7f3d31" providerId="ADAL" clId="{EBAC2A85-6B78-4FCB-BE86-273D64569917}" dt="2020-06-12T12:51:42.200" v="625" actId="1035"/>
          <ac:grpSpMkLst>
            <pc:docMk/>
            <pc:sldMk cId="1827402625" sldId="351"/>
            <ac:grpSpMk id="78" creationId="{00000000-0000-0000-0000-000000000000}"/>
          </ac:grpSpMkLst>
        </pc:grpChg>
        <pc:grpChg chg="mod">
          <ac:chgData name="Lee Jowett" userId="b4c18200-571b-4fac-968d-92e9fa7f3d31" providerId="ADAL" clId="{EBAC2A85-6B78-4FCB-BE86-273D64569917}" dt="2020-06-12T12:51:42.200" v="625" actId="1035"/>
          <ac:grpSpMkLst>
            <pc:docMk/>
            <pc:sldMk cId="1827402625" sldId="351"/>
            <ac:grpSpMk id="81" creationId="{00000000-0000-0000-0000-000000000000}"/>
          </ac:grpSpMkLst>
        </pc:grpChg>
        <pc:picChg chg="mod">
          <ac:chgData name="Lee Jowett" userId="b4c18200-571b-4fac-968d-92e9fa7f3d31" providerId="ADAL" clId="{EBAC2A85-6B78-4FCB-BE86-273D64569917}" dt="2020-06-12T12:51:42.200" v="625" actId="1035"/>
          <ac:picMkLst>
            <pc:docMk/>
            <pc:sldMk cId="1827402625" sldId="351"/>
            <ac:picMk id="10" creationId="{00000000-0000-0000-0000-000000000000}"/>
          </ac:picMkLst>
        </pc:picChg>
        <pc:picChg chg="mod">
          <ac:chgData name="Lee Jowett" userId="b4c18200-571b-4fac-968d-92e9fa7f3d31" providerId="ADAL" clId="{EBAC2A85-6B78-4FCB-BE86-273D64569917}" dt="2020-06-12T12:51:42.200" v="625" actId="1035"/>
          <ac:picMkLst>
            <pc:docMk/>
            <pc:sldMk cId="1827402625" sldId="351"/>
            <ac:picMk id="43" creationId="{00000000-0000-0000-0000-000000000000}"/>
          </ac:picMkLst>
        </pc:picChg>
        <pc:picChg chg="mod">
          <ac:chgData name="Lee Jowett" userId="b4c18200-571b-4fac-968d-92e9fa7f3d31" providerId="ADAL" clId="{EBAC2A85-6B78-4FCB-BE86-273D64569917}" dt="2020-06-12T12:51:42.200" v="625" actId="1035"/>
          <ac:picMkLst>
            <pc:docMk/>
            <pc:sldMk cId="1827402625" sldId="351"/>
            <ac:picMk id="46" creationId="{00000000-0000-0000-0000-000000000000}"/>
          </ac:picMkLst>
        </pc:picChg>
        <pc:picChg chg="add">
          <ac:chgData name="Lee Jowett" userId="b4c18200-571b-4fac-968d-92e9fa7f3d31" providerId="ADAL" clId="{EBAC2A85-6B78-4FCB-BE86-273D64569917}" dt="2020-06-12T12:51:22.115" v="565"/>
          <ac:picMkLst>
            <pc:docMk/>
            <pc:sldMk cId="1827402625" sldId="351"/>
            <ac:picMk id="72" creationId="{F19E2CB2-ED8B-4073-8E1D-46918785F8A9}"/>
          </ac:picMkLst>
        </pc:picChg>
        <pc:picChg chg="add">
          <ac:chgData name="Lee Jowett" userId="b4c18200-571b-4fac-968d-92e9fa7f3d31" providerId="ADAL" clId="{EBAC2A85-6B78-4FCB-BE86-273D64569917}" dt="2020-06-12T12:51:22.115" v="565"/>
          <ac:picMkLst>
            <pc:docMk/>
            <pc:sldMk cId="1827402625" sldId="351"/>
            <ac:picMk id="76" creationId="{FEF0A849-C992-450C-99DA-0E0E262EB7DD}"/>
          </ac:picMkLst>
        </pc:picChg>
        <pc:picChg chg="mod">
          <ac:chgData name="Lee Jowett" userId="b4c18200-571b-4fac-968d-92e9fa7f3d31" providerId="ADAL" clId="{EBAC2A85-6B78-4FCB-BE86-273D64569917}" dt="2020-06-12T12:51:42.200" v="625" actId="1035"/>
          <ac:picMkLst>
            <pc:docMk/>
            <pc:sldMk cId="1827402625" sldId="351"/>
            <ac:picMk id="77" creationId="{00000000-0000-0000-0000-000000000000}"/>
          </ac:picMkLst>
        </pc:picChg>
        <pc:picChg chg="mod">
          <ac:chgData name="Lee Jowett" userId="b4c18200-571b-4fac-968d-92e9fa7f3d31" providerId="ADAL" clId="{EBAC2A85-6B78-4FCB-BE86-273D64569917}" dt="2020-06-12T12:51:42.200" v="625" actId="1035"/>
          <ac:picMkLst>
            <pc:docMk/>
            <pc:sldMk cId="1827402625" sldId="351"/>
            <ac:picMk id="84" creationId="{00000000-0000-0000-0000-000000000000}"/>
          </ac:picMkLst>
        </pc:picChg>
        <pc:picChg chg="mod">
          <ac:chgData name="Lee Jowett" userId="b4c18200-571b-4fac-968d-92e9fa7f3d31" providerId="ADAL" clId="{EBAC2A85-6B78-4FCB-BE86-273D64569917}" dt="2020-06-12T12:51:42.200" v="625" actId="1035"/>
          <ac:picMkLst>
            <pc:docMk/>
            <pc:sldMk cId="1827402625" sldId="351"/>
            <ac:picMk id="100" creationId="{00000000-0000-0000-0000-000000000000}"/>
          </ac:picMkLst>
        </pc:picChg>
        <pc:cxnChg chg="mod">
          <ac:chgData name="Lee Jowett" userId="b4c18200-571b-4fac-968d-92e9fa7f3d31" providerId="ADAL" clId="{EBAC2A85-6B78-4FCB-BE86-273D64569917}" dt="2020-06-12T12:51:42.200" v="625" actId="1035"/>
          <ac:cxnSpMkLst>
            <pc:docMk/>
            <pc:sldMk cId="1827402625" sldId="351"/>
            <ac:cxnSpMk id="70" creationId="{00000000-0000-0000-0000-000000000000}"/>
          </ac:cxnSpMkLst>
        </pc:cxnChg>
        <pc:cxnChg chg="mod">
          <ac:chgData name="Lee Jowett" userId="b4c18200-571b-4fac-968d-92e9fa7f3d31" providerId="ADAL" clId="{EBAC2A85-6B78-4FCB-BE86-273D64569917}" dt="2020-06-12T12:51:42.200" v="625" actId="1035"/>
          <ac:cxnSpMkLst>
            <pc:docMk/>
            <pc:sldMk cId="1827402625" sldId="351"/>
            <ac:cxnSpMk id="86" creationId="{00000000-0000-0000-0000-000000000000}"/>
          </ac:cxnSpMkLst>
        </pc:cxnChg>
        <pc:cxnChg chg="mod">
          <ac:chgData name="Lee Jowett" userId="b4c18200-571b-4fac-968d-92e9fa7f3d31" providerId="ADAL" clId="{EBAC2A85-6B78-4FCB-BE86-273D64569917}" dt="2020-06-12T12:51:42.200" v="625" actId="1035"/>
          <ac:cxnSpMkLst>
            <pc:docMk/>
            <pc:sldMk cId="1827402625" sldId="351"/>
            <ac:cxnSpMk id="88" creationId="{00000000-0000-0000-0000-000000000000}"/>
          </ac:cxnSpMkLst>
        </pc:cxnChg>
        <pc:cxnChg chg="mod">
          <ac:chgData name="Lee Jowett" userId="b4c18200-571b-4fac-968d-92e9fa7f3d31" providerId="ADAL" clId="{EBAC2A85-6B78-4FCB-BE86-273D64569917}" dt="2020-06-12T12:51:42.200" v="625" actId="1035"/>
          <ac:cxnSpMkLst>
            <pc:docMk/>
            <pc:sldMk cId="1827402625" sldId="351"/>
            <ac:cxnSpMk id="98" creationId="{00000000-0000-0000-0000-000000000000}"/>
          </ac:cxnSpMkLst>
        </pc:cxnChg>
        <pc:cxnChg chg="mod">
          <ac:chgData name="Lee Jowett" userId="b4c18200-571b-4fac-968d-92e9fa7f3d31" providerId="ADAL" clId="{EBAC2A85-6B78-4FCB-BE86-273D64569917}" dt="2020-06-12T12:51:42.200" v="625" actId="1035"/>
          <ac:cxnSpMkLst>
            <pc:docMk/>
            <pc:sldMk cId="1827402625" sldId="351"/>
            <ac:cxnSpMk id="120" creationId="{00000000-0000-0000-0000-000000000000}"/>
          </ac:cxnSpMkLst>
        </pc:cxnChg>
        <pc:cxnChg chg="mod">
          <ac:chgData name="Lee Jowett" userId="b4c18200-571b-4fac-968d-92e9fa7f3d31" providerId="ADAL" clId="{EBAC2A85-6B78-4FCB-BE86-273D64569917}" dt="2020-06-12T12:51:42.200" v="625" actId="1035"/>
          <ac:cxnSpMkLst>
            <pc:docMk/>
            <pc:sldMk cId="1827402625" sldId="351"/>
            <ac:cxnSpMk id="121" creationId="{00000000-0000-0000-0000-000000000000}"/>
          </ac:cxnSpMkLst>
        </pc:cxnChg>
      </pc:sldChg>
      <pc:sldChg chg="addSp delSp add">
        <pc:chgData name="Lee Jowett" userId="b4c18200-571b-4fac-968d-92e9fa7f3d31" providerId="ADAL" clId="{EBAC2A85-6B78-4FCB-BE86-273D64569917}" dt="2020-06-12T12:51:50.908" v="627"/>
        <pc:sldMkLst>
          <pc:docMk/>
          <pc:sldMk cId="2087718720" sldId="352"/>
        </pc:sldMkLst>
        <pc:picChg chg="add">
          <ac:chgData name="Lee Jowett" userId="b4c18200-571b-4fac-968d-92e9fa7f3d31" providerId="ADAL" clId="{EBAC2A85-6B78-4FCB-BE86-273D64569917}" dt="2020-06-12T12:51:50.908" v="627"/>
          <ac:picMkLst>
            <pc:docMk/>
            <pc:sldMk cId="2087718720" sldId="352"/>
            <ac:picMk id="5" creationId="{AF42D251-4666-4B40-A069-53D12B2C6C12}"/>
          </ac:picMkLst>
        </pc:picChg>
        <pc:picChg chg="add">
          <ac:chgData name="Lee Jowett" userId="b4c18200-571b-4fac-968d-92e9fa7f3d31" providerId="ADAL" clId="{EBAC2A85-6B78-4FCB-BE86-273D64569917}" dt="2020-06-12T12:51:50.908" v="627"/>
          <ac:picMkLst>
            <pc:docMk/>
            <pc:sldMk cId="2087718720" sldId="352"/>
            <ac:picMk id="7" creationId="{11124DD3-775A-48B9-A754-85ABC4B41F5D}"/>
          </ac:picMkLst>
        </pc:picChg>
        <pc:picChg chg="del">
          <ac:chgData name="Lee Jowett" userId="b4c18200-571b-4fac-968d-92e9fa7f3d31" providerId="ADAL" clId="{EBAC2A85-6B78-4FCB-BE86-273D64569917}" dt="2020-06-12T12:51:50.469" v="626" actId="478"/>
          <ac:picMkLst>
            <pc:docMk/>
            <pc:sldMk cId="2087718720" sldId="352"/>
            <ac:picMk id="4099" creationId="{00000000-0000-0000-0000-000000000000}"/>
          </ac:picMkLst>
        </pc:picChg>
      </pc:sldChg>
      <pc:sldChg chg="add">
        <pc:chgData name="Lee Jowett" userId="b4c18200-571b-4fac-968d-92e9fa7f3d31" providerId="ADAL" clId="{EBAC2A85-6B78-4FCB-BE86-273D64569917}" dt="2020-06-12T12:50:22.668" v="551"/>
        <pc:sldMkLst>
          <pc:docMk/>
          <pc:sldMk cId="2825754591" sldId="353"/>
        </pc:sldMkLst>
      </pc:sldChg>
      <pc:sldChg chg="addSp delSp modSp add">
        <pc:chgData name="Lee Jowett" userId="b4c18200-571b-4fac-968d-92e9fa7f3d31" providerId="ADAL" clId="{EBAC2A85-6B78-4FCB-BE86-273D64569917}" dt="2020-06-12T12:52:34.354" v="643" actId="1076"/>
        <pc:sldMkLst>
          <pc:docMk/>
          <pc:sldMk cId="1240797475" sldId="354"/>
        </pc:sldMkLst>
        <pc:spChg chg="mod">
          <ac:chgData name="Lee Jowett" userId="b4c18200-571b-4fac-968d-92e9fa7f3d31" providerId="ADAL" clId="{EBAC2A85-6B78-4FCB-BE86-273D64569917}" dt="2020-06-12T12:52:27.888" v="640" actId="1076"/>
          <ac:spMkLst>
            <pc:docMk/>
            <pc:sldMk cId="1240797475" sldId="354"/>
            <ac:spMk id="2" creationId="{00000000-0000-0000-0000-000000000000}"/>
          </ac:spMkLst>
        </pc:spChg>
        <pc:picChg chg="mod ord">
          <ac:chgData name="Lee Jowett" userId="b4c18200-571b-4fac-968d-92e9fa7f3d31" providerId="ADAL" clId="{EBAC2A85-6B78-4FCB-BE86-273D64569917}" dt="2020-06-12T12:52:34.354" v="643" actId="1076"/>
          <ac:picMkLst>
            <pc:docMk/>
            <pc:sldMk cId="1240797475" sldId="354"/>
            <ac:picMk id="5" creationId="{D2ACA539-566E-4D69-B117-A3537F17BBE0}"/>
          </ac:picMkLst>
        </pc:picChg>
        <pc:picChg chg="add">
          <ac:chgData name="Lee Jowett" userId="b4c18200-571b-4fac-968d-92e9fa7f3d31" providerId="ADAL" clId="{EBAC2A85-6B78-4FCB-BE86-273D64569917}" dt="2020-06-12T12:52:22.005" v="638"/>
          <ac:picMkLst>
            <pc:docMk/>
            <pc:sldMk cId="1240797475" sldId="354"/>
            <ac:picMk id="6" creationId="{E796367D-604E-4AD1-9676-101F868AF9A4}"/>
          </ac:picMkLst>
        </pc:picChg>
        <pc:picChg chg="add">
          <ac:chgData name="Lee Jowett" userId="b4c18200-571b-4fac-968d-92e9fa7f3d31" providerId="ADAL" clId="{EBAC2A85-6B78-4FCB-BE86-273D64569917}" dt="2020-06-12T12:52:22.005" v="638"/>
          <ac:picMkLst>
            <pc:docMk/>
            <pc:sldMk cId="1240797475" sldId="354"/>
            <ac:picMk id="7" creationId="{B6ABAE3B-4438-4C1D-B1AF-35CDEB588F5C}"/>
          </ac:picMkLst>
        </pc:picChg>
        <pc:picChg chg="del">
          <ac:chgData name="Lee Jowett" userId="b4c18200-571b-4fac-968d-92e9fa7f3d31" providerId="ADAL" clId="{EBAC2A85-6B78-4FCB-BE86-273D64569917}" dt="2020-06-12T12:52:20.849" v="637" actId="478"/>
          <ac:picMkLst>
            <pc:docMk/>
            <pc:sldMk cId="1240797475" sldId="354"/>
            <ac:picMk id="4099" creationId="{00000000-0000-0000-0000-000000000000}"/>
          </ac:picMkLst>
        </pc:picChg>
      </pc:sldChg>
      <pc:sldChg chg="addSp delSp modSp add">
        <pc:chgData name="Lee Jowett" userId="b4c18200-571b-4fac-968d-92e9fa7f3d31" providerId="ADAL" clId="{EBAC2A85-6B78-4FCB-BE86-273D64569917}" dt="2020-06-12T12:53:36.009" v="656" actId="20577"/>
        <pc:sldMkLst>
          <pc:docMk/>
          <pc:sldMk cId="2442069887" sldId="355"/>
        </pc:sldMkLst>
        <pc:spChg chg="del mod">
          <ac:chgData name="Lee Jowett" userId="b4c18200-571b-4fac-968d-92e9fa7f3d31" providerId="ADAL" clId="{EBAC2A85-6B78-4FCB-BE86-273D64569917}" dt="2020-06-12T12:53:04.749" v="648" actId="478"/>
          <ac:spMkLst>
            <pc:docMk/>
            <pc:sldMk cId="2442069887" sldId="355"/>
            <ac:spMk id="2" creationId="{00000000-0000-0000-0000-000000000000}"/>
          </ac:spMkLst>
        </pc:spChg>
        <pc:spChg chg="mod">
          <ac:chgData name="Lee Jowett" userId="b4c18200-571b-4fac-968d-92e9fa7f3d31" providerId="ADAL" clId="{EBAC2A85-6B78-4FCB-BE86-273D64569917}" dt="2020-06-12T12:53:36.009" v="656" actId="20577"/>
          <ac:spMkLst>
            <pc:docMk/>
            <pc:sldMk cId="2442069887" sldId="355"/>
            <ac:spMk id="4" creationId="{00000000-0000-0000-0000-000000000000}"/>
          </ac:spMkLst>
        </pc:spChg>
        <pc:spChg chg="add del mod">
          <ac:chgData name="Lee Jowett" userId="b4c18200-571b-4fac-968d-92e9fa7f3d31" providerId="ADAL" clId="{EBAC2A85-6B78-4FCB-BE86-273D64569917}" dt="2020-06-12T12:53:22.802" v="652" actId="478"/>
          <ac:spMkLst>
            <pc:docMk/>
            <pc:sldMk cId="2442069887" sldId="355"/>
            <ac:spMk id="5" creationId="{3E2B6946-9E69-4CAC-BCF1-9EF0564CBF1F}"/>
          </ac:spMkLst>
        </pc:spChg>
        <pc:picChg chg="mod">
          <ac:chgData name="Lee Jowett" userId="b4c18200-571b-4fac-968d-92e9fa7f3d31" providerId="ADAL" clId="{EBAC2A85-6B78-4FCB-BE86-273D64569917}" dt="2020-06-12T12:53:29.837" v="655" actId="14100"/>
          <ac:picMkLst>
            <pc:docMk/>
            <pc:sldMk cId="2442069887" sldId="355"/>
            <ac:picMk id="6" creationId="{00000000-0000-0000-0000-000000000000}"/>
          </ac:picMkLst>
        </pc:picChg>
        <pc:picChg chg="mod">
          <ac:chgData name="Lee Jowett" userId="b4c18200-571b-4fac-968d-92e9fa7f3d31" providerId="ADAL" clId="{EBAC2A85-6B78-4FCB-BE86-273D64569917}" dt="2020-06-12T12:53:20.143" v="651" actId="14100"/>
          <ac:picMkLst>
            <pc:docMk/>
            <pc:sldMk cId="2442069887" sldId="355"/>
            <ac:picMk id="4099" creationId="{00000000-0000-0000-0000-000000000000}"/>
          </ac:picMkLst>
        </pc:picChg>
      </pc:sldChg>
      <pc:sldChg chg="addSp delSp modSp">
        <pc:chgData name="Lee Jowett" userId="b4c18200-571b-4fac-968d-92e9fa7f3d31" providerId="ADAL" clId="{EBAC2A85-6B78-4FCB-BE86-273D64569917}" dt="2020-06-15T12:21:36.936" v="950" actId="962"/>
        <pc:sldMkLst>
          <pc:docMk/>
          <pc:sldMk cId="1802162692" sldId="358"/>
        </pc:sldMkLst>
        <pc:spChg chg="mod">
          <ac:chgData name="Lee Jowett" userId="b4c18200-571b-4fac-968d-92e9fa7f3d31" providerId="ADAL" clId="{EBAC2A85-6B78-4FCB-BE86-273D64569917}" dt="2020-06-15T09:11:53.505" v="747" actId="20577"/>
          <ac:spMkLst>
            <pc:docMk/>
            <pc:sldMk cId="1802162692" sldId="358"/>
            <ac:spMk id="2050" creationId="{00000000-0000-0000-0000-000000000000}"/>
          </ac:spMkLst>
        </pc:spChg>
        <pc:spChg chg="mod">
          <ac:chgData name="Lee Jowett" userId="b4c18200-571b-4fac-968d-92e9fa7f3d31" providerId="ADAL" clId="{EBAC2A85-6B78-4FCB-BE86-273D64569917}" dt="2020-06-15T09:12:05.634" v="752" actId="20577"/>
          <ac:spMkLst>
            <pc:docMk/>
            <pc:sldMk cId="1802162692" sldId="358"/>
            <ac:spMk id="2051" creationId="{00000000-0000-0000-0000-000000000000}"/>
          </ac:spMkLst>
        </pc:spChg>
        <pc:picChg chg="mod">
          <ac:chgData name="Lee Jowett" userId="b4c18200-571b-4fac-968d-92e9fa7f3d31" providerId="ADAL" clId="{EBAC2A85-6B78-4FCB-BE86-273D64569917}" dt="2020-06-15T12:21:17.643" v="894" actId="962"/>
          <ac:picMkLst>
            <pc:docMk/>
            <pc:sldMk cId="1802162692" sldId="358"/>
            <ac:picMk id="5" creationId="{45670425-FD82-4FD1-B3ED-3C4492B805C6}"/>
          </ac:picMkLst>
        </pc:picChg>
        <pc:picChg chg="del mod">
          <ac:chgData name="Lee Jowett" userId="b4c18200-571b-4fac-968d-92e9fa7f3d31" providerId="ADAL" clId="{EBAC2A85-6B78-4FCB-BE86-273D64569917}" dt="2020-06-15T12:20:46.106" v="789" actId="478"/>
          <ac:picMkLst>
            <pc:docMk/>
            <pc:sldMk cId="1802162692" sldId="358"/>
            <ac:picMk id="6" creationId="{84E71040-9FBB-4726-906D-42B61D163C52}"/>
          </ac:picMkLst>
        </pc:picChg>
        <pc:picChg chg="mod">
          <ac:chgData name="Lee Jowett" userId="b4c18200-571b-4fac-968d-92e9fa7f3d31" providerId="ADAL" clId="{EBAC2A85-6B78-4FCB-BE86-273D64569917}" dt="2020-06-15T12:21:24.660" v="942" actId="962"/>
          <ac:picMkLst>
            <pc:docMk/>
            <pc:sldMk cId="1802162692" sldId="358"/>
            <ac:picMk id="7" creationId="{6F852EAC-AD08-4467-ACDE-83315D27242D}"/>
          </ac:picMkLst>
        </pc:picChg>
        <pc:picChg chg="add mod">
          <ac:chgData name="Lee Jowett" userId="b4c18200-571b-4fac-968d-92e9fa7f3d31" providerId="ADAL" clId="{EBAC2A85-6B78-4FCB-BE86-273D64569917}" dt="2020-06-15T12:21:36.936" v="950" actId="962"/>
          <ac:picMkLst>
            <pc:docMk/>
            <pc:sldMk cId="1802162692" sldId="358"/>
            <ac:picMk id="8" creationId="{ACF4ED89-36C6-43CC-800F-161D13CF8D41}"/>
          </ac:picMkLst>
        </pc:picChg>
      </pc:sldChg>
      <pc:sldChg chg="addSp delSp modSp">
        <pc:chgData name="Lee Jowett" userId="b4c18200-571b-4fac-968d-92e9fa7f3d31" providerId="ADAL" clId="{EBAC2A85-6B78-4FCB-BE86-273D64569917}" dt="2020-06-15T12:22:37.683" v="967" actId="1076"/>
        <pc:sldMkLst>
          <pc:docMk/>
          <pc:sldMk cId="3232676458" sldId="360"/>
        </pc:sldMkLst>
        <pc:spChg chg="mod">
          <ac:chgData name="Lee Jowett" userId="b4c18200-571b-4fac-968d-92e9fa7f3d31" providerId="ADAL" clId="{EBAC2A85-6B78-4FCB-BE86-273D64569917}" dt="2020-06-15T12:22:37.683" v="967" actId="1076"/>
          <ac:spMkLst>
            <pc:docMk/>
            <pc:sldMk cId="3232676458" sldId="360"/>
            <ac:spMk id="2" creationId="{A9FD23B5-2F12-4F13-8110-A0FB1B88D219}"/>
          </ac:spMkLst>
        </pc:spChg>
        <pc:spChg chg="mod">
          <ac:chgData name="Lee Jowett" userId="b4c18200-571b-4fac-968d-92e9fa7f3d31" providerId="ADAL" clId="{EBAC2A85-6B78-4FCB-BE86-273D64569917}" dt="2020-06-15T12:22:28.878" v="962" actId="120"/>
          <ac:spMkLst>
            <pc:docMk/>
            <pc:sldMk cId="3232676458" sldId="360"/>
            <ac:spMk id="3" creationId="{367C4D5B-B581-4CCC-B36F-DAD923E97D72}"/>
          </ac:spMkLst>
        </pc:spChg>
        <pc:picChg chg="del">
          <ac:chgData name="Lee Jowett" userId="b4c18200-571b-4fac-968d-92e9fa7f3d31" providerId="ADAL" clId="{EBAC2A85-6B78-4FCB-BE86-273D64569917}" dt="2020-06-15T12:22:31.967" v="965" actId="478"/>
          <ac:picMkLst>
            <pc:docMk/>
            <pc:sldMk cId="3232676458" sldId="360"/>
            <ac:picMk id="4" creationId="{BD8FC831-D112-4E3B-9331-764603AE4083}"/>
          </ac:picMkLst>
        </pc:picChg>
        <pc:picChg chg="del">
          <ac:chgData name="Lee Jowett" userId="b4c18200-571b-4fac-968d-92e9fa7f3d31" providerId="ADAL" clId="{EBAC2A85-6B78-4FCB-BE86-273D64569917}" dt="2020-06-15T12:22:31.414" v="964" actId="478"/>
          <ac:picMkLst>
            <pc:docMk/>
            <pc:sldMk cId="3232676458" sldId="360"/>
            <ac:picMk id="5" creationId="{39FBB0DE-3C7E-44FA-A76F-4D431E8F0384}"/>
          </ac:picMkLst>
        </pc:picChg>
        <pc:picChg chg="del">
          <ac:chgData name="Lee Jowett" userId="b4c18200-571b-4fac-968d-92e9fa7f3d31" providerId="ADAL" clId="{EBAC2A85-6B78-4FCB-BE86-273D64569917}" dt="2020-06-15T12:22:30.196" v="963" actId="478"/>
          <ac:picMkLst>
            <pc:docMk/>
            <pc:sldMk cId="3232676458" sldId="360"/>
            <ac:picMk id="6" creationId="{023FE5F7-D64D-428E-9861-018903994976}"/>
          </ac:picMkLst>
        </pc:picChg>
        <pc:picChg chg="add">
          <ac:chgData name="Lee Jowett" userId="b4c18200-571b-4fac-968d-92e9fa7f3d31" providerId="ADAL" clId="{EBAC2A85-6B78-4FCB-BE86-273D64569917}" dt="2020-06-15T12:22:32.824" v="966"/>
          <ac:picMkLst>
            <pc:docMk/>
            <pc:sldMk cId="3232676458" sldId="360"/>
            <ac:picMk id="7" creationId="{F41E17A5-DDBC-4192-AD54-F5C2E46E8C10}"/>
          </ac:picMkLst>
        </pc:picChg>
        <pc:picChg chg="add">
          <ac:chgData name="Lee Jowett" userId="b4c18200-571b-4fac-968d-92e9fa7f3d31" providerId="ADAL" clId="{EBAC2A85-6B78-4FCB-BE86-273D64569917}" dt="2020-06-15T12:22:32.824" v="966"/>
          <ac:picMkLst>
            <pc:docMk/>
            <pc:sldMk cId="3232676458" sldId="360"/>
            <ac:picMk id="8" creationId="{792B62DD-8FD4-4ECF-AA6C-C470AF76460F}"/>
          </ac:picMkLst>
        </pc:picChg>
        <pc:picChg chg="add">
          <ac:chgData name="Lee Jowett" userId="b4c18200-571b-4fac-968d-92e9fa7f3d31" providerId="ADAL" clId="{EBAC2A85-6B78-4FCB-BE86-273D64569917}" dt="2020-06-15T12:22:32.824" v="966"/>
          <ac:picMkLst>
            <pc:docMk/>
            <pc:sldMk cId="3232676458" sldId="360"/>
            <ac:picMk id="9" creationId="{B7E7C24B-F779-4C50-8F41-E3D2760CBF12}"/>
          </ac:picMkLst>
        </pc:picChg>
      </pc:sldChg>
      <pc:sldChg chg="addSp delSp modSp">
        <pc:chgData name="Lee Jowett" userId="b4c18200-571b-4fac-968d-92e9fa7f3d31" providerId="ADAL" clId="{EBAC2A85-6B78-4FCB-BE86-273D64569917}" dt="2020-06-15T12:22:56.875" v="977" actId="1076"/>
        <pc:sldMkLst>
          <pc:docMk/>
          <pc:sldMk cId="703736347" sldId="361"/>
        </pc:sldMkLst>
        <pc:spChg chg="mod">
          <ac:chgData name="Lee Jowett" userId="b4c18200-571b-4fac-968d-92e9fa7f3d31" providerId="ADAL" clId="{EBAC2A85-6B78-4FCB-BE86-273D64569917}" dt="2020-06-15T12:22:52.666" v="976" actId="14100"/>
          <ac:spMkLst>
            <pc:docMk/>
            <pc:sldMk cId="703736347" sldId="361"/>
            <ac:spMk id="2" creationId="{DC3F7076-1F6E-43F0-B7DA-07D9844FA512}"/>
          </ac:spMkLst>
        </pc:spChg>
        <pc:picChg chg="mod">
          <ac:chgData name="Lee Jowett" userId="b4c18200-571b-4fac-968d-92e9fa7f3d31" providerId="ADAL" clId="{EBAC2A85-6B78-4FCB-BE86-273D64569917}" dt="2020-06-15T12:22:56.875" v="977" actId="1076"/>
          <ac:picMkLst>
            <pc:docMk/>
            <pc:sldMk cId="703736347" sldId="361"/>
            <ac:picMk id="9" creationId="{248375AA-60F3-4C4B-87D3-9A4F485A7E52}"/>
          </ac:picMkLst>
        </pc:picChg>
        <pc:picChg chg="del">
          <ac:chgData name="Lee Jowett" userId="b4c18200-571b-4fac-968d-92e9fa7f3d31" providerId="ADAL" clId="{EBAC2A85-6B78-4FCB-BE86-273D64569917}" dt="2020-06-15T12:22:42.028" v="969" actId="478"/>
          <ac:picMkLst>
            <pc:docMk/>
            <pc:sldMk cId="703736347" sldId="361"/>
            <ac:picMk id="10" creationId="{1A850859-A382-4D62-8262-096982E84FF5}"/>
          </ac:picMkLst>
        </pc:picChg>
        <pc:picChg chg="del">
          <ac:chgData name="Lee Jowett" userId="b4c18200-571b-4fac-968d-92e9fa7f3d31" providerId="ADAL" clId="{EBAC2A85-6B78-4FCB-BE86-273D64569917}" dt="2020-06-15T12:22:42.783" v="970" actId="478"/>
          <ac:picMkLst>
            <pc:docMk/>
            <pc:sldMk cId="703736347" sldId="361"/>
            <ac:picMk id="11" creationId="{132B20A1-E8AD-4ED7-94CE-A27E6C4A3384}"/>
          </ac:picMkLst>
        </pc:picChg>
        <pc:picChg chg="del">
          <ac:chgData name="Lee Jowett" userId="b4c18200-571b-4fac-968d-92e9fa7f3d31" providerId="ADAL" clId="{EBAC2A85-6B78-4FCB-BE86-273D64569917}" dt="2020-06-15T12:22:41.380" v="968" actId="478"/>
          <ac:picMkLst>
            <pc:docMk/>
            <pc:sldMk cId="703736347" sldId="361"/>
            <ac:picMk id="12" creationId="{C742220C-B884-4E43-A67D-DAEFC36FA3BC}"/>
          </ac:picMkLst>
        </pc:picChg>
        <pc:picChg chg="add">
          <ac:chgData name="Lee Jowett" userId="b4c18200-571b-4fac-968d-92e9fa7f3d31" providerId="ADAL" clId="{EBAC2A85-6B78-4FCB-BE86-273D64569917}" dt="2020-06-15T12:22:43.870" v="971"/>
          <ac:picMkLst>
            <pc:docMk/>
            <pc:sldMk cId="703736347" sldId="361"/>
            <ac:picMk id="13" creationId="{C3D33B32-8FED-4B61-B4BB-9A2A6F297380}"/>
          </ac:picMkLst>
        </pc:picChg>
        <pc:picChg chg="add">
          <ac:chgData name="Lee Jowett" userId="b4c18200-571b-4fac-968d-92e9fa7f3d31" providerId="ADAL" clId="{EBAC2A85-6B78-4FCB-BE86-273D64569917}" dt="2020-06-15T12:22:43.870" v="971"/>
          <ac:picMkLst>
            <pc:docMk/>
            <pc:sldMk cId="703736347" sldId="361"/>
            <ac:picMk id="14" creationId="{B1C3EA4F-252D-4AC9-ADF7-C4892613532A}"/>
          </ac:picMkLst>
        </pc:picChg>
        <pc:picChg chg="add">
          <ac:chgData name="Lee Jowett" userId="b4c18200-571b-4fac-968d-92e9fa7f3d31" providerId="ADAL" clId="{EBAC2A85-6B78-4FCB-BE86-273D64569917}" dt="2020-06-15T12:22:43.870" v="971"/>
          <ac:picMkLst>
            <pc:docMk/>
            <pc:sldMk cId="703736347" sldId="361"/>
            <ac:picMk id="15" creationId="{FAD80E46-B36C-4415-9A76-05A50D8BF77D}"/>
          </ac:picMkLst>
        </pc:picChg>
      </pc:sldChg>
      <pc:sldChg chg="addSp delSp modSp">
        <pc:chgData name="Lee Jowett" userId="b4c18200-571b-4fac-968d-92e9fa7f3d31" providerId="ADAL" clId="{EBAC2A85-6B78-4FCB-BE86-273D64569917}" dt="2020-06-15T12:23:42.159" v="998" actId="1076"/>
        <pc:sldMkLst>
          <pc:docMk/>
          <pc:sldMk cId="125142262" sldId="362"/>
        </pc:sldMkLst>
        <pc:spChg chg="mod">
          <ac:chgData name="Lee Jowett" userId="b4c18200-571b-4fac-968d-92e9fa7f3d31" providerId="ADAL" clId="{EBAC2A85-6B78-4FCB-BE86-273D64569917}" dt="2020-06-15T12:23:42.159" v="998" actId="1076"/>
          <ac:spMkLst>
            <pc:docMk/>
            <pc:sldMk cId="125142262" sldId="362"/>
            <ac:spMk id="2" creationId="{8034E7C5-F5DF-4C8F-9F08-BF4453A00468}"/>
          </ac:spMkLst>
        </pc:spChg>
        <pc:spChg chg="add del mod">
          <ac:chgData name="Lee Jowett" userId="b4c18200-571b-4fac-968d-92e9fa7f3d31" providerId="ADAL" clId="{EBAC2A85-6B78-4FCB-BE86-273D64569917}" dt="2020-06-15T12:23:18.065" v="987" actId="478"/>
          <ac:spMkLst>
            <pc:docMk/>
            <pc:sldMk cId="125142262" sldId="362"/>
            <ac:spMk id="4" creationId="{C91B59C7-6DCD-4FD7-B44D-0AEFA9767556}"/>
          </ac:spMkLst>
        </pc:spChg>
        <pc:picChg chg="del">
          <ac:chgData name="Lee Jowett" userId="b4c18200-571b-4fac-968d-92e9fa7f3d31" providerId="ADAL" clId="{EBAC2A85-6B78-4FCB-BE86-273D64569917}" dt="2020-06-15T12:23:25.546" v="990" actId="478"/>
          <ac:picMkLst>
            <pc:docMk/>
            <pc:sldMk cId="125142262" sldId="362"/>
            <ac:picMk id="5" creationId="{59139B1D-DC41-4766-B415-ECBE99E47709}"/>
          </ac:picMkLst>
        </pc:picChg>
        <pc:picChg chg="del">
          <ac:chgData name="Lee Jowett" userId="b4c18200-571b-4fac-968d-92e9fa7f3d31" providerId="ADAL" clId="{EBAC2A85-6B78-4FCB-BE86-273D64569917}" dt="2020-06-15T12:23:25.546" v="990" actId="478"/>
          <ac:picMkLst>
            <pc:docMk/>
            <pc:sldMk cId="125142262" sldId="362"/>
            <ac:picMk id="6" creationId="{E894D697-0BBC-4162-B1BA-6CD191EEE7CB}"/>
          </ac:picMkLst>
        </pc:picChg>
        <pc:picChg chg="del">
          <ac:chgData name="Lee Jowett" userId="b4c18200-571b-4fac-968d-92e9fa7f3d31" providerId="ADAL" clId="{EBAC2A85-6B78-4FCB-BE86-273D64569917}" dt="2020-06-15T12:23:25.546" v="990" actId="478"/>
          <ac:picMkLst>
            <pc:docMk/>
            <pc:sldMk cId="125142262" sldId="362"/>
            <ac:picMk id="7" creationId="{259615E6-2877-4E5A-96BC-BD630AE46466}"/>
          </ac:picMkLst>
        </pc:picChg>
        <pc:picChg chg="del">
          <ac:chgData name="Lee Jowett" userId="b4c18200-571b-4fac-968d-92e9fa7f3d31" providerId="ADAL" clId="{EBAC2A85-6B78-4FCB-BE86-273D64569917}" dt="2020-06-15T12:19:51.547" v="783" actId="478"/>
          <ac:picMkLst>
            <pc:docMk/>
            <pc:sldMk cId="125142262" sldId="362"/>
            <ac:picMk id="10" creationId="{163EE1A7-94C1-4C43-9CD1-7F80448DBE76}"/>
          </ac:picMkLst>
        </pc:picChg>
        <pc:picChg chg="add">
          <ac:chgData name="Lee Jowett" userId="b4c18200-571b-4fac-968d-92e9fa7f3d31" providerId="ADAL" clId="{EBAC2A85-6B78-4FCB-BE86-273D64569917}" dt="2020-06-15T12:23:27.287" v="991"/>
          <ac:picMkLst>
            <pc:docMk/>
            <pc:sldMk cId="125142262" sldId="362"/>
            <ac:picMk id="11" creationId="{7AD0A224-2F8A-4278-B151-D093D1033BFC}"/>
          </ac:picMkLst>
        </pc:picChg>
        <pc:picChg chg="mod">
          <ac:chgData name="Lee Jowett" userId="b4c18200-571b-4fac-968d-92e9fa7f3d31" providerId="ADAL" clId="{EBAC2A85-6B78-4FCB-BE86-273D64569917}" dt="2020-06-15T12:23:20.685" v="988" actId="1076"/>
          <ac:picMkLst>
            <pc:docMk/>
            <pc:sldMk cId="125142262" sldId="362"/>
            <ac:picMk id="12" creationId="{98867185-A1DC-410A-9E86-63B29E6D470F}"/>
          </ac:picMkLst>
        </pc:picChg>
        <pc:picChg chg="add">
          <ac:chgData name="Lee Jowett" userId="b4c18200-571b-4fac-968d-92e9fa7f3d31" providerId="ADAL" clId="{EBAC2A85-6B78-4FCB-BE86-273D64569917}" dt="2020-06-15T12:23:27.287" v="991"/>
          <ac:picMkLst>
            <pc:docMk/>
            <pc:sldMk cId="125142262" sldId="362"/>
            <ac:picMk id="13" creationId="{CB63F7A0-9354-4D26-88A2-2EBF266A506A}"/>
          </ac:picMkLst>
        </pc:picChg>
        <pc:picChg chg="add">
          <ac:chgData name="Lee Jowett" userId="b4c18200-571b-4fac-968d-92e9fa7f3d31" providerId="ADAL" clId="{EBAC2A85-6B78-4FCB-BE86-273D64569917}" dt="2020-06-15T12:23:27.287" v="991"/>
          <ac:picMkLst>
            <pc:docMk/>
            <pc:sldMk cId="125142262" sldId="362"/>
            <ac:picMk id="14" creationId="{AB022391-6874-4D11-B013-AACA405D20B5}"/>
          </ac:picMkLst>
        </pc:picChg>
        <pc:picChg chg="add mod">
          <ac:chgData name="Lee Jowett" userId="b4c18200-571b-4fac-968d-92e9fa7f3d31" providerId="ADAL" clId="{EBAC2A85-6B78-4FCB-BE86-273D64569917}" dt="2020-06-15T12:23:14.881" v="986" actId="14100"/>
          <ac:picMkLst>
            <pc:docMk/>
            <pc:sldMk cId="125142262" sldId="362"/>
            <ac:picMk id="1026" creationId="{C3187D74-3885-43CC-A753-67FB6361C485}"/>
          </ac:picMkLst>
        </pc:picChg>
      </pc:sldChg>
      <pc:sldChg chg="add del">
        <pc:chgData name="Lee Jowett" userId="b4c18200-571b-4fac-968d-92e9fa7f3d31" providerId="ADAL" clId="{EBAC2A85-6B78-4FCB-BE86-273D64569917}" dt="2020-06-15T09:10:40.935" v="733" actId="2696"/>
        <pc:sldMkLst>
          <pc:docMk/>
          <pc:sldMk cId="2810091183" sldId="363"/>
        </pc:sldMkLst>
      </pc:sldChg>
      <pc:sldChg chg="add">
        <pc:chgData name="Lee Jowett" userId="b4c18200-571b-4fac-968d-92e9fa7f3d31" providerId="ADAL" clId="{EBAC2A85-6B78-4FCB-BE86-273D64569917}" dt="2020-06-15T09:10:37.223" v="732"/>
        <pc:sldMkLst>
          <pc:docMk/>
          <pc:sldMk cId="1188130435" sldId="364"/>
        </pc:sldMkLst>
      </pc:sldChg>
      <pc:sldChg chg="add">
        <pc:chgData name="Lee Jowett" userId="b4c18200-571b-4fac-968d-92e9fa7f3d31" providerId="ADAL" clId="{EBAC2A85-6B78-4FCB-BE86-273D64569917}" dt="2020-06-15T09:10:37.223" v="732"/>
        <pc:sldMkLst>
          <pc:docMk/>
          <pc:sldMk cId="2733337664" sldId="365"/>
        </pc:sldMkLst>
      </pc:sldChg>
      <pc:sldChg chg="modSp">
        <pc:chgData name="Lee Jowett" userId="b4c18200-571b-4fac-968d-92e9fa7f3d31" providerId="ADAL" clId="{EBAC2A85-6B78-4FCB-BE86-273D64569917}" dt="2020-06-15T10:51:33.595" v="780" actId="403"/>
        <pc:sldMkLst>
          <pc:docMk/>
          <pc:sldMk cId="1306819161" sldId="367"/>
        </pc:sldMkLst>
        <pc:spChg chg="mod">
          <ac:chgData name="Lee Jowett" userId="b4c18200-571b-4fac-968d-92e9fa7f3d31" providerId="ADAL" clId="{EBAC2A85-6B78-4FCB-BE86-273D64569917}" dt="2020-06-15T10:51:33.595" v="780" actId="403"/>
          <ac:spMkLst>
            <pc:docMk/>
            <pc:sldMk cId="1306819161" sldId="367"/>
            <ac:spMk id="3" creationId="{0CE3BFEC-6C06-4D64-9249-BBEC392ABBB7}"/>
          </ac:spMkLst>
        </pc:spChg>
      </pc:sldChg>
      <pc:sldChg chg="modSp">
        <pc:chgData name="Lee Jowett" userId="b4c18200-571b-4fac-968d-92e9fa7f3d31" providerId="ADAL" clId="{EBAC2A85-6B78-4FCB-BE86-273D64569917}" dt="2020-06-15T10:50:19.025" v="776" actId="313"/>
        <pc:sldMkLst>
          <pc:docMk/>
          <pc:sldMk cId="2592197484" sldId="368"/>
        </pc:sldMkLst>
        <pc:spChg chg="mod">
          <ac:chgData name="Lee Jowett" userId="b4c18200-571b-4fac-968d-92e9fa7f3d31" providerId="ADAL" clId="{EBAC2A85-6B78-4FCB-BE86-273D64569917}" dt="2020-06-15T10:50:19.025" v="776" actId="313"/>
          <ac:spMkLst>
            <pc:docMk/>
            <pc:sldMk cId="2592197484" sldId="368"/>
            <ac:spMk id="6" creationId="{409F2AA1-015E-424D-9F85-77E9BA8F24DE}"/>
          </ac:spMkLst>
        </pc:spChg>
      </pc:sldChg>
      <pc:sldChg chg="modSp">
        <pc:chgData name="Lee Jowett" userId="b4c18200-571b-4fac-968d-92e9fa7f3d31" providerId="ADAL" clId="{EBAC2A85-6B78-4FCB-BE86-273D64569917}" dt="2020-06-15T12:24:50.785" v="1015" actId="13926"/>
        <pc:sldMkLst>
          <pc:docMk/>
          <pc:sldMk cId="175898808" sldId="373"/>
        </pc:sldMkLst>
        <pc:spChg chg="mod">
          <ac:chgData name="Lee Jowett" userId="b4c18200-571b-4fac-968d-92e9fa7f3d31" providerId="ADAL" clId="{EBAC2A85-6B78-4FCB-BE86-273D64569917}" dt="2020-06-15T12:24:50.785" v="1015" actId="13926"/>
          <ac:spMkLst>
            <pc:docMk/>
            <pc:sldMk cId="175898808" sldId="373"/>
            <ac:spMk id="3" creationId="{63037322-88EC-46E4-94A8-761C12FA6E14}"/>
          </ac:spMkLst>
        </pc:spChg>
      </pc:sldChg>
      <pc:sldChg chg="modSp">
        <pc:chgData name="Lee Jowett" userId="b4c18200-571b-4fac-968d-92e9fa7f3d31" providerId="ADAL" clId="{EBAC2A85-6B78-4FCB-BE86-273D64569917}" dt="2020-06-15T12:24:26.421" v="1014" actId="1076"/>
        <pc:sldMkLst>
          <pc:docMk/>
          <pc:sldMk cId="943114839" sldId="383"/>
        </pc:sldMkLst>
        <pc:picChg chg="mod">
          <ac:chgData name="Lee Jowett" userId="b4c18200-571b-4fac-968d-92e9fa7f3d31" providerId="ADAL" clId="{EBAC2A85-6B78-4FCB-BE86-273D64569917}" dt="2020-06-15T12:24:24.594" v="1013" actId="1076"/>
          <ac:picMkLst>
            <pc:docMk/>
            <pc:sldMk cId="943114839" sldId="383"/>
            <ac:picMk id="9" creationId="{E21BF873-5F3B-4814-892C-C4621F2D614D}"/>
          </ac:picMkLst>
        </pc:picChg>
        <pc:picChg chg="mod">
          <ac:chgData name="Lee Jowett" userId="b4c18200-571b-4fac-968d-92e9fa7f3d31" providerId="ADAL" clId="{EBAC2A85-6B78-4FCB-BE86-273D64569917}" dt="2020-06-15T12:24:26.421" v="1014" actId="1076"/>
          <ac:picMkLst>
            <pc:docMk/>
            <pc:sldMk cId="943114839" sldId="383"/>
            <ac:picMk id="10" creationId="{512A0C67-ECCF-482B-8735-33FB77C0F097}"/>
          </ac:picMkLst>
        </pc:picChg>
      </pc:sldChg>
      <pc:sldChg chg="modSp">
        <pc:chgData name="Lee Jowett" userId="b4c18200-571b-4fac-968d-92e9fa7f3d31" providerId="ADAL" clId="{EBAC2A85-6B78-4FCB-BE86-273D64569917}" dt="2020-06-15T14:57:14.861" v="1078" actId="1076"/>
        <pc:sldMkLst>
          <pc:docMk/>
          <pc:sldMk cId="480072257" sldId="395"/>
        </pc:sldMkLst>
        <pc:picChg chg="mod">
          <ac:chgData name="Lee Jowett" userId="b4c18200-571b-4fac-968d-92e9fa7f3d31" providerId="ADAL" clId="{EBAC2A85-6B78-4FCB-BE86-273D64569917}" dt="2020-06-15T14:57:14.861" v="1078" actId="1076"/>
          <ac:picMkLst>
            <pc:docMk/>
            <pc:sldMk cId="480072257" sldId="395"/>
            <ac:picMk id="3" creationId="{E0EF1446-CC47-4C94-9869-953FE2DA7FD3}"/>
          </ac:picMkLst>
        </pc:picChg>
      </pc:sldChg>
      <pc:sldChg chg="add del">
        <pc:chgData name="Lee Jowett" userId="b4c18200-571b-4fac-968d-92e9fa7f3d31" providerId="ADAL" clId="{EBAC2A85-6B78-4FCB-BE86-273D64569917}" dt="2020-06-15T14:56:30.144" v="1076" actId="2696"/>
        <pc:sldMkLst>
          <pc:docMk/>
          <pc:sldMk cId="228236148" sldId="406"/>
        </pc:sldMkLst>
      </pc:sldChg>
    </pc:docChg>
  </pc:docChgLst>
  <pc:docChgLst>
    <pc:chgData name="Lisa Didier" userId="029a3d0c-c7ca-440b-8e72-5c6fb5af37cc" providerId="ADAL" clId="{7120C932-B7A2-406F-A2F7-8D685251D8BC}"/>
    <pc:docChg chg="modSld">
      <pc:chgData name="Lisa Didier" userId="029a3d0c-c7ca-440b-8e72-5c6fb5af37cc" providerId="ADAL" clId="{7120C932-B7A2-406F-A2F7-8D685251D8BC}" dt="2020-06-12T15:27:35.664" v="4"/>
      <pc:docMkLst>
        <pc:docMk/>
      </pc:docMkLst>
      <pc:sldChg chg="addSp delSp">
        <pc:chgData name="Lisa Didier" userId="029a3d0c-c7ca-440b-8e72-5c6fb5af37cc" providerId="ADAL" clId="{7120C932-B7A2-406F-A2F7-8D685251D8BC}" dt="2020-06-12T15:26:47.433" v="3"/>
        <pc:sldMkLst>
          <pc:docMk/>
          <pc:sldMk cId="3412055067" sldId="357"/>
        </pc:sldMkLst>
        <pc:picChg chg="add del">
          <ac:chgData name="Lisa Didier" userId="029a3d0c-c7ca-440b-8e72-5c6fb5af37cc" providerId="ADAL" clId="{7120C932-B7A2-406F-A2F7-8D685251D8BC}" dt="2020-06-12T15:25:21.186" v="1"/>
          <ac:picMkLst>
            <pc:docMk/>
            <pc:sldMk cId="3412055067" sldId="357"/>
            <ac:picMk id="4" creationId="{CF579284-E724-4BEE-BC53-82B68A37335C}"/>
          </ac:picMkLst>
        </pc:picChg>
        <pc:picChg chg="add del">
          <ac:chgData name="Lisa Didier" userId="029a3d0c-c7ca-440b-8e72-5c6fb5af37cc" providerId="ADAL" clId="{7120C932-B7A2-406F-A2F7-8D685251D8BC}" dt="2020-06-12T15:26:47.433" v="3"/>
          <ac:picMkLst>
            <pc:docMk/>
            <pc:sldMk cId="3412055067" sldId="357"/>
            <ac:picMk id="5" creationId="{1F186074-E34F-4823-A2A3-61AD9AC5039E}"/>
          </ac:picMkLst>
        </pc:picChg>
      </pc:sldChg>
      <pc:sldChg chg="delDesignElem">
        <pc:chgData name="Lisa Didier" userId="029a3d0c-c7ca-440b-8e72-5c6fb5af37cc" providerId="ADAL" clId="{7120C932-B7A2-406F-A2F7-8D685251D8BC}" dt="2020-06-12T15:27:35.664" v="4"/>
        <pc:sldMkLst>
          <pc:docMk/>
          <pc:sldMk cId="1036251005" sldId="359"/>
        </pc:sldMkLst>
      </pc:sldChg>
    </pc:docChg>
  </pc:docChgLst>
  <pc:docChgLst>
    <pc:chgData name="rebecca.partington@sdsa.net" userId="S::urn:spo:guest#rebecca.partington@sdsa.net::" providerId="AD" clId="Web-{890B22BA-BDD7-AA57-4730-248C162B9E68}"/>
    <pc:docChg chg="addSld modSld">
      <pc:chgData name="rebecca.partington@sdsa.net" userId="S::urn:spo:guest#rebecca.partington@sdsa.net::" providerId="AD" clId="Web-{890B22BA-BDD7-AA57-4730-248C162B9E68}" dt="2020-06-15T14:50:00.724" v="63" actId="14100"/>
      <pc:docMkLst>
        <pc:docMk/>
      </pc:docMkLst>
      <pc:sldChg chg="addSp modSp new">
        <pc:chgData name="rebecca.partington@sdsa.net" userId="S::urn:spo:guest#rebecca.partington@sdsa.net::" providerId="AD" clId="Web-{890B22BA-BDD7-AA57-4730-248C162B9E68}" dt="2020-06-15T14:45:15.297" v="19" actId="14100"/>
        <pc:sldMkLst>
          <pc:docMk/>
          <pc:sldMk cId="3441619693" sldId="392"/>
        </pc:sldMkLst>
        <pc:picChg chg="add mod">
          <ac:chgData name="rebecca.partington@sdsa.net" userId="S::urn:spo:guest#rebecca.partington@sdsa.net::" providerId="AD" clId="Web-{890B22BA-BDD7-AA57-4730-248C162B9E68}" dt="2020-06-15T14:45:15.297" v="19" actId="14100"/>
          <ac:picMkLst>
            <pc:docMk/>
            <pc:sldMk cId="3441619693" sldId="392"/>
            <ac:picMk id="3" creationId="{48C22190-A8E1-46F2-826E-043382C31EE8}"/>
          </ac:picMkLst>
        </pc:picChg>
      </pc:sldChg>
      <pc:sldChg chg="addSp modSp new">
        <pc:chgData name="rebecca.partington@sdsa.net" userId="S::urn:spo:guest#rebecca.partington@sdsa.net::" providerId="AD" clId="Web-{890B22BA-BDD7-AA57-4730-248C162B9E68}" dt="2020-06-15T14:45:32.829" v="23" actId="14100"/>
        <pc:sldMkLst>
          <pc:docMk/>
          <pc:sldMk cId="1113791534" sldId="393"/>
        </pc:sldMkLst>
        <pc:picChg chg="add mod">
          <ac:chgData name="rebecca.partington@sdsa.net" userId="S::urn:spo:guest#rebecca.partington@sdsa.net::" providerId="AD" clId="Web-{890B22BA-BDD7-AA57-4730-248C162B9E68}" dt="2020-06-15T14:45:32.829" v="23" actId="14100"/>
          <ac:picMkLst>
            <pc:docMk/>
            <pc:sldMk cId="1113791534" sldId="393"/>
            <ac:picMk id="3" creationId="{AD070D7F-25D6-4AAB-868A-D909C7AE9687}"/>
          </ac:picMkLst>
        </pc:picChg>
      </pc:sldChg>
      <pc:sldChg chg="addSp modSp new">
        <pc:chgData name="rebecca.partington@sdsa.net" userId="S::urn:spo:guest#rebecca.partington@sdsa.net::" providerId="AD" clId="Web-{890B22BA-BDD7-AA57-4730-248C162B9E68}" dt="2020-06-15T14:45:46.313" v="25" actId="14100"/>
        <pc:sldMkLst>
          <pc:docMk/>
          <pc:sldMk cId="328304858" sldId="394"/>
        </pc:sldMkLst>
        <pc:picChg chg="add mod">
          <ac:chgData name="rebecca.partington@sdsa.net" userId="S::urn:spo:guest#rebecca.partington@sdsa.net::" providerId="AD" clId="Web-{890B22BA-BDD7-AA57-4730-248C162B9E68}" dt="2020-06-15T14:45:46.313" v="25" actId="14100"/>
          <ac:picMkLst>
            <pc:docMk/>
            <pc:sldMk cId="328304858" sldId="394"/>
            <ac:picMk id="3" creationId="{2A003632-28D8-4443-8F83-79894204FC0D}"/>
          </ac:picMkLst>
        </pc:picChg>
      </pc:sldChg>
      <pc:sldChg chg="addSp modSp">
        <pc:chgData name="rebecca.partington@sdsa.net" userId="S::urn:spo:guest#rebecca.partington@sdsa.net::" providerId="AD" clId="Web-{890B22BA-BDD7-AA57-4730-248C162B9E68}" dt="2020-06-15T14:46:00.595" v="27" actId="14100"/>
        <pc:sldMkLst>
          <pc:docMk/>
          <pc:sldMk cId="480072257" sldId="395"/>
        </pc:sldMkLst>
        <pc:picChg chg="add mod">
          <ac:chgData name="rebecca.partington@sdsa.net" userId="S::urn:spo:guest#rebecca.partington@sdsa.net::" providerId="AD" clId="Web-{890B22BA-BDD7-AA57-4730-248C162B9E68}" dt="2020-06-15T14:46:00.595" v="27" actId="14100"/>
          <ac:picMkLst>
            <pc:docMk/>
            <pc:sldMk cId="480072257" sldId="395"/>
            <ac:picMk id="3" creationId="{E0EF1446-CC47-4C94-9869-953FE2DA7FD3}"/>
          </ac:picMkLst>
        </pc:picChg>
      </pc:sldChg>
      <pc:sldChg chg="addSp modSp new">
        <pc:chgData name="rebecca.partington@sdsa.net" userId="S::urn:spo:guest#rebecca.partington@sdsa.net::" providerId="AD" clId="Web-{890B22BA-BDD7-AA57-4730-248C162B9E68}" dt="2020-06-15T14:46:13.079" v="29" actId="14100"/>
        <pc:sldMkLst>
          <pc:docMk/>
          <pc:sldMk cId="2052900355" sldId="396"/>
        </pc:sldMkLst>
        <pc:picChg chg="add mod">
          <ac:chgData name="rebecca.partington@sdsa.net" userId="S::urn:spo:guest#rebecca.partington@sdsa.net::" providerId="AD" clId="Web-{890B22BA-BDD7-AA57-4730-248C162B9E68}" dt="2020-06-15T14:46:13.079" v="29" actId="14100"/>
          <ac:picMkLst>
            <pc:docMk/>
            <pc:sldMk cId="2052900355" sldId="396"/>
            <ac:picMk id="3" creationId="{307016F7-9B8F-4EFC-B380-B3ECB7AAB137}"/>
          </ac:picMkLst>
        </pc:picChg>
      </pc:sldChg>
      <pc:sldChg chg="addSp modSp new">
        <pc:chgData name="rebecca.partington@sdsa.net" userId="S::urn:spo:guest#rebecca.partington@sdsa.net::" providerId="AD" clId="Web-{890B22BA-BDD7-AA57-4730-248C162B9E68}" dt="2020-06-15T14:46:23.829" v="31" actId="14100"/>
        <pc:sldMkLst>
          <pc:docMk/>
          <pc:sldMk cId="4160937193" sldId="397"/>
        </pc:sldMkLst>
        <pc:picChg chg="add mod">
          <ac:chgData name="rebecca.partington@sdsa.net" userId="S::urn:spo:guest#rebecca.partington@sdsa.net::" providerId="AD" clId="Web-{890B22BA-BDD7-AA57-4730-248C162B9E68}" dt="2020-06-15T14:46:23.829" v="31" actId="14100"/>
          <ac:picMkLst>
            <pc:docMk/>
            <pc:sldMk cId="4160937193" sldId="397"/>
            <ac:picMk id="3" creationId="{FEF93D92-2DDC-4ED6-862B-2FB569B126D0}"/>
          </ac:picMkLst>
        </pc:picChg>
      </pc:sldChg>
      <pc:sldChg chg="addSp modSp new">
        <pc:chgData name="rebecca.partington@sdsa.net" userId="S::urn:spo:guest#rebecca.partington@sdsa.net::" providerId="AD" clId="Web-{890B22BA-BDD7-AA57-4730-248C162B9E68}" dt="2020-06-15T14:46:33.736" v="33" actId="14100"/>
        <pc:sldMkLst>
          <pc:docMk/>
          <pc:sldMk cId="411269331" sldId="398"/>
        </pc:sldMkLst>
        <pc:picChg chg="add mod">
          <ac:chgData name="rebecca.partington@sdsa.net" userId="S::urn:spo:guest#rebecca.partington@sdsa.net::" providerId="AD" clId="Web-{890B22BA-BDD7-AA57-4730-248C162B9E68}" dt="2020-06-15T14:46:33.736" v="33" actId="14100"/>
          <ac:picMkLst>
            <pc:docMk/>
            <pc:sldMk cId="411269331" sldId="398"/>
            <ac:picMk id="3" creationId="{26AA7C4D-04F9-4DCE-9E55-7DC1AE8B11EA}"/>
          </ac:picMkLst>
        </pc:picChg>
      </pc:sldChg>
      <pc:sldChg chg="addSp modSp new">
        <pc:chgData name="rebecca.partington@sdsa.net" userId="S::urn:spo:guest#rebecca.partington@sdsa.net::" providerId="AD" clId="Web-{890B22BA-BDD7-AA57-4730-248C162B9E68}" dt="2020-06-15T14:46:43.267" v="35" actId="14100"/>
        <pc:sldMkLst>
          <pc:docMk/>
          <pc:sldMk cId="1184477162" sldId="399"/>
        </pc:sldMkLst>
        <pc:picChg chg="add mod">
          <ac:chgData name="rebecca.partington@sdsa.net" userId="S::urn:spo:guest#rebecca.partington@sdsa.net::" providerId="AD" clId="Web-{890B22BA-BDD7-AA57-4730-248C162B9E68}" dt="2020-06-15T14:46:43.267" v="35" actId="14100"/>
          <ac:picMkLst>
            <pc:docMk/>
            <pc:sldMk cId="1184477162" sldId="399"/>
            <ac:picMk id="3" creationId="{AE5843B2-1A68-42B8-B55C-A62840F4612E}"/>
          </ac:picMkLst>
        </pc:picChg>
      </pc:sldChg>
      <pc:sldChg chg="addSp modSp new">
        <pc:chgData name="rebecca.partington@sdsa.net" userId="S::urn:spo:guest#rebecca.partington@sdsa.net::" providerId="AD" clId="Web-{890B22BA-BDD7-AA57-4730-248C162B9E68}" dt="2020-06-15T14:46:51.830" v="37" actId="14100"/>
        <pc:sldMkLst>
          <pc:docMk/>
          <pc:sldMk cId="1650104051" sldId="400"/>
        </pc:sldMkLst>
        <pc:picChg chg="add mod">
          <ac:chgData name="rebecca.partington@sdsa.net" userId="S::urn:spo:guest#rebecca.partington@sdsa.net::" providerId="AD" clId="Web-{890B22BA-BDD7-AA57-4730-248C162B9E68}" dt="2020-06-15T14:46:51.830" v="37" actId="14100"/>
          <ac:picMkLst>
            <pc:docMk/>
            <pc:sldMk cId="1650104051" sldId="400"/>
            <ac:picMk id="3" creationId="{0630CC77-31D2-4DD2-971A-B0DACB8CF98E}"/>
          </ac:picMkLst>
        </pc:picChg>
      </pc:sldChg>
      <pc:sldChg chg="addSp modSp new">
        <pc:chgData name="rebecca.partington@sdsa.net" userId="S::urn:spo:guest#rebecca.partington@sdsa.net::" providerId="AD" clId="Web-{890B22BA-BDD7-AA57-4730-248C162B9E68}" dt="2020-06-15T14:48:53.269" v="51" actId="14100"/>
        <pc:sldMkLst>
          <pc:docMk/>
          <pc:sldMk cId="2553878750" sldId="401"/>
        </pc:sldMkLst>
        <pc:picChg chg="add mod">
          <ac:chgData name="rebecca.partington@sdsa.net" userId="S::urn:spo:guest#rebecca.partington@sdsa.net::" providerId="AD" clId="Web-{890B22BA-BDD7-AA57-4730-248C162B9E68}" dt="2020-06-15T14:48:53.269" v="51" actId="14100"/>
          <ac:picMkLst>
            <pc:docMk/>
            <pc:sldMk cId="2553878750" sldId="401"/>
            <ac:picMk id="3" creationId="{ED34B0CC-3A75-4789-A3DD-440A9EB5E456}"/>
          </ac:picMkLst>
        </pc:picChg>
      </pc:sldChg>
      <pc:sldChg chg="addSp modSp new">
        <pc:chgData name="rebecca.partington@sdsa.net" userId="S::urn:spo:guest#rebecca.partington@sdsa.net::" providerId="AD" clId="Web-{890B22BA-BDD7-AA57-4730-248C162B9E68}" dt="2020-06-15T14:49:04.348" v="53" actId="14100"/>
        <pc:sldMkLst>
          <pc:docMk/>
          <pc:sldMk cId="634839685" sldId="402"/>
        </pc:sldMkLst>
        <pc:picChg chg="add mod">
          <ac:chgData name="rebecca.partington@sdsa.net" userId="S::urn:spo:guest#rebecca.partington@sdsa.net::" providerId="AD" clId="Web-{890B22BA-BDD7-AA57-4730-248C162B9E68}" dt="2020-06-15T14:49:04.348" v="53" actId="14100"/>
          <ac:picMkLst>
            <pc:docMk/>
            <pc:sldMk cId="634839685" sldId="402"/>
            <ac:picMk id="3" creationId="{2525F83D-F60E-4284-9209-498F0DBB462B}"/>
          </ac:picMkLst>
        </pc:picChg>
      </pc:sldChg>
      <pc:sldChg chg="addSp modSp new">
        <pc:chgData name="rebecca.partington@sdsa.net" userId="S::urn:spo:guest#rebecca.partington@sdsa.net::" providerId="AD" clId="Web-{890B22BA-BDD7-AA57-4730-248C162B9E68}" dt="2020-06-15T14:49:12.582" v="55" actId="14100"/>
        <pc:sldMkLst>
          <pc:docMk/>
          <pc:sldMk cId="2464632811" sldId="403"/>
        </pc:sldMkLst>
        <pc:picChg chg="add mod">
          <ac:chgData name="rebecca.partington@sdsa.net" userId="S::urn:spo:guest#rebecca.partington@sdsa.net::" providerId="AD" clId="Web-{890B22BA-BDD7-AA57-4730-248C162B9E68}" dt="2020-06-15T14:49:12.582" v="55" actId="14100"/>
          <ac:picMkLst>
            <pc:docMk/>
            <pc:sldMk cId="2464632811" sldId="403"/>
            <ac:picMk id="3" creationId="{FAD557E3-E9F6-4C0F-95F4-C3B37C9DAB06}"/>
          </ac:picMkLst>
        </pc:picChg>
      </pc:sldChg>
      <pc:sldChg chg="addSp modSp new">
        <pc:chgData name="rebecca.partington@sdsa.net" userId="S::urn:spo:guest#rebecca.partington@sdsa.net::" providerId="AD" clId="Web-{890B22BA-BDD7-AA57-4730-248C162B9E68}" dt="2020-06-15T14:49:23.926" v="57" actId="14100"/>
        <pc:sldMkLst>
          <pc:docMk/>
          <pc:sldMk cId="357226370" sldId="404"/>
        </pc:sldMkLst>
        <pc:picChg chg="add mod">
          <ac:chgData name="rebecca.partington@sdsa.net" userId="S::urn:spo:guest#rebecca.partington@sdsa.net::" providerId="AD" clId="Web-{890B22BA-BDD7-AA57-4730-248C162B9E68}" dt="2020-06-15T14:49:23.926" v="57" actId="14100"/>
          <ac:picMkLst>
            <pc:docMk/>
            <pc:sldMk cId="357226370" sldId="404"/>
            <ac:picMk id="3" creationId="{9A485B8F-F235-4043-A716-1FFFA6FB01CA}"/>
          </ac:picMkLst>
        </pc:picChg>
      </pc:sldChg>
      <pc:sldChg chg="addSp modSp new">
        <pc:chgData name="rebecca.partington@sdsa.net" userId="S::urn:spo:guest#rebecca.partington@sdsa.net::" providerId="AD" clId="Web-{890B22BA-BDD7-AA57-4730-248C162B9E68}" dt="2020-06-15T14:49:33.973" v="59" actId="14100"/>
        <pc:sldMkLst>
          <pc:docMk/>
          <pc:sldMk cId="1562725309" sldId="405"/>
        </pc:sldMkLst>
        <pc:picChg chg="add mod">
          <ac:chgData name="rebecca.partington@sdsa.net" userId="S::urn:spo:guest#rebecca.partington@sdsa.net::" providerId="AD" clId="Web-{890B22BA-BDD7-AA57-4730-248C162B9E68}" dt="2020-06-15T14:49:33.973" v="59" actId="14100"/>
          <ac:picMkLst>
            <pc:docMk/>
            <pc:sldMk cId="1562725309" sldId="405"/>
            <ac:picMk id="3" creationId="{1B11BC9B-B7EE-4A6A-9FDA-83793BE2BE15}"/>
          </ac:picMkLst>
        </pc:picChg>
      </pc:sldChg>
      <pc:sldChg chg="addSp modSp new">
        <pc:chgData name="rebecca.partington@sdsa.net" userId="S::urn:spo:guest#rebecca.partington@sdsa.net::" providerId="AD" clId="Web-{890B22BA-BDD7-AA57-4730-248C162B9E68}" dt="2020-06-15T14:50:00.724" v="63" actId="14100"/>
        <pc:sldMkLst>
          <pc:docMk/>
          <pc:sldMk cId="228236148" sldId="406"/>
        </pc:sldMkLst>
        <pc:picChg chg="add mod">
          <ac:chgData name="rebecca.partington@sdsa.net" userId="S::urn:spo:guest#rebecca.partington@sdsa.net::" providerId="AD" clId="Web-{890B22BA-BDD7-AA57-4730-248C162B9E68}" dt="2020-06-15T14:50:00.724" v="63" actId="14100"/>
          <ac:picMkLst>
            <pc:docMk/>
            <pc:sldMk cId="228236148" sldId="406"/>
            <ac:picMk id="3" creationId="{E3A07807-8C14-430E-B9E9-4CA6C5603A36}"/>
          </ac:picMkLst>
        </pc:picChg>
      </pc:sldChg>
    </pc:docChg>
  </pc:docChgLst>
  <pc:docChgLst>
    <pc:chgData clId="Web-{863236AF-5A4D-AED4-8B70-70DDCBF1993F}"/>
    <pc:docChg chg="modSld">
      <pc:chgData name="" userId="" providerId="" clId="Web-{863236AF-5A4D-AED4-8B70-70DDCBF1993F}" dt="2020-06-15T13:18:25.787" v="1" actId="20577"/>
      <pc:docMkLst>
        <pc:docMk/>
      </pc:docMkLst>
      <pc:sldChg chg="modSp">
        <pc:chgData name="" userId="" providerId="" clId="Web-{863236AF-5A4D-AED4-8B70-70DDCBF1993F}" dt="2020-06-15T13:18:25.787" v="0" actId="20577"/>
        <pc:sldMkLst>
          <pc:docMk/>
          <pc:sldMk cId="1453170145" sldId="266"/>
        </pc:sldMkLst>
        <pc:spChg chg="mod">
          <ac:chgData name="" userId="" providerId="" clId="Web-{863236AF-5A4D-AED4-8B70-70DDCBF1993F}" dt="2020-06-15T13:18:25.787" v="0" actId="20577"/>
          <ac:spMkLst>
            <pc:docMk/>
            <pc:sldMk cId="1453170145" sldId="266"/>
            <ac:spMk id="11" creationId="{C1E49F1B-9159-4022-A70A-F91A203B9660}"/>
          </ac:spMkLst>
        </pc:spChg>
      </pc:sldChg>
    </pc:docChg>
  </pc:docChgLst>
  <pc:docChgLst>
    <pc:chgData name="Amy Peace" userId="S::amy.peace@leicester.gov.uk::caef7dc3-0d83-4f8b-849b-f17cf985f9e9" providerId="AD" clId="Web-{33F620BD-9F0E-4F74-BC70-33E92AC7623C}"/>
    <pc:docChg chg="modSld">
      <pc:chgData name="Amy Peace" userId="S::amy.peace@leicester.gov.uk::caef7dc3-0d83-4f8b-849b-f17cf985f9e9" providerId="AD" clId="Web-{33F620BD-9F0E-4F74-BC70-33E92AC7623C}" dt="2020-06-15T09:49:11.106" v="429" actId="20577"/>
      <pc:docMkLst>
        <pc:docMk/>
      </pc:docMkLst>
      <pc:sldChg chg="modSp">
        <pc:chgData name="Amy Peace" userId="S::amy.peace@leicester.gov.uk::caef7dc3-0d83-4f8b-849b-f17cf985f9e9" providerId="AD" clId="Web-{33F620BD-9F0E-4F74-BC70-33E92AC7623C}" dt="2020-06-15T09:49:11.106" v="428" actId="20577"/>
        <pc:sldMkLst>
          <pc:docMk/>
          <pc:sldMk cId="1196095761" sldId="302"/>
        </pc:sldMkLst>
        <pc:spChg chg="mod">
          <ac:chgData name="Amy Peace" userId="S::amy.peace@leicester.gov.uk::caef7dc3-0d83-4f8b-849b-f17cf985f9e9" providerId="AD" clId="Web-{33F620BD-9F0E-4F74-BC70-33E92AC7623C}" dt="2020-06-15T09:49:11.106" v="428" actId="20577"/>
          <ac:spMkLst>
            <pc:docMk/>
            <pc:sldMk cId="1196095761" sldId="302"/>
            <ac:spMk id="3" creationId="{AC12B773-C582-4528-AB2F-25B5FD61DD8B}"/>
          </ac:spMkLst>
        </pc:spChg>
      </pc:sldChg>
      <pc:sldChg chg="addSp modSp mod setBg">
        <pc:chgData name="Amy Peace" userId="S::amy.peace@leicester.gov.uk::caef7dc3-0d83-4f8b-849b-f17cf985f9e9" providerId="AD" clId="Web-{33F620BD-9F0E-4F74-BC70-33E92AC7623C}" dt="2020-06-15T09:45:20.105" v="197" actId="1076"/>
        <pc:sldMkLst>
          <pc:docMk/>
          <pc:sldMk cId="3345218383" sldId="303"/>
        </pc:sldMkLst>
        <pc:spChg chg="mod">
          <ac:chgData name="Amy Peace" userId="S::amy.peace@leicester.gov.uk::caef7dc3-0d83-4f8b-849b-f17cf985f9e9" providerId="AD" clId="Web-{33F620BD-9F0E-4F74-BC70-33E92AC7623C}" dt="2020-06-15T09:40:20.540" v="20" actId="20577"/>
          <ac:spMkLst>
            <pc:docMk/>
            <pc:sldMk cId="3345218383" sldId="303"/>
            <ac:spMk id="2" creationId="{E214FF24-A5F8-4C69-ADFC-FB600467119E}"/>
          </ac:spMkLst>
        </pc:spChg>
        <pc:spChg chg="mod">
          <ac:chgData name="Amy Peace" userId="S::amy.peace@leicester.gov.uk::caef7dc3-0d83-4f8b-849b-f17cf985f9e9" providerId="AD" clId="Web-{33F620BD-9F0E-4F74-BC70-33E92AC7623C}" dt="2020-06-15T09:45:20.105" v="197" actId="1076"/>
          <ac:spMkLst>
            <pc:docMk/>
            <pc:sldMk cId="3345218383" sldId="303"/>
            <ac:spMk id="3" creationId="{1FBBA67E-EF79-46C0-AAE7-053365CE4113}"/>
          </ac:spMkLst>
        </pc:spChg>
        <pc:spChg chg="add">
          <ac:chgData name="Amy Peace" userId="S::amy.peace@leicester.gov.uk::caef7dc3-0d83-4f8b-849b-f17cf985f9e9" providerId="AD" clId="Web-{33F620BD-9F0E-4F74-BC70-33E92AC7623C}" dt="2020-06-15T09:39:31.556" v="0"/>
          <ac:spMkLst>
            <pc:docMk/>
            <pc:sldMk cId="3345218383" sldId="303"/>
            <ac:spMk id="8" creationId="{4351DFE5-F63D-4BE0-BDA9-E3EB88F01AA5}"/>
          </ac:spMkLst>
        </pc:spChg>
        <pc:picChg chg="add">
          <ac:chgData name="Amy Peace" userId="S::amy.peace@leicester.gov.uk::caef7dc3-0d83-4f8b-849b-f17cf985f9e9" providerId="AD" clId="Web-{33F620BD-9F0E-4F74-BC70-33E92AC7623C}" dt="2020-06-15T09:39:31.556" v="0"/>
          <ac:picMkLst>
            <pc:docMk/>
            <pc:sldMk cId="3345218383" sldId="303"/>
            <ac:picMk id="10" creationId="{3AA16612-ACD2-4A16-8F2B-4514FD6BF28F}"/>
          </ac:picMkLst>
        </pc:picChg>
      </pc:sldChg>
      <pc:sldChg chg="addSp modSp">
        <pc:chgData name="Amy Peace" userId="S::amy.peace@leicester.gov.uk::caef7dc3-0d83-4f8b-849b-f17cf985f9e9" providerId="AD" clId="Web-{33F620BD-9F0E-4F74-BC70-33E92AC7623C}" dt="2020-06-15T09:47:50.043" v="337" actId="20577"/>
        <pc:sldMkLst>
          <pc:docMk/>
          <pc:sldMk cId="1457221474" sldId="344"/>
        </pc:sldMkLst>
        <pc:spChg chg="add mod">
          <ac:chgData name="Amy Peace" userId="S::amy.peace@leicester.gov.uk::caef7dc3-0d83-4f8b-849b-f17cf985f9e9" providerId="AD" clId="Web-{33F620BD-9F0E-4F74-BC70-33E92AC7623C}" dt="2020-06-15T09:47:50.043" v="337" actId="20577"/>
          <ac:spMkLst>
            <pc:docMk/>
            <pc:sldMk cId="1457221474" sldId="344"/>
            <ac:spMk id="3" creationId="{63037322-88EC-46E4-94A8-761C12FA6E14}"/>
          </ac:spMkLst>
        </pc:spChg>
      </pc:sldChg>
    </pc:docChg>
  </pc:docChgLst>
  <pc:docChgLst>
    <pc:chgData name="rebecca.partington@sdsa.net" userId="S::urn:spo:guest#rebecca.partington@sdsa.net::" providerId="AD" clId="Web-{204EA9CB-1A30-5B99-1EE9-2C670DC5F2F9}"/>
    <pc:docChg chg="addSld modSld">
      <pc:chgData name="rebecca.partington@sdsa.net" userId="S::urn:spo:guest#rebecca.partington@sdsa.net::" providerId="AD" clId="Web-{204EA9CB-1A30-5B99-1EE9-2C670DC5F2F9}" dt="2020-06-15T14:40:28.772" v="30"/>
      <pc:docMkLst>
        <pc:docMk/>
      </pc:docMkLst>
      <pc:sldChg chg="addSp delSp modSp mod setBg">
        <pc:chgData name="rebecca.partington@sdsa.net" userId="S::urn:spo:guest#rebecca.partington@sdsa.net::" providerId="AD" clId="Web-{204EA9CB-1A30-5B99-1EE9-2C670DC5F2F9}" dt="2020-06-15T14:40:11.834" v="29" actId="14100"/>
        <pc:sldMkLst>
          <pc:docMk/>
          <pc:sldMk cId="1540056294" sldId="391"/>
        </pc:sldMkLst>
        <pc:spChg chg="del mod ord">
          <ac:chgData name="rebecca.partington@sdsa.net" userId="S::urn:spo:guest#rebecca.partington@sdsa.net::" providerId="AD" clId="Web-{204EA9CB-1A30-5B99-1EE9-2C670DC5F2F9}" dt="2020-06-15T14:37:17.865" v="10"/>
          <ac:spMkLst>
            <pc:docMk/>
            <pc:sldMk cId="1540056294" sldId="391"/>
            <ac:spMk id="2" creationId="{1ECA9ECE-0106-43DB-B667-0DA8065FAA5C}"/>
          </ac:spMkLst>
        </pc:spChg>
        <pc:spChg chg="add del mod">
          <ac:chgData name="rebecca.partington@sdsa.net" userId="S::urn:spo:guest#rebecca.partington@sdsa.net::" providerId="AD" clId="Web-{204EA9CB-1A30-5B99-1EE9-2C670DC5F2F9}" dt="2020-06-15T14:39:55.569" v="26"/>
          <ac:spMkLst>
            <pc:docMk/>
            <pc:sldMk cId="1540056294" sldId="391"/>
            <ac:spMk id="7" creationId="{1E7B16A2-04BF-442D-9350-DF90467E95F3}"/>
          </ac:spMkLst>
        </pc:spChg>
        <pc:spChg chg="add">
          <ac:chgData name="rebecca.partington@sdsa.net" userId="S::urn:spo:guest#rebecca.partington@sdsa.net::" providerId="AD" clId="Web-{204EA9CB-1A30-5B99-1EE9-2C670DC5F2F9}" dt="2020-06-15T14:37:08.709" v="5"/>
          <ac:spMkLst>
            <pc:docMk/>
            <pc:sldMk cId="1540056294" sldId="391"/>
            <ac:spMk id="10" creationId="{37C89E4B-3C9F-44B9-8B86-D9E3D112D8EC}"/>
          </ac:spMkLst>
        </pc:spChg>
        <pc:spChg chg="add mod">
          <ac:chgData name="rebecca.partington@sdsa.net" userId="S::urn:spo:guest#rebecca.partington@sdsa.net::" providerId="AD" clId="Web-{204EA9CB-1A30-5B99-1EE9-2C670DC5F2F9}" dt="2020-06-15T14:39:55.569" v="26"/>
          <ac:spMkLst>
            <pc:docMk/>
            <pc:sldMk cId="1540056294" sldId="391"/>
            <ac:spMk id="11" creationId="{AE1532FF-AE28-42F5-B8DC-543BCC4F6064}"/>
          </ac:spMkLst>
        </pc:spChg>
        <pc:picChg chg="add del mod">
          <ac:chgData name="rebecca.partington@sdsa.net" userId="S::urn:spo:guest#rebecca.partington@sdsa.net::" providerId="AD" clId="Web-{204EA9CB-1A30-5B99-1EE9-2C670DC5F2F9}" dt="2020-06-15T14:31:03.207" v="1"/>
          <ac:picMkLst>
            <pc:docMk/>
            <pc:sldMk cId="1540056294" sldId="391"/>
            <ac:picMk id="3" creationId="{91A9AA12-C2A8-4C67-AF8C-B3B0A9FFDD6B}"/>
          </ac:picMkLst>
        </pc:picChg>
        <pc:picChg chg="add del mod">
          <ac:chgData name="rebecca.partington@sdsa.net" userId="S::urn:spo:guest#rebecca.partington@sdsa.net::" providerId="AD" clId="Web-{204EA9CB-1A30-5B99-1EE9-2C670DC5F2F9}" dt="2020-06-15T14:32:31.317" v="3"/>
          <ac:picMkLst>
            <pc:docMk/>
            <pc:sldMk cId="1540056294" sldId="391"/>
            <ac:picMk id="4" creationId="{2AB23C85-5A57-4FD4-8A0E-40A975B73D2E}"/>
          </ac:picMkLst>
        </pc:picChg>
        <pc:picChg chg="add del mod">
          <ac:chgData name="rebecca.partington@sdsa.net" userId="S::urn:spo:guest#rebecca.partington@sdsa.net::" providerId="AD" clId="Web-{204EA9CB-1A30-5B99-1EE9-2C670DC5F2F9}" dt="2020-06-15T14:37:39.974" v="11"/>
          <ac:picMkLst>
            <pc:docMk/>
            <pc:sldMk cId="1540056294" sldId="391"/>
            <ac:picMk id="5" creationId="{21B31CBD-6A1F-43CE-B3DF-98F29F0A3D6A}"/>
          </ac:picMkLst>
        </pc:picChg>
        <pc:picChg chg="add mod">
          <ac:chgData name="rebecca.partington@sdsa.net" userId="S::urn:spo:guest#rebecca.partington@sdsa.net::" providerId="AD" clId="Web-{204EA9CB-1A30-5B99-1EE9-2C670DC5F2F9}" dt="2020-06-15T14:40:11.834" v="29" actId="14100"/>
          <ac:picMkLst>
            <pc:docMk/>
            <pc:sldMk cId="1540056294" sldId="391"/>
            <ac:picMk id="8" creationId="{0C56D7F1-25ED-43C9-A4F2-5FF8C9912455}"/>
          </ac:picMkLst>
        </pc:picChg>
        <pc:cxnChg chg="add">
          <ac:chgData name="rebecca.partington@sdsa.net" userId="S::urn:spo:guest#rebecca.partington@sdsa.net::" providerId="AD" clId="Web-{204EA9CB-1A30-5B99-1EE9-2C670DC5F2F9}" dt="2020-06-15T14:37:08.709" v="5"/>
          <ac:cxnSpMkLst>
            <pc:docMk/>
            <pc:sldMk cId="1540056294" sldId="391"/>
            <ac:cxnSpMk id="12" creationId="{AA2EAA10-076F-46BD-8F0F-B9A2FB77A85C}"/>
          </ac:cxnSpMkLst>
        </pc:cxnChg>
        <pc:cxnChg chg="add">
          <ac:chgData name="rebecca.partington@sdsa.net" userId="S::urn:spo:guest#rebecca.partington@sdsa.net::" providerId="AD" clId="Web-{204EA9CB-1A30-5B99-1EE9-2C670DC5F2F9}" dt="2020-06-15T14:37:08.709" v="5"/>
          <ac:cxnSpMkLst>
            <pc:docMk/>
            <pc:sldMk cId="1540056294" sldId="391"/>
            <ac:cxnSpMk id="14" creationId="{D891E407-403B-4764-86C9-33A56D3BCAA3}"/>
          </ac:cxnSpMkLst>
        </pc:cxnChg>
      </pc:sldChg>
      <pc:sldChg chg="new">
        <pc:chgData name="rebecca.partington@sdsa.net" userId="S::urn:spo:guest#rebecca.partington@sdsa.net::" providerId="AD" clId="Web-{204EA9CB-1A30-5B99-1EE9-2C670DC5F2F9}" dt="2020-06-15T14:40:28.772" v="30"/>
        <pc:sldMkLst>
          <pc:docMk/>
          <pc:sldMk cId="480072257" sldId="392"/>
        </pc:sldMkLst>
      </pc:sldChg>
    </pc:docChg>
  </pc:docChgLst>
  <pc:docChgLst>
    <pc:chgData name="Amy Peace" userId="S::amy.peace@leicester.gov.uk::caef7dc3-0d83-4f8b-849b-f17cf985f9e9" providerId="AD" clId="Web-{863236AF-5A4D-AED4-8B70-70DDCBF1993F}"/>
    <pc:docChg chg="addSld delSld modSld sldOrd">
      <pc:chgData name="Amy Peace" userId="S::amy.peace@leicester.gov.uk::caef7dc3-0d83-4f8b-849b-f17cf985f9e9" providerId="AD" clId="Web-{863236AF-5A4D-AED4-8B70-70DDCBF1993F}" dt="2020-06-15T13:24:58.077" v="1071" actId="20577"/>
      <pc:docMkLst>
        <pc:docMk/>
      </pc:docMkLst>
      <pc:sldChg chg="modSp">
        <pc:chgData name="Amy Peace" userId="S::amy.peace@leicester.gov.uk::caef7dc3-0d83-4f8b-849b-f17cf985f9e9" providerId="AD" clId="Web-{863236AF-5A4D-AED4-8B70-70DDCBF1993F}" dt="2020-06-15T11:35:53.362" v="334"/>
        <pc:sldMkLst>
          <pc:docMk/>
          <pc:sldMk cId="899484424" sldId="256"/>
        </pc:sldMkLst>
        <pc:spChg chg="mod">
          <ac:chgData name="Amy Peace" userId="S::amy.peace@leicester.gov.uk::caef7dc3-0d83-4f8b-849b-f17cf985f9e9" providerId="AD" clId="Web-{863236AF-5A4D-AED4-8B70-70DDCBF1993F}" dt="2020-06-15T11:35:53.362" v="334"/>
          <ac:spMkLst>
            <pc:docMk/>
            <pc:sldMk cId="899484424" sldId="256"/>
            <ac:spMk id="3" creationId="{3DCFFD74-8732-46D0-A805-FC99D462827D}"/>
          </ac:spMkLst>
        </pc:spChg>
      </pc:sldChg>
      <pc:sldChg chg="modSp">
        <pc:chgData name="Amy Peace" userId="S::amy.peace@leicester.gov.uk::caef7dc3-0d83-4f8b-849b-f17cf985f9e9" providerId="AD" clId="Web-{863236AF-5A4D-AED4-8B70-70DDCBF1993F}" dt="2020-06-15T12:55:39.495" v="943" actId="1076"/>
        <pc:sldMkLst>
          <pc:docMk/>
          <pc:sldMk cId="3260383410" sldId="261"/>
        </pc:sldMkLst>
        <pc:spChg chg="mod">
          <ac:chgData name="Amy Peace" userId="S::amy.peace@leicester.gov.uk::caef7dc3-0d83-4f8b-849b-f17cf985f9e9" providerId="AD" clId="Web-{863236AF-5A4D-AED4-8B70-70DDCBF1993F}" dt="2020-06-15T12:55:39.495" v="943" actId="1076"/>
          <ac:spMkLst>
            <pc:docMk/>
            <pc:sldMk cId="3260383410" sldId="261"/>
            <ac:spMk id="4" creationId="{AD890E9A-1436-4C75-AC56-58A83B958C9C}"/>
          </ac:spMkLst>
        </pc:spChg>
        <pc:picChg chg="mod">
          <ac:chgData name="Amy Peace" userId="S::amy.peace@leicester.gov.uk::caef7dc3-0d83-4f8b-849b-f17cf985f9e9" providerId="AD" clId="Web-{863236AF-5A4D-AED4-8B70-70DDCBF1993F}" dt="2020-06-15T12:55:37.245" v="942" actId="1076"/>
          <ac:picMkLst>
            <pc:docMk/>
            <pc:sldMk cId="3260383410" sldId="261"/>
            <ac:picMk id="3" creationId="{00000000-0000-0000-0000-000000000000}"/>
          </ac:picMkLst>
        </pc:picChg>
      </pc:sldChg>
      <pc:sldChg chg="addSp delSp modSp">
        <pc:chgData name="Amy Peace" userId="S::amy.peace@leicester.gov.uk::caef7dc3-0d83-4f8b-849b-f17cf985f9e9" providerId="AD" clId="Web-{863236AF-5A4D-AED4-8B70-70DDCBF1993F}" dt="2020-06-15T12:50:30.944" v="803" actId="20577"/>
        <pc:sldMkLst>
          <pc:docMk/>
          <pc:sldMk cId="1362260283" sldId="262"/>
        </pc:sldMkLst>
        <pc:spChg chg="mod">
          <ac:chgData name="Amy Peace" userId="S::amy.peace@leicester.gov.uk::caef7dc3-0d83-4f8b-849b-f17cf985f9e9" providerId="AD" clId="Web-{863236AF-5A4D-AED4-8B70-70DDCBF1993F}" dt="2020-06-15T12:50:30.944" v="803" actId="20577"/>
          <ac:spMkLst>
            <pc:docMk/>
            <pc:sldMk cId="1362260283" sldId="262"/>
            <ac:spMk id="3" creationId="{24E98E51-A193-4087-9499-CF2F2B23E83F}"/>
          </ac:spMkLst>
        </pc:spChg>
        <pc:spChg chg="add del mod">
          <ac:chgData name="Amy Peace" userId="S::amy.peace@leicester.gov.uk::caef7dc3-0d83-4f8b-849b-f17cf985f9e9" providerId="AD" clId="Web-{863236AF-5A4D-AED4-8B70-70DDCBF1993F}" dt="2020-06-15T11:26:11.553" v="288"/>
          <ac:spMkLst>
            <pc:docMk/>
            <pc:sldMk cId="1362260283" sldId="262"/>
            <ac:spMk id="4" creationId="{57269B5E-D775-46D3-9D0B-CD20803D5639}"/>
          </ac:spMkLst>
        </pc:spChg>
      </pc:sldChg>
      <pc:sldChg chg="modSp">
        <pc:chgData name="Amy Peace" userId="S::amy.peace@leicester.gov.uk::caef7dc3-0d83-4f8b-849b-f17cf985f9e9" providerId="AD" clId="Web-{863236AF-5A4D-AED4-8B70-70DDCBF1993F}" dt="2020-06-15T12:52:20.180" v="886" actId="1076"/>
        <pc:sldMkLst>
          <pc:docMk/>
          <pc:sldMk cId="220669504" sldId="264"/>
        </pc:sldMkLst>
        <pc:picChg chg="mod">
          <ac:chgData name="Amy Peace" userId="S::amy.peace@leicester.gov.uk::caef7dc3-0d83-4f8b-849b-f17cf985f9e9" providerId="AD" clId="Web-{863236AF-5A4D-AED4-8B70-70DDCBF1993F}" dt="2020-06-15T12:52:20.180" v="886" actId="1076"/>
          <ac:picMkLst>
            <pc:docMk/>
            <pc:sldMk cId="220669504" sldId="264"/>
            <ac:picMk id="6" creationId="{B61ADF60-0AA3-4DA8-9F69-3B8A93933A4B}"/>
          </ac:picMkLst>
        </pc:picChg>
      </pc:sldChg>
      <pc:sldChg chg="addSp modSp">
        <pc:chgData name="Amy Peace" userId="S::amy.peace@leicester.gov.uk::caef7dc3-0d83-4f8b-849b-f17cf985f9e9" providerId="AD" clId="Web-{863236AF-5A4D-AED4-8B70-70DDCBF1993F}" dt="2020-06-15T13:19:20.087" v="1038" actId="1076"/>
        <pc:sldMkLst>
          <pc:docMk/>
          <pc:sldMk cId="1453170145" sldId="266"/>
        </pc:sldMkLst>
        <pc:spChg chg="mod">
          <ac:chgData name="Amy Peace" userId="S::amy.peace@leicester.gov.uk::caef7dc3-0d83-4f8b-849b-f17cf985f9e9" providerId="AD" clId="Web-{863236AF-5A4D-AED4-8B70-70DDCBF1993F}" dt="2020-06-15T12:57:06.436" v="977" actId="20577"/>
          <ac:spMkLst>
            <pc:docMk/>
            <pc:sldMk cId="1453170145" sldId="266"/>
            <ac:spMk id="3" creationId="{6220C33D-65DB-4D0B-AAAB-34914F8371A7}"/>
          </ac:spMkLst>
        </pc:spChg>
        <pc:spChg chg="add mod">
          <ac:chgData name="Amy Peace" userId="S::amy.peace@leicester.gov.uk::caef7dc3-0d83-4f8b-849b-f17cf985f9e9" providerId="AD" clId="Web-{863236AF-5A4D-AED4-8B70-70DDCBF1993F}" dt="2020-06-15T13:19:20.087" v="1038" actId="1076"/>
          <ac:spMkLst>
            <pc:docMk/>
            <pc:sldMk cId="1453170145" sldId="266"/>
            <ac:spMk id="11" creationId="{C1E49F1B-9159-4022-A70A-F91A203B9660}"/>
          </ac:spMkLst>
        </pc:spChg>
      </pc:sldChg>
      <pc:sldChg chg="modSp">
        <pc:chgData name="Amy Peace" userId="S::amy.peace@leicester.gov.uk::caef7dc3-0d83-4f8b-849b-f17cf985f9e9" providerId="AD" clId="Web-{863236AF-5A4D-AED4-8B70-70DDCBF1993F}" dt="2020-06-15T12:52:59.540" v="892" actId="1076"/>
        <pc:sldMkLst>
          <pc:docMk/>
          <pc:sldMk cId="2422687792" sldId="267"/>
        </pc:sldMkLst>
        <pc:picChg chg="mod">
          <ac:chgData name="Amy Peace" userId="S::amy.peace@leicester.gov.uk::caef7dc3-0d83-4f8b-849b-f17cf985f9e9" providerId="AD" clId="Web-{863236AF-5A4D-AED4-8B70-70DDCBF1993F}" dt="2020-06-15T12:52:59.540" v="892" actId="1076"/>
          <ac:picMkLst>
            <pc:docMk/>
            <pc:sldMk cId="2422687792" sldId="267"/>
            <ac:picMk id="6" creationId="{40539F73-C0DB-4C80-80B3-CE3BB438F794}"/>
          </ac:picMkLst>
        </pc:picChg>
      </pc:sldChg>
      <pc:sldChg chg="addSp modSp">
        <pc:chgData name="Amy Peace" userId="S::amy.peace@leicester.gov.uk::caef7dc3-0d83-4f8b-849b-f17cf985f9e9" providerId="AD" clId="Web-{863236AF-5A4D-AED4-8B70-70DDCBF1993F}" dt="2020-06-15T12:52:39.243" v="890" actId="1076"/>
        <pc:sldMkLst>
          <pc:docMk/>
          <pc:sldMk cId="2262312438" sldId="268"/>
        </pc:sldMkLst>
        <pc:spChg chg="mod">
          <ac:chgData name="Amy Peace" userId="S::amy.peace@leicester.gov.uk::caef7dc3-0d83-4f8b-849b-f17cf985f9e9" providerId="AD" clId="Web-{863236AF-5A4D-AED4-8B70-70DDCBF1993F}" dt="2020-06-15T12:52:06.649" v="883" actId="20577"/>
          <ac:spMkLst>
            <pc:docMk/>
            <pc:sldMk cId="2262312438" sldId="268"/>
            <ac:spMk id="3" creationId="{00000000-0000-0000-0000-000000000000}"/>
          </ac:spMkLst>
        </pc:spChg>
        <pc:picChg chg="add mod">
          <ac:chgData name="Amy Peace" userId="S::amy.peace@leicester.gov.uk::caef7dc3-0d83-4f8b-849b-f17cf985f9e9" providerId="AD" clId="Web-{863236AF-5A4D-AED4-8B70-70DDCBF1993F}" dt="2020-06-15T12:52:39.243" v="890" actId="1076"/>
          <ac:picMkLst>
            <pc:docMk/>
            <pc:sldMk cId="2262312438" sldId="268"/>
            <ac:picMk id="4" creationId="{13A5D0D3-BE1E-4F8C-9903-F23E215538AE}"/>
          </ac:picMkLst>
        </pc:picChg>
        <pc:picChg chg="mod">
          <ac:chgData name="Amy Peace" userId="S::amy.peace@leicester.gov.uk::caef7dc3-0d83-4f8b-849b-f17cf985f9e9" providerId="AD" clId="Web-{863236AF-5A4D-AED4-8B70-70DDCBF1993F}" dt="2020-06-15T12:52:27.727" v="888" actId="1076"/>
          <ac:picMkLst>
            <pc:docMk/>
            <pc:sldMk cId="2262312438" sldId="268"/>
            <ac:picMk id="4099" creationId="{00000000-0000-0000-0000-000000000000}"/>
          </ac:picMkLst>
        </pc:picChg>
      </pc:sldChg>
      <pc:sldChg chg="modSp">
        <pc:chgData name="Amy Peace" userId="S::amy.peace@leicester.gov.uk::caef7dc3-0d83-4f8b-849b-f17cf985f9e9" providerId="AD" clId="Web-{863236AF-5A4D-AED4-8B70-70DDCBF1993F}" dt="2020-06-15T12:54:56.682" v="923" actId="1076"/>
        <pc:sldMkLst>
          <pc:docMk/>
          <pc:sldMk cId="2996838037" sldId="270"/>
        </pc:sldMkLst>
        <pc:spChg chg="mod">
          <ac:chgData name="Amy Peace" userId="S::amy.peace@leicester.gov.uk::caef7dc3-0d83-4f8b-849b-f17cf985f9e9" providerId="AD" clId="Web-{863236AF-5A4D-AED4-8B70-70DDCBF1993F}" dt="2020-06-15T12:54:56.510" v="905" actId="1076"/>
          <ac:spMkLst>
            <pc:docMk/>
            <pc:sldMk cId="2996838037" sldId="270"/>
            <ac:spMk id="4" creationId="{B410F0D8-81E7-460B-B2CD-5A91638F1F0E}"/>
          </ac:spMkLst>
        </pc:spChg>
        <pc:spChg chg="mod">
          <ac:chgData name="Amy Peace" userId="S::amy.peace@leicester.gov.uk::caef7dc3-0d83-4f8b-849b-f17cf985f9e9" providerId="AD" clId="Web-{863236AF-5A4D-AED4-8B70-70DDCBF1993F}" dt="2020-06-15T12:54:56.526" v="906" actId="1076"/>
          <ac:spMkLst>
            <pc:docMk/>
            <pc:sldMk cId="2996838037" sldId="270"/>
            <ac:spMk id="7" creationId="{D45A145A-80C9-438A-8709-FCE6C9044E6F}"/>
          </ac:spMkLst>
        </pc:spChg>
        <pc:spChg chg="mod">
          <ac:chgData name="Amy Peace" userId="S::amy.peace@leicester.gov.uk::caef7dc3-0d83-4f8b-849b-f17cf985f9e9" providerId="AD" clId="Web-{863236AF-5A4D-AED4-8B70-70DDCBF1993F}" dt="2020-06-15T12:54:56.541" v="907" actId="1076"/>
          <ac:spMkLst>
            <pc:docMk/>
            <pc:sldMk cId="2996838037" sldId="270"/>
            <ac:spMk id="10" creationId="{918F80DE-FA3A-438C-BAD7-5B9E8F4528EF}"/>
          </ac:spMkLst>
        </pc:spChg>
        <pc:spChg chg="mod">
          <ac:chgData name="Amy Peace" userId="S::amy.peace@leicester.gov.uk::caef7dc3-0d83-4f8b-849b-f17cf985f9e9" providerId="AD" clId="Web-{863236AF-5A4D-AED4-8B70-70DDCBF1993F}" dt="2020-06-15T12:54:56.541" v="908" actId="1076"/>
          <ac:spMkLst>
            <pc:docMk/>
            <pc:sldMk cId="2996838037" sldId="270"/>
            <ac:spMk id="13" creationId="{3EC017A3-9437-4114-B7A0-F4A93D1A5145}"/>
          </ac:spMkLst>
        </pc:spChg>
        <pc:spChg chg="mod">
          <ac:chgData name="Amy Peace" userId="S::amy.peace@leicester.gov.uk::caef7dc3-0d83-4f8b-849b-f17cf985f9e9" providerId="AD" clId="Web-{863236AF-5A4D-AED4-8B70-70DDCBF1993F}" dt="2020-06-15T12:54:56.557" v="909" actId="1076"/>
          <ac:spMkLst>
            <pc:docMk/>
            <pc:sldMk cId="2996838037" sldId="270"/>
            <ac:spMk id="17" creationId="{ECD42B82-D7F2-4449-86CB-33568C763687}"/>
          </ac:spMkLst>
        </pc:spChg>
        <pc:spChg chg="mod">
          <ac:chgData name="Amy Peace" userId="S::amy.peace@leicester.gov.uk::caef7dc3-0d83-4f8b-849b-f17cf985f9e9" providerId="AD" clId="Web-{863236AF-5A4D-AED4-8B70-70DDCBF1993F}" dt="2020-06-15T12:54:56.573" v="910" actId="1076"/>
          <ac:spMkLst>
            <pc:docMk/>
            <pc:sldMk cId="2996838037" sldId="270"/>
            <ac:spMk id="21" creationId="{D30A29B9-7F23-4B78-A5EF-8A80DF8F50C4}"/>
          </ac:spMkLst>
        </pc:spChg>
        <pc:spChg chg="mod">
          <ac:chgData name="Amy Peace" userId="S::amy.peace@leicester.gov.uk::caef7dc3-0d83-4f8b-849b-f17cf985f9e9" providerId="AD" clId="Web-{863236AF-5A4D-AED4-8B70-70DDCBF1993F}" dt="2020-06-15T12:54:56.588" v="911" actId="1076"/>
          <ac:spMkLst>
            <pc:docMk/>
            <pc:sldMk cId="2996838037" sldId="270"/>
            <ac:spMk id="25" creationId="{648F767C-FE22-4EEB-8CDE-1643D183B5C3}"/>
          </ac:spMkLst>
        </pc:spChg>
        <pc:spChg chg="mod">
          <ac:chgData name="Amy Peace" userId="S::amy.peace@leicester.gov.uk::caef7dc3-0d83-4f8b-849b-f17cf985f9e9" providerId="AD" clId="Web-{863236AF-5A4D-AED4-8B70-70DDCBF1993F}" dt="2020-06-15T12:54:56.588" v="912" actId="1076"/>
          <ac:spMkLst>
            <pc:docMk/>
            <pc:sldMk cId="2996838037" sldId="270"/>
            <ac:spMk id="28" creationId="{CDB9001B-48C2-46F9-B2DD-C3536B293216}"/>
          </ac:spMkLst>
        </pc:spChg>
        <pc:spChg chg="mod">
          <ac:chgData name="Amy Peace" userId="S::amy.peace@leicester.gov.uk::caef7dc3-0d83-4f8b-849b-f17cf985f9e9" providerId="AD" clId="Web-{863236AF-5A4D-AED4-8B70-70DDCBF1993F}" dt="2020-06-15T12:54:56.604" v="913" actId="1076"/>
          <ac:spMkLst>
            <pc:docMk/>
            <pc:sldMk cId="2996838037" sldId="270"/>
            <ac:spMk id="38" creationId="{5BCB111C-573A-4298-BD12-D8E20E5AEF39}"/>
          </ac:spMkLst>
        </pc:spChg>
        <pc:spChg chg="mod">
          <ac:chgData name="Amy Peace" userId="S::amy.peace@leicester.gov.uk::caef7dc3-0d83-4f8b-849b-f17cf985f9e9" providerId="AD" clId="Web-{863236AF-5A4D-AED4-8B70-70DDCBF1993F}" dt="2020-06-15T12:54:56.620" v="914" actId="1076"/>
          <ac:spMkLst>
            <pc:docMk/>
            <pc:sldMk cId="2996838037" sldId="270"/>
            <ac:spMk id="41" creationId="{7B6F9F5D-DA52-4208-A397-5C5007137E55}"/>
          </ac:spMkLst>
        </pc:spChg>
        <pc:picChg chg="mod">
          <ac:chgData name="Amy Peace" userId="S::amy.peace@leicester.gov.uk::caef7dc3-0d83-4f8b-849b-f17cf985f9e9" providerId="AD" clId="Web-{863236AF-5A4D-AED4-8B70-70DDCBF1993F}" dt="2020-06-15T12:54:40.291" v="902" actId="1076"/>
          <ac:picMkLst>
            <pc:docMk/>
            <pc:sldMk cId="2996838037" sldId="270"/>
            <ac:picMk id="27" creationId="{3175B44A-667F-4FA2-9D14-84F265939A91}"/>
          </ac:picMkLst>
        </pc:picChg>
        <pc:picChg chg="mod">
          <ac:chgData name="Amy Peace" userId="S::amy.peace@leicester.gov.uk::caef7dc3-0d83-4f8b-849b-f17cf985f9e9" providerId="AD" clId="Web-{863236AF-5A4D-AED4-8B70-70DDCBF1993F}" dt="2020-06-15T12:54:40.307" v="903" actId="1076"/>
          <ac:picMkLst>
            <pc:docMk/>
            <pc:sldMk cId="2996838037" sldId="270"/>
            <ac:picMk id="29" creationId="{EC0833CA-EFD0-44D6-80FE-3641A8A8921D}"/>
          </ac:picMkLst>
        </pc:picChg>
        <pc:picChg chg="mod">
          <ac:chgData name="Amy Peace" userId="S::amy.peace@leicester.gov.uk::caef7dc3-0d83-4f8b-849b-f17cf985f9e9" providerId="AD" clId="Web-{863236AF-5A4D-AED4-8B70-70DDCBF1993F}" dt="2020-06-15T12:54:40.307" v="904" actId="1076"/>
          <ac:picMkLst>
            <pc:docMk/>
            <pc:sldMk cId="2996838037" sldId="270"/>
            <ac:picMk id="30" creationId="{BDFFDEB9-2261-4DEE-84CD-45C2F093C3A7}"/>
          </ac:picMkLst>
        </pc:picChg>
        <pc:cxnChg chg="mod">
          <ac:chgData name="Amy Peace" userId="S::amy.peace@leicester.gov.uk::caef7dc3-0d83-4f8b-849b-f17cf985f9e9" providerId="AD" clId="Web-{863236AF-5A4D-AED4-8B70-70DDCBF1993F}" dt="2020-06-15T12:54:56.620" v="915" actId="1076"/>
          <ac:cxnSpMkLst>
            <pc:docMk/>
            <pc:sldMk cId="2996838037" sldId="270"/>
            <ac:cxnSpMk id="14" creationId="{FDD5C46D-1265-40A9-BA4A-4ECE641DEA5F}"/>
          </ac:cxnSpMkLst>
        </pc:cxnChg>
        <pc:cxnChg chg="mod">
          <ac:chgData name="Amy Peace" userId="S::amy.peace@leicester.gov.uk::caef7dc3-0d83-4f8b-849b-f17cf985f9e9" providerId="AD" clId="Web-{863236AF-5A4D-AED4-8B70-70DDCBF1993F}" dt="2020-06-15T12:54:56.635" v="916" actId="1076"/>
          <ac:cxnSpMkLst>
            <pc:docMk/>
            <pc:sldMk cId="2996838037" sldId="270"/>
            <ac:cxnSpMk id="18" creationId="{04E4B6C5-D93A-44C8-BBE0-213D83776675}"/>
          </ac:cxnSpMkLst>
        </pc:cxnChg>
        <pc:cxnChg chg="mod">
          <ac:chgData name="Amy Peace" userId="S::amy.peace@leicester.gov.uk::caef7dc3-0d83-4f8b-849b-f17cf985f9e9" providerId="AD" clId="Web-{863236AF-5A4D-AED4-8B70-70DDCBF1993F}" dt="2020-06-15T12:54:56.635" v="917" actId="1076"/>
          <ac:cxnSpMkLst>
            <pc:docMk/>
            <pc:sldMk cId="2996838037" sldId="270"/>
            <ac:cxnSpMk id="26" creationId="{D1970114-3C18-455A-A7CC-69DBB0220D46}"/>
          </ac:cxnSpMkLst>
        </pc:cxnChg>
        <pc:cxnChg chg="mod">
          <ac:chgData name="Amy Peace" userId="S::amy.peace@leicester.gov.uk::caef7dc3-0d83-4f8b-849b-f17cf985f9e9" providerId="AD" clId="Web-{863236AF-5A4D-AED4-8B70-70DDCBF1993F}" dt="2020-06-15T12:54:56.651" v="918" actId="1076"/>
          <ac:cxnSpMkLst>
            <pc:docMk/>
            <pc:sldMk cId="2996838037" sldId="270"/>
            <ac:cxnSpMk id="31" creationId="{BC0923AF-5B7A-43E9-B429-7F2892DB683D}"/>
          </ac:cxnSpMkLst>
        </pc:cxnChg>
        <pc:cxnChg chg="mod">
          <ac:chgData name="Amy Peace" userId="S::amy.peace@leicester.gov.uk::caef7dc3-0d83-4f8b-849b-f17cf985f9e9" providerId="AD" clId="Web-{863236AF-5A4D-AED4-8B70-70DDCBF1993F}" dt="2020-06-15T12:54:56.651" v="919" actId="1076"/>
          <ac:cxnSpMkLst>
            <pc:docMk/>
            <pc:sldMk cId="2996838037" sldId="270"/>
            <ac:cxnSpMk id="33" creationId="{160A3062-07AF-491C-BDC8-91D53F2D5BB1}"/>
          </ac:cxnSpMkLst>
        </pc:cxnChg>
        <pc:cxnChg chg="mod">
          <ac:chgData name="Amy Peace" userId="S::amy.peace@leicester.gov.uk::caef7dc3-0d83-4f8b-849b-f17cf985f9e9" providerId="AD" clId="Web-{863236AF-5A4D-AED4-8B70-70DDCBF1993F}" dt="2020-06-15T12:54:56.666" v="920" actId="1076"/>
          <ac:cxnSpMkLst>
            <pc:docMk/>
            <pc:sldMk cId="2996838037" sldId="270"/>
            <ac:cxnSpMk id="35" creationId="{68379455-79E7-492D-8911-1175C99E9FC1}"/>
          </ac:cxnSpMkLst>
        </pc:cxnChg>
        <pc:cxnChg chg="mod">
          <ac:chgData name="Amy Peace" userId="S::amy.peace@leicester.gov.uk::caef7dc3-0d83-4f8b-849b-f17cf985f9e9" providerId="AD" clId="Web-{863236AF-5A4D-AED4-8B70-70DDCBF1993F}" dt="2020-06-15T12:54:56.666" v="921" actId="1076"/>
          <ac:cxnSpMkLst>
            <pc:docMk/>
            <pc:sldMk cId="2996838037" sldId="270"/>
            <ac:cxnSpMk id="37" creationId="{3433F17E-0E27-4307-88B6-8DE53D6E21AC}"/>
          </ac:cxnSpMkLst>
        </pc:cxnChg>
        <pc:cxnChg chg="mod">
          <ac:chgData name="Amy Peace" userId="S::amy.peace@leicester.gov.uk::caef7dc3-0d83-4f8b-849b-f17cf985f9e9" providerId="AD" clId="Web-{863236AF-5A4D-AED4-8B70-70DDCBF1993F}" dt="2020-06-15T12:54:56.682" v="922" actId="1076"/>
          <ac:cxnSpMkLst>
            <pc:docMk/>
            <pc:sldMk cId="2996838037" sldId="270"/>
            <ac:cxnSpMk id="44" creationId="{50E68EC7-71D8-43A9-A16C-A5CF4509290B}"/>
          </ac:cxnSpMkLst>
        </pc:cxnChg>
        <pc:cxnChg chg="mod">
          <ac:chgData name="Amy Peace" userId="S::amy.peace@leicester.gov.uk::caef7dc3-0d83-4f8b-849b-f17cf985f9e9" providerId="AD" clId="Web-{863236AF-5A4D-AED4-8B70-70DDCBF1993F}" dt="2020-06-15T12:54:56.682" v="923" actId="1076"/>
          <ac:cxnSpMkLst>
            <pc:docMk/>
            <pc:sldMk cId="2996838037" sldId="270"/>
            <ac:cxnSpMk id="46" creationId="{D20B51E4-466D-4CB9-A73D-BC62B6D6ADB7}"/>
          </ac:cxnSpMkLst>
        </pc:cxnChg>
      </pc:sldChg>
      <pc:sldChg chg="modSp">
        <pc:chgData name="Amy Peace" userId="S::amy.peace@leicester.gov.uk::caef7dc3-0d83-4f8b-849b-f17cf985f9e9" providerId="AD" clId="Web-{863236AF-5A4D-AED4-8B70-70DDCBF1993F}" dt="2020-06-15T12:53:07.618" v="893" actId="1076"/>
        <pc:sldMkLst>
          <pc:docMk/>
          <pc:sldMk cId="272376113" sldId="271"/>
        </pc:sldMkLst>
        <pc:picChg chg="mod">
          <ac:chgData name="Amy Peace" userId="S::amy.peace@leicester.gov.uk::caef7dc3-0d83-4f8b-849b-f17cf985f9e9" providerId="AD" clId="Web-{863236AF-5A4D-AED4-8B70-70DDCBF1993F}" dt="2020-06-15T12:53:07.618" v="893" actId="1076"/>
          <ac:picMkLst>
            <pc:docMk/>
            <pc:sldMk cId="272376113" sldId="271"/>
            <ac:picMk id="6" creationId="{C8E5B3E2-AFDA-4BFF-A624-3727BC2BCB9B}"/>
          </ac:picMkLst>
        </pc:picChg>
      </pc:sldChg>
      <pc:sldChg chg="addSp modSp del mod setBg">
        <pc:chgData name="Amy Peace" userId="S::amy.peace@leicester.gov.uk::caef7dc3-0d83-4f8b-849b-f17cf985f9e9" providerId="AD" clId="Web-{863236AF-5A4D-AED4-8B70-70DDCBF1993F}" dt="2020-06-15T11:28:00.256" v="304"/>
        <pc:sldMkLst>
          <pc:docMk/>
          <pc:sldMk cId="1196095761" sldId="302"/>
        </pc:sldMkLst>
        <pc:spChg chg="mod">
          <ac:chgData name="Amy Peace" userId="S::amy.peace@leicester.gov.uk::caef7dc3-0d83-4f8b-849b-f17cf985f9e9" providerId="AD" clId="Web-{863236AF-5A4D-AED4-8B70-70DDCBF1993F}" dt="2020-06-15T11:15:08.307" v="228" actId="20577"/>
          <ac:spMkLst>
            <pc:docMk/>
            <pc:sldMk cId="1196095761" sldId="302"/>
            <ac:spMk id="2" creationId="{B3C6BC12-0BB1-465C-977C-0F22410B670C}"/>
          </ac:spMkLst>
        </pc:spChg>
        <pc:spChg chg="mod">
          <ac:chgData name="Amy Peace" userId="S::amy.peace@leicester.gov.uk::caef7dc3-0d83-4f8b-849b-f17cf985f9e9" providerId="AD" clId="Web-{863236AF-5A4D-AED4-8B70-70DDCBF1993F}" dt="2020-06-15T11:19:32.571" v="272" actId="20577"/>
          <ac:spMkLst>
            <pc:docMk/>
            <pc:sldMk cId="1196095761" sldId="302"/>
            <ac:spMk id="3" creationId="{AC12B773-C582-4528-AB2F-25B5FD61DD8B}"/>
          </ac:spMkLst>
        </pc:spChg>
        <pc:spChg chg="add">
          <ac:chgData name="Amy Peace" userId="S::amy.peace@leicester.gov.uk::caef7dc3-0d83-4f8b-849b-f17cf985f9e9" providerId="AD" clId="Web-{863236AF-5A4D-AED4-8B70-70DDCBF1993F}" dt="2020-06-15T11:14:54.588" v="208"/>
          <ac:spMkLst>
            <pc:docMk/>
            <pc:sldMk cId="1196095761" sldId="302"/>
            <ac:spMk id="8" creationId="{3B854194-185D-494D-905C-7C7CB2E30F6E}"/>
          </ac:spMkLst>
        </pc:spChg>
        <pc:spChg chg="add">
          <ac:chgData name="Amy Peace" userId="S::amy.peace@leicester.gov.uk::caef7dc3-0d83-4f8b-849b-f17cf985f9e9" providerId="AD" clId="Web-{863236AF-5A4D-AED4-8B70-70DDCBF1993F}" dt="2020-06-15T11:14:54.588" v="208"/>
          <ac:spMkLst>
            <pc:docMk/>
            <pc:sldMk cId="1196095761" sldId="302"/>
            <ac:spMk id="10" creationId="{B4F5FA0D-0104-4987-8241-EFF7C85B88DE}"/>
          </ac:spMkLst>
        </pc:spChg>
        <pc:picChg chg="add">
          <ac:chgData name="Amy Peace" userId="S::amy.peace@leicester.gov.uk::caef7dc3-0d83-4f8b-849b-f17cf985f9e9" providerId="AD" clId="Web-{863236AF-5A4D-AED4-8B70-70DDCBF1993F}" dt="2020-06-15T11:14:54.588" v="208"/>
          <ac:picMkLst>
            <pc:docMk/>
            <pc:sldMk cId="1196095761" sldId="302"/>
            <ac:picMk id="12" creationId="{2897127E-6CEF-446C-BE87-93B7C46E49D1}"/>
          </ac:picMkLst>
        </pc:picChg>
      </pc:sldChg>
      <pc:sldChg chg="addSp delSp modSp del">
        <pc:chgData name="Amy Peace" userId="S::amy.peace@leicester.gov.uk::caef7dc3-0d83-4f8b-849b-f17cf985f9e9" providerId="AD" clId="Web-{863236AF-5A4D-AED4-8B70-70DDCBF1993F}" dt="2020-06-15T11:28:00.256" v="302"/>
        <pc:sldMkLst>
          <pc:docMk/>
          <pc:sldMk cId="3345218383" sldId="303"/>
        </pc:sldMkLst>
        <pc:spChg chg="mod">
          <ac:chgData name="Amy Peace" userId="S::amy.peace@leicester.gov.uk::caef7dc3-0d83-4f8b-849b-f17cf985f9e9" providerId="AD" clId="Web-{863236AF-5A4D-AED4-8B70-70DDCBF1993F}" dt="2020-06-15T11:14:03.948" v="161"/>
          <ac:spMkLst>
            <pc:docMk/>
            <pc:sldMk cId="3345218383" sldId="303"/>
            <ac:spMk id="2" creationId="{E214FF24-A5F8-4C69-ADFC-FB600467119E}"/>
          </ac:spMkLst>
        </pc:spChg>
        <pc:spChg chg="mod">
          <ac:chgData name="Amy Peace" userId="S::amy.peace@leicester.gov.uk::caef7dc3-0d83-4f8b-849b-f17cf985f9e9" providerId="AD" clId="Web-{863236AF-5A4D-AED4-8B70-70DDCBF1993F}" dt="2020-06-15T11:14:25.854" v="170" actId="20577"/>
          <ac:spMkLst>
            <pc:docMk/>
            <pc:sldMk cId="3345218383" sldId="303"/>
            <ac:spMk id="3" creationId="{1FBBA67E-EF79-46C0-AAE7-053365CE4113}"/>
          </ac:spMkLst>
        </pc:spChg>
        <pc:spChg chg="add del">
          <ac:chgData name="Amy Peace" userId="S::amy.peace@leicester.gov.uk::caef7dc3-0d83-4f8b-849b-f17cf985f9e9" providerId="AD" clId="Web-{863236AF-5A4D-AED4-8B70-70DDCBF1993F}" dt="2020-06-15T11:14:03.948" v="161"/>
          <ac:spMkLst>
            <pc:docMk/>
            <pc:sldMk cId="3345218383" sldId="303"/>
            <ac:spMk id="8" creationId="{4351DFE5-F63D-4BE0-BDA9-E3EB88F01AA5}"/>
          </ac:spMkLst>
        </pc:spChg>
        <pc:spChg chg="add">
          <ac:chgData name="Amy Peace" userId="S::amy.peace@leicester.gov.uk::caef7dc3-0d83-4f8b-849b-f17cf985f9e9" providerId="AD" clId="Web-{863236AF-5A4D-AED4-8B70-70DDCBF1993F}" dt="2020-06-15T11:14:03.948" v="161"/>
          <ac:spMkLst>
            <pc:docMk/>
            <pc:sldMk cId="3345218383" sldId="303"/>
            <ac:spMk id="12" creationId="{3B854194-185D-494D-905C-7C7CB2E30F6E}"/>
          </ac:spMkLst>
        </pc:spChg>
        <pc:spChg chg="add">
          <ac:chgData name="Amy Peace" userId="S::amy.peace@leicester.gov.uk::caef7dc3-0d83-4f8b-849b-f17cf985f9e9" providerId="AD" clId="Web-{863236AF-5A4D-AED4-8B70-70DDCBF1993F}" dt="2020-06-15T11:14:03.948" v="161"/>
          <ac:spMkLst>
            <pc:docMk/>
            <pc:sldMk cId="3345218383" sldId="303"/>
            <ac:spMk id="13" creationId="{B4F5FA0D-0104-4987-8241-EFF7C85B88DE}"/>
          </ac:spMkLst>
        </pc:spChg>
        <pc:spChg chg="add del">
          <ac:chgData name="Amy Peace" userId="S::amy.peace@leicester.gov.uk::caef7dc3-0d83-4f8b-849b-f17cf985f9e9" providerId="AD" clId="Web-{863236AF-5A4D-AED4-8B70-70DDCBF1993F}" dt="2020-06-15T11:14:03.932" v="160"/>
          <ac:spMkLst>
            <pc:docMk/>
            <pc:sldMk cId="3345218383" sldId="303"/>
            <ac:spMk id="15" creationId="{1C799903-48D5-4A31-A1A2-541072D9771E}"/>
          </ac:spMkLst>
        </pc:spChg>
        <pc:spChg chg="add del">
          <ac:chgData name="Amy Peace" userId="S::amy.peace@leicester.gov.uk::caef7dc3-0d83-4f8b-849b-f17cf985f9e9" providerId="AD" clId="Web-{863236AF-5A4D-AED4-8B70-70DDCBF1993F}" dt="2020-06-15T11:14:03.932" v="160"/>
          <ac:spMkLst>
            <pc:docMk/>
            <pc:sldMk cId="3345218383" sldId="303"/>
            <ac:spMk id="17" creationId="{8EFFF109-FC58-4FD3-BE05-9775A1310F55}"/>
          </ac:spMkLst>
        </pc:spChg>
        <pc:spChg chg="add del">
          <ac:chgData name="Amy Peace" userId="S::amy.peace@leicester.gov.uk::caef7dc3-0d83-4f8b-849b-f17cf985f9e9" providerId="AD" clId="Web-{863236AF-5A4D-AED4-8B70-70DDCBF1993F}" dt="2020-06-15T11:14:03.932" v="160"/>
          <ac:spMkLst>
            <pc:docMk/>
            <pc:sldMk cId="3345218383" sldId="303"/>
            <ac:spMk id="19" creationId="{E1B96AD6-92A9-4273-A62B-96A1C3E0BA95}"/>
          </ac:spMkLst>
        </pc:spChg>
        <pc:spChg chg="add del">
          <ac:chgData name="Amy Peace" userId="S::amy.peace@leicester.gov.uk::caef7dc3-0d83-4f8b-849b-f17cf985f9e9" providerId="AD" clId="Web-{863236AF-5A4D-AED4-8B70-70DDCBF1993F}" dt="2020-06-15T11:14:03.932" v="160"/>
          <ac:spMkLst>
            <pc:docMk/>
            <pc:sldMk cId="3345218383" sldId="303"/>
            <ac:spMk id="21" creationId="{463EEC44-1BA3-44ED-81FC-A644B04B2A44}"/>
          </ac:spMkLst>
        </pc:spChg>
        <pc:picChg chg="add del">
          <ac:chgData name="Amy Peace" userId="S::amy.peace@leicester.gov.uk::caef7dc3-0d83-4f8b-849b-f17cf985f9e9" providerId="AD" clId="Web-{863236AF-5A4D-AED4-8B70-70DDCBF1993F}" dt="2020-06-15T11:14:03.948" v="161"/>
          <ac:picMkLst>
            <pc:docMk/>
            <pc:sldMk cId="3345218383" sldId="303"/>
            <ac:picMk id="10" creationId="{3AA16612-ACD2-4A16-8F2B-4514FD6BF28F}"/>
          </ac:picMkLst>
        </pc:picChg>
        <pc:picChg chg="add">
          <ac:chgData name="Amy Peace" userId="S::amy.peace@leicester.gov.uk::caef7dc3-0d83-4f8b-849b-f17cf985f9e9" providerId="AD" clId="Web-{863236AF-5A4D-AED4-8B70-70DDCBF1993F}" dt="2020-06-15T11:14:03.948" v="161"/>
          <ac:picMkLst>
            <pc:docMk/>
            <pc:sldMk cId="3345218383" sldId="303"/>
            <ac:picMk id="14" creationId="{2897127E-6CEF-446C-BE87-93B7C46E49D1}"/>
          </ac:picMkLst>
        </pc:picChg>
      </pc:sldChg>
      <pc:sldChg chg="del">
        <pc:chgData name="Amy Peace" userId="S::amy.peace@leicester.gov.uk::caef7dc3-0d83-4f8b-849b-f17cf985f9e9" providerId="AD" clId="Web-{863236AF-5A4D-AED4-8B70-70DDCBF1993F}" dt="2020-06-15T12:48:44.115" v="759"/>
        <pc:sldMkLst>
          <pc:docMk/>
          <pc:sldMk cId="2041328746" sldId="304"/>
        </pc:sldMkLst>
      </pc:sldChg>
      <pc:sldChg chg="del">
        <pc:chgData name="Amy Peace" userId="S::amy.peace@leicester.gov.uk::caef7dc3-0d83-4f8b-849b-f17cf985f9e9" providerId="AD" clId="Web-{863236AF-5A4D-AED4-8B70-70DDCBF1993F}" dt="2020-06-15T11:29:39.099" v="313"/>
        <pc:sldMkLst>
          <pc:docMk/>
          <pc:sldMk cId="931125179" sldId="305"/>
        </pc:sldMkLst>
      </pc:sldChg>
      <pc:sldChg chg="add del">
        <pc:chgData name="Amy Peace" userId="S::amy.peace@leicester.gov.uk::caef7dc3-0d83-4f8b-849b-f17cf985f9e9" providerId="AD" clId="Web-{863236AF-5A4D-AED4-8B70-70DDCBF1993F}" dt="2020-06-15T11:29:37.568" v="312"/>
        <pc:sldMkLst>
          <pc:docMk/>
          <pc:sldMk cId="2488868455" sldId="306"/>
        </pc:sldMkLst>
      </pc:sldChg>
      <pc:sldChg chg="del">
        <pc:chgData name="Amy Peace" userId="S::amy.peace@leicester.gov.uk::caef7dc3-0d83-4f8b-849b-f17cf985f9e9" providerId="AD" clId="Web-{863236AF-5A4D-AED4-8B70-70DDCBF1993F}" dt="2020-06-15T12:48:44.115" v="755"/>
        <pc:sldMkLst>
          <pc:docMk/>
          <pc:sldMk cId="1868459333" sldId="307"/>
        </pc:sldMkLst>
      </pc:sldChg>
      <pc:sldChg chg="del">
        <pc:chgData name="Amy Peace" userId="S::amy.peace@leicester.gov.uk::caef7dc3-0d83-4f8b-849b-f17cf985f9e9" providerId="AD" clId="Web-{863236AF-5A4D-AED4-8B70-70DDCBF1993F}" dt="2020-06-15T12:48:44.115" v="758"/>
        <pc:sldMkLst>
          <pc:docMk/>
          <pc:sldMk cId="3343042200" sldId="308"/>
        </pc:sldMkLst>
      </pc:sldChg>
      <pc:sldChg chg="modSp">
        <pc:chgData name="Amy Peace" userId="S::amy.peace@leicester.gov.uk::caef7dc3-0d83-4f8b-849b-f17cf985f9e9" providerId="AD" clId="Web-{863236AF-5A4D-AED4-8B70-70DDCBF1993F}" dt="2020-06-15T12:53:26.884" v="896" actId="20577"/>
        <pc:sldMkLst>
          <pc:docMk/>
          <pc:sldMk cId="3699421789" sldId="314"/>
        </pc:sldMkLst>
        <pc:spChg chg="mod">
          <ac:chgData name="Amy Peace" userId="S::amy.peace@leicester.gov.uk::caef7dc3-0d83-4f8b-849b-f17cf985f9e9" providerId="AD" clId="Web-{863236AF-5A4D-AED4-8B70-70DDCBF1993F}" dt="2020-06-15T12:53:26.884" v="896" actId="20577"/>
          <ac:spMkLst>
            <pc:docMk/>
            <pc:sldMk cId="3699421789" sldId="314"/>
            <ac:spMk id="10" creationId="{603814F7-BB25-420E-B30E-3644FF687D32}"/>
          </ac:spMkLst>
        </pc:spChg>
      </pc:sldChg>
      <pc:sldChg chg="ord">
        <pc:chgData name="Amy Peace" userId="S::amy.peace@leicester.gov.uk::caef7dc3-0d83-4f8b-849b-f17cf985f9e9" providerId="AD" clId="Web-{863236AF-5A4D-AED4-8B70-70DDCBF1993F}" dt="2020-06-15T12:53:34.447" v="898"/>
        <pc:sldMkLst>
          <pc:docMk/>
          <pc:sldMk cId="1577915911" sldId="326"/>
        </pc:sldMkLst>
      </pc:sldChg>
      <pc:sldChg chg="ord">
        <pc:chgData name="Amy Peace" userId="S::amy.peace@leicester.gov.uk::caef7dc3-0d83-4f8b-849b-f17cf985f9e9" providerId="AD" clId="Web-{863236AF-5A4D-AED4-8B70-70DDCBF1993F}" dt="2020-06-15T12:48:21.755" v="749"/>
        <pc:sldMkLst>
          <pc:docMk/>
          <pc:sldMk cId="3022180890" sldId="327"/>
        </pc:sldMkLst>
      </pc:sldChg>
      <pc:sldChg chg="modSp">
        <pc:chgData name="Amy Peace" userId="S::amy.peace@leicester.gov.uk::caef7dc3-0d83-4f8b-849b-f17cf985f9e9" providerId="AD" clId="Web-{863236AF-5A4D-AED4-8B70-70DDCBF1993F}" dt="2020-06-15T11:19:53.930" v="276" actId="20577"/>
        <pc:sldMkLst>
          <pc:docMk/>
          <pc:sldMk cId="301579288" sldId="341"/>
        </pc:sldMkLst>
        <pc:spChg chg="mod">
          <ac:chgData name="Amy Peace" userId="S::amy.peace@leicester.gov.uk::caef7dc3-0d83-4f8b-849b-f17cf985f9e9" providerId="AD" clId="Web-{863236AF-5A4D-AED4-8B70-70DDCBF1993F}" dt="2020-06-15T11:19:53.930" v="276" actId="20577"/>
          <ac:spMkLst>
            <pc:docMk/>
            <pc:sldMk cId="301579288" sldId="341"/>
            <ac:spMk id="10" creationId="{92920298-35DB-4990-9D91-6C1E3CB808DB}"/>
          </ac:spMkLst>
        </pc:spChg>
      </pc:sldChg>
      <pc:sldChg chg="addSp modSp del mod setBg">
        <pc:chgData name="Amy Peace" userId="S::amy.peace@leicester.gov.uk::caef7dc3-0d83-4f8b-849b-f17cf985f9e9" providerId="AD" clId="Web-{863236AF-5A4D-AED4-8B70-70DDCBF1993F}" dt="2020-06-15T11:28:00.256" v="301"/>
        <pc:sldMkLst>
          <pc:docMk/>
          <pc:sldMk cId="1457221474" sldId="344"/>
        </pc:sldMkLst>
        <pc:spChg chg="mod">
          <ac:chgData name="Amy Peace" userId="S::amy.peace@leicester.gov.uk::caef7dc3-0d83-4f8b-849b-f17cf985f9e9" providerId="AD" clId="Web-{863236AF-5A4D-AED4-8B70-70DDCBF1993F}" dt="2020-06-15T11:14:51.135" v="206" actId="20577"/>
          <ac:spMkLst>
            <pc:docMk/>
            <pc:sldMk cId="1457221474" sldId="344"/>
            <ac:spMk id="2" creationId="{4AB7EDF8-6FB8-41BF-A757-D29992781722}"/>
          </ac:spMkLst>
        </pc:spChg>
        <pc:spChg chg="mod">
          <ac:chgData name="Amy Peace" userId="S::amy.peace@leicester.gov.uk::caef7dc3-0d83-4f8b-849b-f17cf985f9e9" providerId="AD" clId="Web-{863236AF-5A4D-AED4-8B70-70DDCBF1993F}" dt="2020-06-15T11:18:25.368" v="265" actId="20577"/>
          <ac:spMkLst>
            <pc:docMk/>
            <pc:sldMk cId="1457221474" sldId="344"/>
            <ac:spMk id="3" creationId="{63037322-88EC-46E4-94A8-761C12FA6E14}"/>
          </ac:spMkLst>
        </pc:spChg>
        <pc:spChg chg="add">
          <ac:chgData name="Amy Peace" userId="S::amy.peace@leicester.gov.uk::caef7dc3-0d83-4f8b-849b-f17cf985f9e9" providerId="AD" clId="Web-{863236AF-5A4D-AED4-8B70-70DDCBF1993F}" dt="2020-06-15T11:14:35.073" v="173"/>
          <ac:spMkLst>
            <pc:docMk/>
            <pc:sldMk cId="1457221474" sldId="344"/>
            <ac:spMk id="8" creationId="{3B854194-185D-494D-905C-7C7CB2E30F6E}"/>
          </ac:spMkLst>
        </pc:spChg>
        <pc:spChg chg="add">
          <ac:chgData name="Amy Peace" userId="S::amy.peace@leicester.gov.uk::caef7dc3-0d83-4f8b-849b-f17cf985f9e9" providerId="AD" clId="Web-{863236AF-5A4D-AED4-8B70-70DDCBF1993F}" dt="2020-06-15T11:14:35.073" v="173"/>
          <ac:spMkLst>
            <pc:docMk/>
            <pc:sldMk cId="1457221474" sldId="344"/>
            <ac:spMk id="10" creationId="{B4F5FA0D-0104-4987-8241-EFF7C85B88DE}"/>
          </ac:spMkLst>
        </pc:spChg>
        <pc:picChg chg="add">
          <ac:chgData name="Amy Peace" userId="S::amy.peace@leicester.gov.uk::caef7dc3-0d83-4f8b-849b-f17cf985f9e9" providerId="AD" clId="Web-{863236AF-5A4D-AED4-8B70-70DDCBF1993F}" dt="2020-06-15T11:14:35.073" v="173"/>
          <ac:picMkLst>
            <pc:docMk/>
            <pc:sldMk cId="1457221474" sldId="344"/>
            <ac:picMk id="12" creationId="{2897127E-6CEF-446C-BE87-93B7C46E49D1}"/>
          </ac:picMkLst>
        </pc:picChg>
      </pc:sldChg>
      <pc:sldChg chg="del ord">
        <pc:chgData name="Amy Peace" userId="S::amy.peace@leicester.gov.uk::caef7dc3-0d83-4f8b-849b-f17cf985f9e9" providerId="AD" clId="Web-{863236AF-5A4D-AED4-8B70-70DDCBF1993F}" dt="2020-06-15T11:30:40.614" v="316"/>
        <pc:sldMkLst>
          <pc:docMk/>
          <pc:sldMk cId="3006282484" sldId="346"/>
        </pc:sldMkLst>
      </pc:sldChg>
      <pc:sldChg chg="modSp">
        <pc:chgData name="Amy Peace" userId="S::amy.peace@leicester.gov.uk::caef7dc3-0d83-4f8b-849b-f17cf985f9e9" providerId="AD" clId="Web-{863236AF-5A4D-AED4-8B70-70DDCBF1993F}" dt="2020-06-15T12:50:44.335" v="804" actId="1076"/>
        <pc:sldMkLst>
          <pc:docMk/>
          <pc:sldMk cId="57831308" sldId="348"/>
        </pc:sldMkLst>
        <pc:picChg chg="mod">
          <ac:chgData name="Amy Peace" userId="S::amy.peace@leicester.gov.uk::caef7dc3-0d83-4f8b-849b-f17cf985f9e9" providerId="AD" clId="Web-{863236AF-5A4D-AED4-8B70-70DDCBF1993F}" dt="2020-06-15T12:50:44.335" v="804" actId="1076"/>
          <ac:picMkLst>
            <pc:docMk/>
            <pc:sldMk cId="57831308" sldId="348"/>
            <ac:picMk id="5" creationId="{A46E732A-8F76-4542-ADE4-911864C68CC5}"/>
          </ac:picMkLst>
        </pc:picChg>
      </pc:sldChg>
      <pc:sldChg chg="modSp">
        <pc:chgData name="Amy Peace" userId="S::amy.peace@leicester.gov.uk::caef7dc3-0d83-4f8b-849b-f17cf985f9e9" providerId="AD" clId="Web-{863236AF-5A4D-AED4-8B70-70DDCBF1993F}" dt="2020-06-15T12:51:01.023" v="808" actId="20577"/>
        <pc:sldMkLst>
          <pc:docMk/>
          <pc:sldMk cId="436702510" sldId="349"/>
        </pc:sldMkLst>
        <pc:spChg chg="mod">
          <ac:chgData name="Amy Peace" userId="S::amy.peace@leicester.gov.uk::caef7dc3-0d83-4f8b-849b-f17cf985f9e9" providerId="AD" clId="Web-{863236AF-5A4D-AED4-8B70-70DDCBF1993F}" dt="2020-06-15T12:51:01.023" v="808" actId="20577"/>
          <ac:spMkLst>
            <pc:docMk/>
            <pc:sldMk cId="436702510" sldId="349"/>
            <ac:spMk id="3" creationId="{00000000-0000-0000-0000-000000000000}"/>
          </ac:spMkLst>
        </pc:spChg>
        <pc:picChg chg="mod">
          <ac:chgData name="Amy Peace" userId="S::amy.peace@leicester.gov.uk::caef7dc3-0d83-4f8b-849b-f17cf985f9e9" providerId="AD" clId="Web-{863236AF-5A4D-AED4-8B70-70DDCBF1993F}" dt="2020-06-15T12:50:51.491" v="805" actId="1076"/>
          <ac:picMkLst>
            <pc:docMk/>
            <pc:sldMk cId="436702510" sldId="349"/>
            <ac:picMk id="5" creationId="{B37C47A2-F124-4DD5-A543-1A87FDB9790B}"/>
          </ac:picMkLst>
        </pc:picChg>
      </pc:sldChg>
      <pc:sldChg chg="addSp modSp">
        <pc:chgData name="Amy Peace" userId="S::amy.peace@leicester.gov.uk::caef7dc3-0d83-4f8b-849b-f17cf985f9e9" providerId="AD" clId="Web-{863236AF-5A4D-AED4-8B70-70DDCBF1993F}" dt="2020-06-15T12:51:45.883" v="882"/>
        <pc:sldMkLst>
          <pc:docMk/>
          <pc:sldMk cId="1827402625" sldId="351"/>
        </pc:sldMkLst>
        <pc:spChg chg="mod">
          <ac:chgData name="Amy Peace" userId="S::amy.peace@leicester.gov.uk::caef7dc3-0d83-4f8b-849b-f17cf985f9e9" providerId="AD" clId="Web-{863236AF-5A4D-AED4-8B70-70DDCBF1993F}" dt="2020-06-15T12:51:28.086" v="862" actId="14100"/>
          <ac:spMkLst>
            <pc:docMk/>
            <pc:sldMk cId="1827402625" sldId="351"/>
            <ac:spMk id="17" creationId="{00000000-0000-0000-0000-000000000000}"/>
          </ac:spMkLst>
        </pc:spChg>
        <pc:spChg chg="mod">
          <ac:chgData name="Amy Peace" userId="S::amy.peace@leicester.gov.uk::caef7dc3-0d83-4f8b-849b-f17cf985f9e9" providerId="AD" clId="Web-{863236AF-5A4D-AED4-8B70-70DDCBF1993F}" dt="2020-06-15T12:51:28.179" v="866" actId="14100"/>
          <ac:spMkLst>
            <pc:docMk/>
            <pc:sldMk cId="1827402625" sldId="351"/>
            <ac:spMk id="22" creationId="{00000000-0000-0000-0000-000000000000}"/>
          </ac:spMkLst>
        </pc:spChg>
        <pc:spChg chg="mod">
          <ac:chgData name="Amy Peace" userId="S::amy.peace@leicester.gov.uk::caef7dc3-0d83-4f8b-849b-f17cf985f9e9" providerId="AD" clId="Web-{863236AF-5A4D-AED4-8B70-70DDCBF1993F}" dt="2020-06-15T12:51:28.164" v="865" actId="14100"/>
          <ac:spMkLst>
            <pc:docMk/>
            <pc:sldMk cId="1827402625" sldId="351"/>
            <ac:spMk id="23" creationId="{00000000-0000-0000-0000-000000000000}"/>
          </ac:spMkLst>
        </pc:spChg>
        <pc:spChg chg="mod">
          <ac:chgData name="Amy Peace" userId="S::amy.peace@leicester.gov.uk::caef7dc3-0d83-4f8b-849b-f17cf985f9e9" providerId="AD" clId="Web-{863236AF-5A4D-AED4-8B70-70DDCBF1993F}" dt="2020-06-15T12:51:28.242" v="869" actId="14100"/>
          <ac:spMkLst>
            <pc:docMk/>
            <pc:sldMk cId="1827402625" sldId="351"/>
            <ac:spMk id="50" creationId="{00000000-0000-0000-0000-000000000000}"/>
          </ac:spMkLst>
        </pc:spChg>
        <pc:spChg chg="mod">
          <ac:chgData name="Amy Peace" userId="S::amy.peace@leicester.gov.uk::caef7dc3-0d83-4f8b-849b-f17cf985f9e9" providerId="AD" clId="Web-{863236AF-5A4D-AED4-8B70-70DDCBF1993F}" dt="2020-06-15T12:51:28.226" v="868" actId="14100"/>
          <ac:spMkLst>
            <pc:docMk/>
            <pc:sldMk cId="1827402625" sldId="351"/>
            <ac:spMk id="51" creationId="{00000000-0000-0000-0000-000000000000}"/>
          </ac:spMkLst>
        </pc:spChg>
        <pc:spChg chg="mod">
          <ac:chgData name="Amy Peace" userId="S::amy.peace@leicester.gov.uk::caef7dc3-0d83-4f8b-849b-f17cf985f9e9" providerId="AD" clId="Web-{863236AF-5A4D-AED4-8B70-70DDCBF1993F}" dt="2020-06-15T12:51:28.195" v="867" actId="14100"/>
          <ac:spMkLst>
            <pc:docMk/>
            <pc:sldMk cId="1827402625" sldId="351"/>
            <ac:spMk id="52" creationId="{00000000-0000-0000-0000-000000000000}"/>
          </ac:spMkLst>
        </pc:spChg>
        <pc:spChg chg="mod">
          <ac:chgData name="Amy Peace" userId="S::amy.peace@leicester.gov.uk::caef7dc3-0d83-4f8b-849b-f17cf985f9e9" providerId="AD" clId="Web-{863236AF-5A4D-AED4-8B70-70DDCBF1993F}" dt="2020-06-15T12:51:27.836" v="850" actId="14100"/>
          <ac:spMkLst>
            <pc:docMk/>
            <pc:sldMk cId="1827402625" sldId="351"/>
            <ac:spMk id="57" creationId="{00000000-0000-0000-0000-000000000000}"/>
          </ac:spMkLst>
        </pc:spChg>
        <pc:spChg chg="mod">
          <ac:chgData name="Amy Peace" userId="S::amy.peace@leicester.gov.uk::caef7dc3-0d83-4f8b-849b-f17cf985f9e9" providerId="AD" clId="Web-{863236AF-5A4D-AED4-8B70-70DDCBF1993F}" dt="2020-06-15T12:51:28.351" v="873" actId="14100"/>
          <ac:spMkLst>
            <pc:docMk/>
            <pc:sldMk cId="1827402625" sldId="351"/>
            <ac:spMk id="62" creationId="{00000000-0000-0000-0000-000000000000}"/>
          </ac:spMkLst>
        </pc:spChg>
        <pc:spChg chg="mod">
          <ac:chgData name="Amy Peace" userId="S::amy.peace@leicester.gov.uk::caef7dc3-0d83-4f8b-849b-f17cf985f9e9" providerId="AD" clId="Web-{863236AF-5A4D-AED4-8B70-70DDCBF1993F}" dt="2020-06-15T12:51:28.101" v="863" actId="14100"/>
          <ac:spMkLst>
            <pc:docMk/>
            <pc:sldMk cId="1827402625" sldId="351"/>
            <ac:spMk id="65" creationId="{00000000-0000-0000-0000-000000000000}"/>
          </ac:spMkLst>
        </pc:spChg>
        <pc:spChg chg="mod">
          <ac:chgData name="Amy Peace" userId="S::amy.peace@leicester.gov.uk::caef7dc3-0d83-4f8b-849b-f17cf985f9e9" providerId="AD" clId="Web-{863236AF-5A4D-AED4-8B70-70DDCBF1993F}" dt="2020-06-15T12:51:28.070" v="861" actId="14100"/>
          <ac:spMkLst>
            <pc:docMk/>
            <pc:sldMk cId="1827402625" sldId="351"/>
            <ac:spMk id="66" creationId="{00000000-0000-0000-0000-000000000000}"/>
          </ac:spMkLst>
        </pc:spChg>
        <pc:spChg chg="mod">
          <ac:chgData name="Amy Peace" userId="S::amy.peace@leicester.gov.uk::caef7dc3-0d83-4f8b-849b-f17cf985f9e9" providerId="AD" clId="Web-{863236AF-5A4D-AED4-8B70-70DDCBF1993F}" dt="2020-06-15T12:51:28.039" v="860" actId="14100"/>
          <ac:spMkLst>
            <pc:docMk/>
            <pc:sldMk cId="1827402625" sldId="351"/>
            <ac:spMk id="73" creationId="{00000000-0000-0000-0000-000000000000}"/>
          </ac:spMkLst>
        </pc:spChg>
        <pc:spChg chg="mod">
          <ac:chgData name="Amy Peace" userId="S::amy.peace@leicester.gov.uk::caef7dc3-0d83-4f8b-849b-f17cf985f9e9" providerId="AD" clId="Web-{863236AF-5A4D-AED4-8B70-70DDCBF1993F}" dt="2020-06-15T12:51:28.023" v="859" actId="14100"/>
          <ac:spMkLst>
            <pc:docMk/>
            <pc:sldMk cId="1827402625" sldId="351"/>
            <ac:spMk id="74" creationId="{00000000-0000-0000-0000-000000000000}"/>
          </ac:spMkLst>
        </pc:spChg>
        <pc:spChg chg="mod">
          <ac:chgData name="Amy Peace" userId="S::amy.peace@leicester.gov.uk::caef7dc3-0d83-4f8b-849b-f17cf985f9e9" providerId="AD" clId="Web-{863236AF-5A4D-AED4-8B70-70DDCBF1993F}" dt="2020-06-15T12:51:28.461" v="878" actId="14100"/>
          <ac:spMkLst>
            <pc:docMk/>
            <pc:sldMk cId="1827402625" sldId="351"/>
            <ac:spMk id="83" creationId="{00000000-0000-0000-0000-000000000000}"/>
          </ac:spMkLst>
        </pc:spChg>
        <pc:spChg chg="mod">
          <ac:chgData name="Amy Peace" userId="S::amy.peace@leicester.gov.uk::caef7dc3-0d83-4f8b-849b-f17cf985f9e9" providerId="AD" clId="Web-{863236AF-5A4D-AED4-8B70-70DDCBF1993F}" dt="2020-06-15T12:51:27.945" v="855" actId="14100"/>
          <ac:spMkLst>
            <pc:docMk/>
            <pc:sldMk cId="1827402625" sldId="351"/>
            <ac:spMk id="89" creationId="{00000000-0000-0000-0000-000000000000}"/>
          </ac:spMkLst>
        </pc:spChg>
        <pc:spChg chg="mod">
          <ac:chgData name="Amy Peace" userId="S::amy.peace@leicester.gov.uk::caef7dc3-0d83-4f8b-849b-f17cf985f9e9" providerId="AD" clId="Web-{863236AF-5A4D-AED4-8B70-70DDCBF1993F}" dt="2020-06-15T12:51:27.914" v="854" actId="14100"/>
          <ac:spMkLst>
            <pc:docMk/>
            <pc:sldMk cId="1827402625" sldId="351"/>
            <ac:spMk id="97" creationId="{00000000-0000-0000-0000-000000000000}"/>
          </ac:spMkLst>
        </pc:spChg>
        <pc:spChg chg="mod">
          <ac:chgData name="Amy Peace" userId="S::amy.peace@leicester.gov.uk::caef7dc3-0d83-4f8b-849b-f17cf985f9e9" providerId="AD" clId="Web-{863236AF-5A4D-AED4-8B70-70DDCBF1993F}" dt="2020-06-15T12:51:27.882" v="852" actId="14100"/>
          <ac:spMkLst>
            <pc:docMk/>
            <pc:sldMk cId="1827402625" sldId="351"/>
            <ac:spMk id="99" creationId="{00000000-0000-0000-0000-000000000000}"/>
          </ac:spMkLst>
        </pc:spChg>
        <pc:grpChg chg="add">
          <ac:chgData name="Amy Peace" userId="S::amy.peace@leicester.gov.uk::caef7dc3-0d83-4f8b-849b-f17cf985f9e9" providerId="AD" clId="Web-{863236AF-5A4D-AED4-8B70-70DDCBF1993F}" dt="2020-06-15T12:51:45.883" v="882"/>
          <ac:grpSpMkLst>
            <pc:docMk/>
            <pc:sldMk cId="1827402625" sldId="351"/>
            <ac:grpSpMk id="3" creationId="{E43BB0B8-ADC0-4EC3-80FD-C93D28400576}"/>
          </ac:grpSpMkLst>
        </pc:grpChg>
        <pc:grpChg chg="mod">
          <ac:chgData name="Amy Peace" userId="S::amy.peace@leicester.gov.uk::caef7dc3-0d83-4f8b-849b-f17cf985f9e9" providerId="AD" clId="Web-{863236AF-5A4D-AED4-8B70-70DDCBF1993F}" dt="2020-06-15T12:51:28.257" v="870" actId="14100"/>
          <ac:grpSpMkLst>
            <pc:docMk/>
            <pc:sldMk cId="1827402625" sldId="351"/>
            <ac:grpSpMk id="11" creationId="{00000000-0000-0000-0000-000000000000}"/>
          </ac:grpSpMkLst>
        </pc:grpChg>
        <pc:grpChg chg="mod">
          <ac:chgData name="Amy Peace" userId="S::amy.peace@leicester.gov.uk::caef7dc3-0d83-4f8b-849b-f17cf985f9e9" providerId="AD" clId="Web-{863236AF-5A4D-AED4-8B70-70DDCBF1993F}" dt="2020-06-15T12:51:28.382" v="874" actId="14100"/>
          <ac:grpSpMkLst>
            <pc:docMk/>
            <pc:sldMk cId="1827402625" sldId="351"/>
            <ac:grpSpMk id="16" creationId="{00000000-0000-0000-0000-000000000000}"/>
          </ac:grpSpMkLst>
        </pc:grpChg>
        <pc:grpChg chg="mod">
          <ac:chgData name="Amy Peace" userId="S::amy.peace@leicester.gov.uk::caef7dc3-0d83-4f8b-849b-f17cf985f9e9" providerId="AD" clId="Web-{863236AF-5A4D-AED4-8B70-70DDCBF1993F}" dt="2020-06-15T12:51:28.320" v="872" actId="14100"/>
          <ac:grpSpMkLst>
            <pc:docMk/>
            <pc:sldMk cId="1827402625" sldId="351"/>
            <ac:grpSpMk id="20" creationId="{00000000-0000-0000-0000-000000000000}"/>
          </ac:grpSpMkLst>
        </pc:grpChg>
        <pc:grpChg chg="mod">
          <ac:chgData name="Amy Peace" userId="S::amy.peace@leicester.gov.uk::caef7dc3-0d83-4f8b-849b-f17cf985f9e9" providerId="AD" clId="Web-{863236AF-5A4D-AED4-8B70-70DDCBF1993F}" dt="2020-06-15T12:51:27.804" v="849" actId="14100"/>
          <ac:grpSpMkLst>
            <pc:docMk/>
            <pc:sldMk cId="1827402625" sldId="351"/>
            <ac:grpSpMk id="26" creationId="{00000000-0000-0000-0000-000000000000}"/>
          </ac:grpSpMkLst>
        </pc:grpChg>
        <pc:grpChg chg="mod">
          <ac:chgData name="Amy Peace" userId="S::amy.peace@leicester.gov.uk::caef7dc3-0d83-4f8b-849b-f17cf985f9e9" providerId="AD" clId="Web-{863236AF-5A4D-AED4-8B70-70DDCBF1993F}" dt="2020-06-15T12:51:28.133" v="864" actId="14100"/>
          <ac:grpSpMkLst>
            <pc:docMk/>
            <pc:sldMk cId="1827402625" sldId="351"/>
            <ac:grpSpMk id="67" creationId="{00000000-0000-0000-0000-000000000000}"/>
          </ac:grpSpMkLst>
        </pc:grpChg>
        <pc:grpChg chg="mod">
          <ac:chgData name="Amy Peace" userId="S::amy.peace@leicester.gov.uk::caef7dc3-0d83-4f8b-849b-f17cf985f9e9" providerId="AD" clId="Web-{863236AF-5A4D-AED4-8B70-70DDCBF1993F}" dt="2020-06-15T12:51:27.976" v="857" actId="14100"/>
          <ac:grpSpMkLst>
            <pc:docMk/>
            <pc:sldMk cId="1827402625" sldId="351"/>
            <ac:grpSpMk id="78" creationId="{00000000-0000-0000-0000-000000000000}"/>
          </ac:grpSpMkLst>
        </pc:grpChg>
        <pc:grpChg chg="mod">
          <ac:chgData name="Amy Peace" userId="S::amy.peace@leicester.gov.uk::caef7dc3-0d83-4f8b-849b-f17cf985f9e9" providerId="AD" clId="Web-{863236AF-5A4D-AED4-8B70-70DDCBF1993F}" dt="2020-06-15T12:51:27.961" v="856" actId="14100"/>
          <ac:grpSpMkLst>
            <pc:docMk/>
            <pc:sldMk cId="1827402625" sldId="351"/>
            <ac:grpSpMk id="81" creationId="{00000000-0000-0000-0000-000000000000}"/>
          </ac:grpSpMkLst>
        </pc:grpChg>
        <pc:picChg chg="mod">
          <ac:chgData name="Amy Peace" userId="S::amy.peace@leicester.gov.uk::caef7dc3-0d83-4f8b-849b-f17cf985f9e9" providerId="AD" clId="Web-{863236AF-5A4D-AED4-8B70-70DDCBF1993F}" dt="2020-06-15T12:51:28.507" v="881" actId="14100"/>
          <ac:picMkLst>
            <pc:docMk/>
            <pc:sldMk cId="1827402625" sldId="351"/>
            <ac:picMk id="10" creationId="{00000000-0000-0000-0000-000000000000}"/>
          </ac:picMkLst>
        </pc:picChg>
        <pc:picChg chg="mod">
          <ac:chgData name="Amy Peace" userId="S::amy.peace@leicester.gov.uk::caef7dc3-0d83-4f8b-849b-f17cf985f9e9" providerId="AD" clId="Web-{863236AF-5A4D-AED4-8B70-70DDCBF1993F}" dt="2020-06-15T12:51:28.492" v="880" actId="14100"/>
          <ac:picMkLst>
            <pc:docMk/>
            <pc:sldMk cId="1827402625" sldId="351"/>
            <ac:picMk id="43" creationId="{00000000-0000-0000-0000-000000000000}"/>
          </ac:picMkLst>
        </pc:picChg>
        <pc:picChg chg="mod">
          <ac:chgData name="Amy Peace" userId="S::amy.peace@leicester.gov.uk::caef7dc3-0d83-4f8b-849b-f17cf985f9e9" providerId="AD" clId="Web-{863236AF-5A4D-AED4-8B70-70DDCBF1993F}" dt="2020-06-15T12:51:28.289" v="871" actId="14100"/>
          <ac:picMkLst>
            <pc:docMk/>
            <pc:sldMk cId="1827402625" sldId="351"/>
            <ac:picMk id="46" creationId="{00000000-0000-0000-0000-000000000000}"/>
          </ac:picMkLst>
        </pc:picChg>
        <pc:picChg chg="mod">
          <ac:chgData name="Amy Peace" userId="S::amy.peace@leicester.gov.uk::caef7dc3-0d83-4f8b-849b-f17cf985f9e9" providerId="AD" clId="Web-{863236AF-5A4D-AED4-8B70-70DDCBF1993F}" dt="2020-06-15T12:51:13.273" v="811" actId="1076"/>
          <ac:picMkLst>
            <pc:docMk/>
            <pc:sldMk cId="1827402625" sldId="351"/>
            <ac:picMk id="76" creationId="{FEF0A849-C992-450C-99DA-0E0E262EB7DD}"/>
          </ac:picMkLst>
        </pc:picChg>
        <pc:picChg chg="mod">
          <ac:chgData name="Amy Peace" userId="S::amy.peace@leicester.gov.uk::caef7dc3-0d83-4f8b-849b-f17cf985f9e9" providerId="AD" clId="Web-{863236AF-5A4D-AED4-8B70-70DDCBF1993F}" dt="2020-06-15T12:51:28.007" v="858" actId="14100"/>
          <ac:picMkLst>
            <pc:docMk/>
            <pc:sldMk cId="1827402625" sldId="351"/>
            <ac:picMk id="77" creationId="{00000000-0000-0000-0000-000000000000}"/>
          </ac:picMkLst>
        </pc:picChg>
        <pc:picChg chg="mod">
          <ac:chgData name="Amy Peace" userId="S::amy.peace@leicester.gov.uk::caef7dc3-0d83-4f8b-849b-f17cf985f9e9" providerId="AD" clId="Web-{863236AF-5A4D-AED4-8B70-70DDCBF1993F}" dt="2020-06-15T12:51:28.429" v="877" actId="14100"/>
          <ac:picMkLst>
            <pc:docMk/>
            <pc:sldMk cId="1827402625" sldId="351"/>
            <ac:picMk id="84" creationId="{00000000-0000-0000-0000-000000000000}"/>
          </ac:picMkLst>
        </pc:picChg>
        <pc:picChg chg="mod">
          <ac:chgData name="Amy Peace" userId="S::amy.peace@leicester.gov.uk::caef7dc3-0d83-4f8b-849b-f17cf985f9e9" providerId="AD" clId="Web-{863236AF-5A4D-AED4-8B70-70DDCBF1993F}" dt="2020-06-15T12:51:27.851" v="851" actId="14100"/>
          <ac:picMkLst>
            <pc:docMk/>
            <pc:sldMk cId="1827402625" sldId="351"/>
            <ac:picMk id="100" creationId="{00000000-0000-0000-0000-000000000000}"/>
          </ac:picMkLst>
        </pc:picChg>
        <pc:cxnChg chg="mod">
          <ac:chgData name="Amy Peace" userId="S::amy.peace@leicester.gov.uk::caef7dc3-0d83-4f8b-849b-f17cf985f9e9" providerId="AD" clId="Web-{863236AF-5A4D-AED4-8B70-70DDCBF1993F}" dt="2020-06-15T12:51:28.476" v="879" actId="14100"/>
          <ac:cxnSpMkLst>
            <pc:docMk/>
            <pc:sldMk cId="1827402625" sldId="351"/>
            <ac:cxnSpMk id="70" creationId="{00000000-0000-0000-0000-000000000000}"/>
          </ac:cxnSpMkLst>
        </pc:cxnChg>
        <pc:cxnChg chg="mod">
          <ac:chgData name="Amy Peace" userId="S::amy.peace@leicester.gov.uk::caef7dc3-0d83-4f8b-849b-f17cf985f9e9" providerId="AD" clId="Web-{863236AF-5A4D-AED4-8B70-70DDCBF1993F}" dt="2020-06-15T12:51:28.414" v="876" actId="14100"/>
          <ac:cxnSpMkLst>
            <pc:docMk/>
            <pc:sldMk cId="1827402625" sldId="351"/>
            <ac:cxnSpMk id="86" creationId="{00000000-0000-0000-0000-000000000000}"/>
          </ac:cxnSpMkLst>
        </pc:cxnChg>
        <pc:cxnChg chg="mod">
          <ac:chgData name="Amy Peace" userId="S::amy.peace@leicester.gov.uk::caef7dc3-0d83-4f8b-849b-f17cf985f9e9" providerId="AD" clId="Web-{863236AF-5A4D-AED4-8B70-70DDCBF1993F}" dt="2020-06-15T12:51:28.398" v="875" actId="14100"/>
          <ac:cxnSpMkLst>
            <pc:docMk/>
            <pc:sldMk cId="1827402625" sldId="351"/>
            <ac:cxnSpMk id="88" creationId="{00000000-0000-0000-0000-000000000000}"/>
          </ac:cxnSpMkLst>
        </pc:cxnChg>
        <pc:cxnChg chg="mod">
          <ac:chgData name="Amy Peace" userId="S::amy.peace@leicester.gov.uk::caef7dc3-0d83-4f8b-849b-f17cf985f9e9" providerId="AD" clId="Web-{863236AF-5A4D-AED4-8B70-70DDCBF1993F}" dt="2020-06-15T12:51:27.898" v="853" actId="14100"/>
          <ac:cxnSpMkLst>
            <pc:docMk/>
            <pc:sldMk cId="1827402625" sldId="351"/>
            <ac:cxnSpMk id="98" creationId="{00000000-0000-0000-0000-000000000000}"/>
          </ac:cxnSpMkLst>
        </pc:cxnChg>
        <pc:cxnChg chg="mod">
          <ac:chgData name="Amy Peace" userId="S::amy.peace@leicester.gov.uk::caef7dc3-0d83-4f8b-849b-f17cf985f9e9" providerId="AD" clId="Web-{863236AF-5A4D-AED4-8B70-70DDCBF1993F}" dt="2020-06-15T12:51:27.789" v="848" actId="14100"/>
          <ac:cxnSpMkLst>
            <pc:docMk/>
            <pc:sldMk cId="1827402625" sldId="351"/>
            <ac:cxnSpMk id="120" creationId="{00000000-0000-0000-0000-000000000000}"/>
          </ac:cxnSpMkLst>
        </pc:cxnChg>
        <pc:cxnChg chg="mod">
          <ac:chgData name="Amy Peace" userId="S::amy.peace@leicester.gov.uk::caef7dc3-0d83-4f8b-849b-f17cf985f9e9" providerId="AD" clId="Web-{863236AF-5A4D-AED4-8B70-70DDCBF1993F}" dt="2020-06-15T12:51:27.773" v="847" actId="14100"/>
          <ac:cxnSpMkLst>
            <pc:docMk/>
            <pc:sldMk cId="1827402625" sldId="351"/>
            <ac:cxnSpMk id="121" creationId="{00000000-0000-0000-0000-000000000000}"/>
          </ac:cxnSpMkLst>
        </pc:cxnChg>
      </pc:sldChg>
      <pc:sldChg chg="delSp">
        <pc:chgData name="Amy Peace" userId="S::amy.peace@leicester.gov.uk::caef7dc3-0d83-4f8b-849b-f17cf985f9e9" providerId="AD" clId="Web-{863236AF-5A4D-AED4-8B70-70DDCBF1993F}" dt="2020-06-15T12:52:51.727" v="891"/>
        <pc:sldMkLst>
          <pc:docMk/>
          <pc:sldMk cId="2825754591" sldId="353"/>
        </pc:sldMkLst>
        <pc:spChg chg="del">
          <ac:chgData name="Amy Peace" userId="S::amy.peace@leicester.gov.uk::caef7dc3-0d83-4f8b-849b-f17cf985f9e9" providerId="AD" clId="Web-{863236AF-5A4D-AED4-8B70-70DDCBF1993F}" dt="2020-06-15T12:52:51.727" v="891"/>
          <ac:spMkLst>
            <pc:docMk/>
            <pc:sldMk cId="2825754591" sldId="353"/>
            <ac:spMk id="3" creationId="{00000000-0000-0000-0000-000000000000}"/>
          </ac:spMkLst>
        </pc:spChg>
      </pc:sldChg>
      <pc:sldChg chg="addSp delSp modSp">
        <pc:chgData name="Amy Peace" userId="S::amy.peace@leicester.gov.uk::caef7dc3-0d83-4f8b-849b-f17cf985f9e9" providerId="AD" clId="Web-{863236AF-5A4D-AED4-8B70-70DDCBF1993F}" dt="2020-06-15T13:19:32.010" v="1040" actId="1076"/>
        <pc:sldMkLst>
          <pc:docMk/>
          <pc:sldMk cId="3412055067" sldId="357"/>
        </pc:sldMkLst>
        <pc:spChg chg="mod">
          <ac:chgData name="Amy Peace" userId="S::amy.peace@leicester.gov.uk::caef7dc3-0d83-4f8b-849b-f17cf985f9e9" providerId="AD" clId="Web-{863236AF-5A4D-AED4-8B70-70DDCBF1993F}" dt="2020-06-15T11:41:12.361" v="362" actId="1076"/>
          <ac:spMkLst>
            <pc:docMk/>
            <pc:sldMk cId="3412055067" sldId="357"/>
            <ac:spMk id="2" creationId="{2A23C491-FC2F-4B31-A16D-DA71DA7C40B4}"/>
          </ac:spMkLst>
        </pc:spChg>
        <pc:spChg chg="del">
          <ac:chgData name="Amy Peace" userId="S::amy.peace@leicester.gov.uk::caef7dc3-0d83-4f8b-849b-f17cf985f9e9" providerId="AD" clId="Web-{863236AF-5A4D-AED4-8B70-70DDCBF1993F}" dt="2020-06-15T11:40:55.220" v="358"/>
          <ac:spMkLst>
            <pc:docMk/>
            <pc:sldMk cId="3412055067" sldId="357"/>
            <ac:spMk id="3" creationId="{DC1720B3-DE49-45E8-9B78-5D8BA8506721}"/>
          </ac:spMkLst>
        </pc:spChg>
        <pc:spChg chg="add mod">
          <ac:chgData name="Amy Peace" userId="S::amy.peace@leicester.gov.uk::caef7dc3-0d83-4f8b-849b-f17cf985f9e9" providerId="AD" clId="Web-{863236AF-5A4D-AED4-8B70-70DDCBF1993F}" dt="2020-06-15T11:42:18.204" v="387" actId="20577"/>
          <ac:spMkLst>
            <pc:docMk/>
            <pc:sldMk cId="3412055067" sldId="357"/>
            <ac:spMk id="5" creationId="{5477C230-0735-4F93-9F73-E572DBBD7289}"/>
          </ac:spMkLst>
        </pc:spChg>
        <pc:spChg chg="add mod">
          <ac:chgData name="Amy Peace" userId="S::amy.peace@leicester.gov.uk::caef7dc3-0d83-4f8b-849b-f17cf985f9e9" providerId="AD" clId="Web-{863236AF-5A4D-AED4-8B70-70DDCBF1993F}" dt="2020-06-15T11:42:21.735" v="389" actId="1076"/>
          <ac:spMkLst>
            <pc:docMk/>
            <pc:sldMk cId="3412055067" sldId="357"/>
            <ac:spMk id="6" creationId="{D86E3DD4-ACD4-4C1F-8B19-1D6A04B3CC1C}"/>
          </ac:spMkLst>
        </pc:spChg>
        <pc:picChg chg="add del mod">
          <ac:chgData name="Amy Peace" userId="S::amy.peace@leicester.gov.uk::caef7dc3-0d83-4f8b-849b-f17cf985f9e9" providerId="AD" clId="Web-{863236AF-5A4D-AED4-8B70-70DDCBF1993F}" dt="2020-06-15T11:38:58.221" v="349"/>
          <ac:picMkLst>
            <pc:docMk/>
            <pc:sldMk cId="3412055067" sldId="357"/>
            <ac:picMk id="4" creationId="{552B0B6C-268C-49F9-9F8C-28099FE9DB45}"/>
          </ac:picMkLst>
        </pc:picChg>
        <pc:picChg chg="add mod">
          <ac:chgData name="Amy Peace" userId="S::amy.peace@leicester.gov.uk::caef7dc3-0d83-4f8b-849b-f17cf985f9e9" providerId="AD" clId="Web-{863236AF-5A4D-AED4-8B70-70DDCBF1993F}" dt="2020-06-15T13:19:31.994" v="1039" actId="1076"/>
          <ac:picMkLst>
            <pc:docMk/>
            <pc:sldMk cId="3412055067" sldId="357"/>
            <ac:picMk id="7" creationId="{A5F33AAB-37C5-42C0-8AAB-AA8B141D36BF}"/>
          </ac:picMkLst>
        </pc:picChg>
        <pc:picChg chg="add mod">
          <ac:chgData name="Amy Peace" userId="S::amy.peace@leicester.gov.uk::caef7dc3-0d83-4f8b-849b-f17cf985f9e9" providerId="AD" clId="Web-{863236AF-5A4D-AED4-8B70-70DDCBF1993F}" dt="2020-06-15T13:19:32.010" v="1040" actId="1076"/>
          <ac:picMkLst>
            <pc:docMk/>
            <pc:sldMk cId="3412055067" sldId="357"/>
            <ac:picMk id="8" creationId="{C078FA88-6AAB-4DB2-A2E4-FBB81A58F8B9}"/>
          </ac:picMkLst>
        </pc:picChg>
      </pc:sldChg>
      <pc:sldChg chg="modSp">
        <pc:chgData name="Amy Peace" userId="S::amy.peace@leicester.gov.uk::caef7dc3-0d83-4f8b-849b-f17cf985f9e9" providerId="AD" clId="Web-{863236AF-5A4D-AED4-8B70-70DDCBF1993F}" dt="2020-06-15T12:55:25.307" v="939" actId="20577"/>
        <pc:sldMkLst>
          <pc:docMk/>
          <pc:sldMk cId="3232676458" sldId="360"/>
        </pc:sldMkLst>
        <pc:spChg chg="mod">
          <ac:chgData name="Amy Peace" userId="S::amy.peace@leicester.gov.uk::caef7dc3-0d83-4f8b-849b-f17cf985f9e9" providerId="AD" clId="Web-{863236AF-5A4D-AED4-8B70-70DDCBF1993F}" dt="2020-06-15T12:55:25.307" v="939" actId="20577"/>
          <ac:spMkLst>
            <pc:docMk/>
            <pc:sldMk cId="3232676458" sldId="360"/>
            <ac:spMk id="3" creationId="{367C4D5B-B581-4CCC-B36F-DAD923E97D72}"/>
          </ac:spMkLst>
        </pc:spChg>
      </pc:sldChg>
      <pc:sldChg chg="modSp">
        <pc:chgData name="Amy Peace" userId="S::amy.peace@leicester.gov.uk::caef7dc3-0d83-4f8b-849b-f17cf985f9e9" providerId="AD" clId="Web-{863236AF-5A4D-AED4-8B70-70DDCBF1993F}" dt="2020-06-15T12:55:56.902" v="949" actId="1076"/>
        <pc:sldMkLst>
          <pc:docMk/>
          <pc:sldMk cId="125142262" sldId="362"/>
        </pc:sldMkLst>
        <pc:picChg chg="mod">
          <ac:chgData name="Amy Peace" userId="S::amy.peace@leicester.gov.uk::caef7dc3-0d83-4f8b-849b-f17cf985f9e9" providerId="AD" clId="Web-{863236AF-5A4D-AED4-8B70-70DDCBF1993F}" dt="2020-06-15T12:55:43.792" v="944" actId="1076"/>
          <ac:picMkLst>
            <pc:docMk/>
            <pc:sldMk cId="125142262" sldId="362"/>
            <ac:picMk id="12" creationId="{98867185-A1DC-410A-9E86-63B29E6D470F}"/>
          </ac:picMkLst>
        </pc:picChg>
        <pc:picChg chg="mod">
          <ac:chgData name="Amy Peace" userId="S::amy.peace@leicester.gov.uk::caef7dc3-0d83-4f8b-849b-f17cf985f9e9" providerId="AD" clId="Web-{863236AF-5A4D-AED4-8B70-70DDCBF1993F}" dt="2020-06-15T12:55:56.902" v="949" actId="1076"/>
          <ac:picMkLst>
            <pc:docMk/>
            <pc:sldMk cId="125142262" sldId="362"/>
            <ac:picMk id="1026" creationId="{C3187D74-3885-43CC-A753-67FB6361C485}"/>
          </ac:picMkLst>
        </pc:picChg>
      </pc:sldChg>
      <pc:sldChg chg="del">
        <pc:chgData name="Amy Peace" userId="S::amy.peace@leicester.gov.uk::caef7dc3-0d83-4f8b-849b-f17cf985f9e9" providerId="AD" clId="Web-{863236AF-5A4D-AED4-8B70-70DDCBF1993F}" dt="2020-06-15T12:48:44.115" v="757"/>
        <pc:sldMkLst>
          <pc:docMk/>
          <pc:sldMk cId="1188130435" sldId="364"/>
        </pc:sldMkLst>
      </pc:sldChg>
      <pc:sldChg chg="del">
        <pc:chgData name="Amy Peace" userId="S::amy.peace@leicester.gov.uk::caef7dc3-0d83-4f8b-849b-f17cf985f9e9" providerId="AD" clId="Web-{863236AF-5A4D-AED4-8B70-70DDCBF1993F}" dt="2020-06-15T12:48:44.115" v="756"/>
        <pc:sldMkLst>
          <pc:docMk/>
          <pc:sldMk cId="2733337664" sldId="365"/>
        </pc:sldMkLst>
      </pc:sldChg>
      <pc:sldChg chg="modSp">
        <pc:chgData name="Amy Peace" userId="S::amy.peace@leicester.gov.uk::caef7dc3-0d83-4f8b-849b-f17cf985f9e9" providerId="AD" clId="Web-{863236AF-5A4D-AED4-8B70-70DDCBF1993F}" dt="2020-06-15T12:53:50.103" v="899" actId="14100"/>
        <pc:sldMkLst>
          <pc:docMk/>
          <pc:sldMk cId="3497876298" sldId="366"/>
        </pc:sldMkLst>
        <pc:picChg chg="mod">
          <ac:chgData name="Amy Peace" userId="S::amy.peace@leicester.gov.uk::caef7dc3-0d83-4f8b-849b-f17cf985f9e9" providerId="AD" clId="Web-{863236AF-5A4D-AED4-8B70-70DDCBF1993F}" dt="2020-06-15T12:53:50.103" v="899" actId="14100"/>
          <ac:picMkLst>
            <pc:docMk/>
            <pc:sldMk cId="3497876298" sldId="366"/>
            <ac:picMk id="9" creationId="{404DC234-3EFD-4B70-99EE-B5E0A15E9923}"/>
          </ac:picMkLst>
        </pc:picChg>
      </pc:sldChg>
      <pc:sldChg chg="modSp">
        <pc:chgData name="Amy Peace" userId="S::amy.peace@leicester.gov.uk::caef7dc3-0d83-4f8b-849b-f17cf985f9e9" providerId="AD" clId="Web-{863236AF-5A4D-AED4-8B70-70DDCBF1993F}" dt="2020-06-15T12:54:00.291" v="901" actId="1076"/>
        <pc:sldMkLst>
          <pc:docMk/>
          <pc:sldMk cId="1306819161" sldId="367"/>
        </pc:sldMkLst>
        <pc:picChg chg="mod">
          <ac:chgData name="Amy Peace" userId="S::amy.peace@leicester.gov.uk::caef7dc3-0d83-4f8b-849b-f17cf985f9e9" providerId="AD" clId="Web-{863236AF-5A4D-AED4-8B70-70DDCBF1993F}" dt="2020-06-15T12:54:00.291" v="901" actId="1076"/>
          <ac:picMkLst>
            <pc:docMk/>
            <pc:sldMk cId="1306819161" sldId="367"/>
            <ac:picMk id="6" creationId="{C41CE7C1-CE33-4E5A-9E30-A547BD286CA8}"/>
          </ac:picMkLst>
        </pc:picChg>
      </pc:sldChg>
      <pc:sldChg chg="addSp delSp modSp new del mod setBg">
        <pc:chgData name="Amy Peace" userId="S::amy.peace@leicester.gov.uk::caef7dc3-0d83-4f8b-849b-f17cf985f9e9" providerId="AD" clId="Web-{863236AF-5A4D-AED4-8B70-70DDCBF1993F}" dt="2020-06-15T11:28:00.256" v="303"/>
        <pc:sldMkLst>
          <pc:docMk/>
          <pc:sldMk cId="606644114" sldId="369"/>
        </pc:sldMkLst>
        <pc:spChg chg="mod">
          <ac:chgData name="Amy Peace" userId="S::amy.peace@leicester.gov.uk::caef7dc3-0d83-4f8b-849b-f17cf985f9e9" providerId="AD" clId="Web-{863236AF-5A4D-AED4-8B70-70DDCBF1993F}" dt="2020-06-15T11:14:29.292" v="172"/>
          <ac:spMkLst>
            <pc:docMk/>
            <pc:sldMk cId="606644114" sldId="369"/>
            <ac:spMk id="2" creationId="{DD4CACB9-5B1E-4899-B3DC-F3EFD50CF215}"/>
          </ac:spMkLst>
        </pc:spChg>
        <pc:spChg chg="add mod">
          <ac:chgData name="Amy Peace" userId="S::amy.peace@leicester.gov.uk::caef7dc3-0d83-4f8b-849b-f17cf985f9e9" providerId="AD" clId="Web-{863236AF-5A4D-AED4-8B70-70DDCBF1993F}" dt="2020-06-15T11:16:38.010" v="242" actId="20577"/>
          <ac:spMkLst>
            <pc:docMk/>
            <pc:sldMk cId="606644114" sldId="369"/>
            <ac:spMk id="3" creationId="{0597832A-3ED6-403B-91AA-515A04C963A4}"/>
          </ac:spMkLst>
        </pc:spChg>
        <pc:spChg chg="add del">
          <ac:chgData name="Amy Peace" userId="S::amy.peace@leicester.gov.uk::caef7dc3-0d83-4f8b-849b-f17cf985f9e9" providerId="AD" clId="Web-{863236AF-5A4D-AED4-8B70-70DDCBF1993F}" dt="2020-06-15T11:12:27.558" v="133"/>
          <ac:spMkLst>
            <pc:docMk/>
            <pc:sldMk cId="606644114" sldId="369"/>
            <ac:spMk id="8" creationId="{4351DFE5-F63D-4BE0-BDA9-E3EB88F01AA5}"/>
          </ac:spMkLst>
        </pc:spChg>
        <pc:spChg chg="add del">
          <ac:chgData name="Amy Peace" userId="S::amy.peace@leicester.gov.uk::caef7dc3-0d83-4f8b-849b-f17cf985f9e9" providerId="AD" clId="Web-{863236AF-5A4D-AED4-8B70-70DDCBF1993F}" dt="2020-06-15T11:14:29.292" v="172"/>
          <ac:spMkLst>
            <pc:docMk/>
            <pc:sldMk cId="606644114" sldId="369"/>
            <ac:spMk id="15" creationId="{2B566528-1B12-4246-9431-5C2D7D081168}"/>
          </ac:spMkLst>
        </pc:spChg>
        <pc:spChg chg="add del">
          <ac:chgData name="Amy Peace" userId="S::amy.peace@leicester.gov.uk::caef7dc3-0d83-4f8b-849b-f17cf985f9e9" providerId="AD" clId="Web-{863236AF-5A4D-AED4-8B70-70DDCBF1993F}" dt="2020-06-15T11:14:29.292" v="172"/>
          <ac:spMkLst>
            <pc:docMk/>
            <pc:sldMk cId="606644114" sldId="369"/>
            <ac:spMk id="17" creationId="{2E80C965-DB6D-4F81-9E9E-B027384D0BD6}"/>
          </ac:spMkLst>
        </pc:spChg>
        <pc:spChg chg="add del">
          <ac:chgData name="Amy Peace" userId="S::amy.peace@leicester.gov.uk::caef7dc3-0d83-4f8b-849b-f17cf985f9e9" providerId="AD" clId="Web-{863236AF-5A4D-AED4-8B70-70DDCBF1993F}" dt="2020-06-15T11:14:29.292" v="172"/>
          <ac:spMkLst>
            <pc:docMk/>
            <pc:sldMk cId="606644114" sldId="369"/>
            <ac:spMk id="19" creationId="{A580F890-B085-4E95-96AA-55AEBEC5CE6E}"/>
          </ac:spMkLst>
        </pc:spChg>
        <pc:spChg chg="add del">
          <ac:chgData name="Amy Peace" userId="S::amy.peace@leicester.gov.uk::caef7dc3-0d83-4f8b-849b-f17cf985f9e9" providerId="AD" clId="Web-{863236AF-5A4D-AED4-8B70-70DDCBF1993F}" dt="2020-06-15T11:14:29.292" v="172"/>
          <ac:spMkLst>
            <pc:docMk/>
            <pc:sldMk cId="606644114" sldId="369"/>
            <ac:spMk id="21" creationId="{D3F51FEB-38FB-4F6C-9F7B-2F2AFAB65463}"/>
          </ac:spMkLst>
        </pc:spChg>
        <pc:spChg chg="add del">
          <ac:chgData name="Amy Peace" userId="S::amy.peace@leicester.gov.uk::caef7dc3-0d83-4f8b-849b-f17cf985f9e9" providerId="AD" clId="Web-{863236AF-5A4D-AED4-8B70-70DDCBF1993F}" dt="2020-06-15T11:14:29.292" v="172"/>
          <ac:spMkLst>
            <pc:docMk/>
            <pc:sldMk cId="606644114" sldId="369"/>
            <ac:spMk id="23" creationId="{1E547BA6-BAE0-43BB-A7CA-60F69CE252F0}"/>
          </ac:spMkLst>
        </pc:spChg>
        <pc:spChg chg="add">
          <ac:chgData name="Amy Peace" userId="S::amy.peace@leicester.gov.uk::caef7dc3-0d83-4f8b-849b-f17cf985f9e9" providerId="AD" clId="Web-{863236AF-5A4D-AED4-8B70-70DDCBF1993F}" dt="2020-06-15T11:14:29.292" v="172"/>
          <ac:spMkLst>
            <pc:docMk/>
            <pc:sldMk cId="606644114" sldId="369"/>
            <ac:spMk id="28" creationId="{3B854194-185D-494D-905C-7C7CB2E30F6E}"/>
          </ac:spMkLst>
        </pc:spChg>
        <pc:spChg chg="add">
          <ac:chgData name="Amy Peace" userId="S::amy.peace@leicester.gov.uk::caef7dc3-0d83-4f8b-849b-f17cf985f9e9" providerId="AD" clId="Web-{863236AF-5A4D-AED4-8B70-70DDCBF1993F}" dt="2020-06-15T11:14:29.292" v="172"/>
          <ac:spMkLst>
            <pc:docMk/>
            <pc:sldMk cId="606644114" sldId="369"/>
            <ac:spMk id="30" creationId="{B4F5FA0D-0104-4987-8241-EFF7C85B88DE}"/>
          </ac:spMkLst>
        </pc:spChg>
        <pc:picChg chg="add del mod">
          <ac:chgData name="Amy Peace" userId="S::amy.peace@leicester.gov.uk::caef7dc3-0d83-4f8b-849b-f17cf985f9e9" providerId="AD" clId="Web-{863236AF-5A4D-AED4-8B70-70DDCBF1993F}" dt="2020-06-15T11:12:56.136" v="139"/>
          <ac:picMkLst>
            <pc:docMk/>
            <pc:sldMk cId="606644114" sldId="369"/>
            <ac:picMk id="4" creationId="{7D0E84A2-EA48-444E-A3A2-E594D7245E88}"/>
          </ac:picMkLst>
        </pc:picChg>
        <pc:picChg chg="add del">
          <ac:chgData name="Amy Peace" userId="S::amy.peace@leicester.gov.uk::caef7dc3-0d83-4f8b-849b-f17cf985f9e9" providerId="AD" clId="Web-{863236AF-5A4D-AED4-8B70-70DDCBF1993F}" dt="2020-06-15T11:12:27.558" v="133"/>
          <ac:picMkLst>
            <pc:docMk/>
            <pc:sldMk cId="606644114" sldId="369"/>
            <ac:picMk id="10" creationId="{3AA16612-ACD2-4A16-8F2B-4514FD6BF28F}"/>
          </ac:picMkLst>
        </pc:picChg>
        <pc:picChg chg="add">
          <ac:chgData name="Amy Peace" userId="S::amy.peace@leicester.gov.uk::caef7dc3-0d83-4f8b-849b-f17cf985f9e9" providerId="AD" clId="Web-{863236AF-5A4D-AED4-8B70-70DDCBF1993F}" dt="2020-06-15T11:14:29.292" v="172"/>
          <ac:picMkLst>
            <pc:docMk/>
            <pc:sldMk cId="606644114" sldId="369"/>
            <ac:picMk id="32" creationId="{2897127E-6CEF-446C-BE87-93B7C46E49D1}"/>
          </ac:picMkLst>
        </pc:picChg>
      </pc:sldChg>
      <pc:sldChg chg="new del">
        <pc:chgData name="Amy Peace" userId="S::amy.peace@leicester.gov.uk::caef7dc3-0d83-4f8b-849b-f17cf985f9e9" providerId="AD" clId="Web-{863236AF-5A4D-AED4-8B70-70DDCBF1993F}" dt="2020-06-15T11:26:36.397" v="292"/>
        <pc:sldMkLst>
          <pc:docMk/>
          <pc:sldMk cId="3823231996" sldId="370"/>
        </pc:sldMkLst>
      </pc:sldChg>
      <pc:sldChg chg="add del">
        <pc:chgData name="Amy Peace" userId="S::amy.peace@leicester.gov.uk::caef7dc3-0d83-4f8b-849b-f17cf985f9e9" providerId="AD" clId="Web-{863236AF-5A4D-AED4-8B70-70DDCBF1993F}" dt="2020-06-15T11:28:35.584" v="306"/>
        <pc:sldMkLst>
          <pc:docMk/>
          <pc:sldMk cId="438673766" sldId="371"/>
        </pc:sldMkLst>
      </pc:sldChg>
      <pc:sldChg chg="add del">
        <pc:chgData name="Amy Peace" userId="S::amy.peace@leicester.gov.uk::caef7dc3-0d83-4f8b-849b-f17cf985f9e9" providerId="AD" clId="Web-{863236AF-5A4D-AED4-8B70-70DDCBF1993F}" dt="2020-06-15T11:28:50.006" v="309"/>
        <pc:sldMkLst>
          <pc:docMk/>
          <pc:sldMk cId="2385059975" sldId="372"/>
        </pc:sldMkLst>
      </pc:sldChg>
      <pc:sldChg chg="add replId">
        <pc:chgData name="Amy Peace" userId="S::amy.peace@leicester.gov.uk::caef7dc3-0d83-4f8b-849b-f17cf985f9e9" providerId="AD" clId="Web-{863236AF-5A4D-AED4-8B70-70DDCBF1993F}" dt="2020-06-15T11:27:38.740" v="297"/>
        <pc:sldMkLst>
          <pc:docMk/>
          <pc:sldMk cId="175898808" sldId="373"/>
        </pc:sldMkLst>
      </pc:sldChg>
      <pc:sldChg chg="add del">
        <pc:chgData name="Amy Peace" userId="S::amy.peace@leicester.gov.uk::caef7dc3-0d83-4f8b-849b-f17cf985f9e9" providerId="AD" clId="Web-{863236AF-5A4D-AED4-8B70-70DDCBF1993F}" dt="2020-06-15T11:27:16.522" v="296"/>
        <pc:sldMkLst>
          <pc:docMk/>
          <pc:sldMk cId="3494659396" sldId="373"/>
        </pc:sldMkLst>
      </pc:sldChg>
      <pc:sldChg chg="add del">
        <pc:chgData name="Amy Peace" userId="S::amy.peace@leicester.gov.uk::caef7dc3-0d83-4f8b-849b-f17cf985f9e9" providerId="AD" clId="Web-{863236AF-5A4D-AED4-8B70-70DDCBF1993F}" dt="2020-06-15T11:27:16.522" v="295"/>
        <pc:sldMkLst>
          <pc:docMk/>
          <pc:sldMk cId="2488226580" sldId="374"/>
        </pc:sldMkLst>
      </pc:sldChg>
      <pc:sldChg chg="add replId">
        <pc:chgData name="Amy Peace" userId="S::amy.peace@leicester.gov.uk::caef7dc3-0d83-4f8b-849b-f17cf985f9e9" providerId="AD" clId="Web-{863236AF-5A4D-AED4-8B70-70DDCBF1993F}" dt="2020-06-15T11:27:38.834" v="298"/>
        <pc:sldMkLst>
          <pc:docMk/>
          <pc:sldMk cId="3688296027" sldId="374"/>
        </pc:sldMkLst>
      </pc:sldChg>
      <pc:sldChg chg="add replId">
        <pc:chgData name="Amy Peace" userId="S::amy.peace@leicester.gov.uk::caef7dc3-0d83-4f8b-849b-f17cf985f9e9" providerId="AD" clId="Web-{863236AF-5A4D-AED4-8B70-70DDCBF1993F}" dt="2020-06-15T11:27:38.959" v="299"/>
        <pc:sldMkLst>
          <pc:docMk/>
          <pc:sldMk cId="166438802" sldId="375"/>
        </pc:sldMkLst>
      </pc:sldChg>
      <pc:sldChg chg="modSp add replId">
        <pc:chgData name="Amy Peace" userId="S::amy.peace@leicester.gov.uk::caef7dc3-0d83-4f8b-849b-f17cf985f9e9" providerId="AD" clId="Web-{863236AF-5A4D-AED4-8B70-70DDCBF1993F}" dt="2020-06-15T13:21:14.516" v="1066"/>
        <pc:sldMkLst>
          <pc:docMk/>
          <pc:sldMk cId="3950104261" sldId="376"/>
        </pc:sldMkLst>
        <pc:spChg chg="mod">
          <ac:chgData name="Amy Peace" userId="S::amy.peace@leicester.gov.uk::caef7dc3-0d83-4f8b-849b-f17cf985f9e9" providerId="AD" clId="Web-{863236AF-5A4D-AED4-8B70-70DDCBF1993F}" dt="2020-06-15T13:21:14.516" v="1066"/>
          <ac:spMkLst>
            <pc:docMk/>
            <pc:sldMk cId="3950104261" sldId="376"/>
            <ac:spMk id="3" creationId="{AC12B773-C582-4528-AB2F-25B5FD61DD8B}"/>
          </ac:spMkLst>
        </pc:spChg>
      </pc:sldChg>
      <pc:sldChg chg="modSp add replId">
        <pc:chgData name="Amy Peace" userId="S::amy.peace@leicester.gov.uk::caef7dc3-0d83-4f8b-849b-f17cf985f9e9" providerId="AD" clId="Web-{863236AF-5A4D-AED4-8B70-70DDCBF1993F}" dt="2020-06-15T11:59:13.261" v="610" actId="1076"/>
        <pc:sldMkLst>
          <pc:docMk/>
          <pc:sldMk cId="1570218503" sldId="377"/>
        </pc:sldMkLst>
        <pc:spChg chg="mod">
          <ac:chgData name="Amy Peace" userId="S::amy.peace@leicester.gov.uk::caef7dc3-0d83-4f8b-849b-f17cf985f9e9" providerId="AD" clId="Web-{863236AF-5A4D-AED4-8B70-70DDCBF1993F}" dt="2020-06-15T11:59:03.839" v="607" actId="1076"/>
          <ac:spMkLst>
            <pc:docMk/>
            <pc:sldMk cId="1570218503" sldId="377"/>
            <ac:spMk id="4" creationId="{A582E3A3-4C7F-4642-BAD4-710507B07DBB}"/>
          </ac:spMkLst>
        </pc:spChg>
        <pc:spChg chg="mod">
          <ac:chgData name="Amy Peace" userId="S::amy.peace@leicester.gov.uk::caef7dc3-0d83-4f8b-849b-f17cf985f9e9" providerId="AD" clId="Web-{863236AF-5A4D-AED4-8B70-70DDCBF1993F}" dt="2020-06-15T11:59:09.682" v="608" actId="14100"/>
          <ac:spMkLst>
            <pc:docMk/>
            <pc:sldMk cId="1570218503" sldId="377"/>
            <ac:spMk id="8" creationId="{C5453B1A-A6A5-4E4E-99FD-95CF70C2E747}"/>
          </ac:spMkLst>
        </pc:spChg>
        <pc:picChg chg="mod">
          <ac:chgData name="Amy Peace" userId="S::amy.peace@leicester.gov.uk::caef7dc3-0d83-4f8b-849b-f17cf985f9e9" providerId="AD" clId="Web-{863236AF-5A4D-AED4-8B70-70DDCBF1993F}" dt="2020-06-15T11:58:42.901" v="601" actId="1076"/>
          <ac:picMkLst>
            <pc:docMk/>
            <pc:sldMk cId="1570218503" sldId="377"/>
            <ac:picMk id="3" creationId="{311F0358-E10F-4729-918B-9674C6D49013}"/>
          </ac:picMkLst>
        </pc:picChg>
        <pc:picChg chg="mod">
          <ac:chgData name="Amy Peace" userId="S::amy.peace@leicester.gov.uk::caef7dc3-0d83-4f8b-849b-f17cf985f9e9" providerId="AD" clId="Web-{863236AF-5A4D-AED4-8B70-70DDCBF1993F}" dt="2020-06-15T11:58:49.292" v="603" actId="1076"/>
          <ac:picMkLst>
            <pc:docMk/>
            <pc:sldMk cId="1570218503" sldId="377"/>
            <ac:picMk id="5" creationId="{2EA4D821-54E4-47FA-A3A5-078F10AC7BBD}"/>
          </ac:picMkLst>
        </pc:picChg>
        <pc:picChg chg="mod">
          <ac:chgData name="Amy Peace" userId="S::amy.peace@leicester.gov.uk::caef7dc3-0d83-4f8b-849b-f17cf985f9e9" providerId="AD" clId="Web-{863236AF-5A4D-AED4-8B70-70DDCBF1993F}" dt="2020-06-15T11:59:12.057" v="609" actId="1076"/>
          <ac:picMkLst>
            <pc:docMk/>
            <pc:sldMk cId="1570218503" sldId="377"/>
            <ac:picMk id="6" creationId="{E007906C-5E50-41C2-A3AA-4661C6E33B1A}"/>
          </ac:picMkLst>
        </pc:picChg>
        <pc:picChg chg="mod">
          <ac:chgData name="Amy Peace" userId="S::amy.peace@leicester.gov.uk::caef7dc3-0d83-4f8b-849b-f17cf985f9e9" providerId="AD" clId="Web-{863236AF-5A4D-AED4-8B70-70DDCBF1993F}" dt="2020-06-15T11:59:13.261" v="610" actId="1076"/>
          <ac:picMkLst>
            <pc:docMk/>
            <pc:sldMk cId="1570218503" sldId="377"/>
            <ac:picMk id="7" creationId="{CA8A77D5-1DF4-4E57-990C-56D012E79448}"/>
          </ac:picMkLst>
        </pc:picChg>
      </pc:sldChg>
      <pc:sldChg chg="modSp add replId">
        <pc:chgData name="Amy Peace" userId="S::amy.peace@leicester.gov.uk::caef7dc3-0d83-4f8b-849b-f17cf985f9e9" providerId="AD" clId="Web-{863236AF-5A4D-AED4-8B70-70DDCBF1993F}" dt="2020-06-15T13:20:50.874" v="1060" actId="20577"/>
        <pc:sldMkLst>
          <pc:docMk/>
          <pc:sldMk cId="228113434" sldId="378"/>
        </pc:sldMkLst>
        <pc:spChg chg="mod">
          <ac:chgData name="Amy Peace" userId="S::amy.peace@leicester.gov.uk::caef7dc3-0d83-4f8b-849b-f17cf985f9e9" providerId="AD" clId="Web-{863236AF-5A4D-AED4-8B70-70DDCBF1993F}" dt="2020-06-15T13:20:50.874" v="1060" actId="20577"/>
          <ac:spMkLst>
            <pc:docMk/>
            <pc:sldMk cId="228113434" sldId="378"/>
            <ac:spMk id="6" creationId="{589D2BC0-1C9B-498E-B613-93BC7D393BBD}"/>
          </ac:spMkLst>
        </pc:spChg>
        <pc:picChg chg="mod modCrop">
          <ac:chgData name="Amy Peace" userId="S::amy.peace@leicester.gov.uk::caef7dc3-0d83-4f8b-849b-f17cf985f9e9" providerId="AD" clId="Web-{863236AF-5A4D-AED4-8B70-70DDCBF1993F}" dt="2020-06-15T12:35:52.636" v="676" actId="1076"/>
          <ac:picMkLst>
            <pc:docMk/>
            <pc:sldMk cId="228113434" sldId="378"/>
            <ac:picMk id="3" creationId="{277B06FE-EA8F-4154-85A4-B5A1508E3BE7}"/>
          </ac:picMkLst>
        </pc:picChg>
        <pc:picChg chg="mod">
          <ac:chgData name="Amy Peace" userId="S::amy.peace@leicester.gov.uk::caef7dc3-0d83-4f8b-849b-f17cf985f9e9" providerId="AD" clId="Web-{863236AF-5A4D-AED4-8B70-70DDCBF1993F}" dt="2020-06-15T12:34:48.760" v="669" actId="14100"/>
          <ac:picMkLst>
            <pc:docMk/>
            <pc:sldMk cId="228113434" sldId="378"/>
            <ac:picMk id="5" creationId="{90BBCB7E-3FEB-4FA8-B32D-D0463E8DDA0E}"/>
          </ac:picMkLst>
        </pc:picChg>
        <pc:picChg chg="mod">
          <ac:chgData name="Amy Peace" userId="S::amy.peace@leicester.gov.uk::caef7dc3-0d83-4f8b-849b-f17cf985f9e9" providerId="AD" clId="Web-{863236AF-5A4D-AED4-8B70-70DDCBF1993F}" dt="2020-06-15T12:34:41.228" v="667" actId="14100"/>
          <ac:picMkLst>
            <pc:docMk/>
            <pc:sldMk cId="228113434" sldId="378"/>
            <ac:picMk id="7" creationId="{E74E8880-2751-4844-BFE2-4FF8049CFA0D}"/>
          </ac:picMkLst>
        </pc:picChg>
      </pc:sldChg>
      <pc:sldChg chg="modSp add replId">
        <pc:chgData name="Amy Peace" userId="S::amy.peace@leicester.gov.uk::caef7dc3-0d83-4f8b-849b-f17cf985f9e9" providerId="AD" clId="Web-{863236AF-5A4D-AED4-8B70-70DDCBF1993F}" dt="2020-06-15T13:20:27.732" v="1055" actId="1076"/>
        <pc:sldMkLst>
          <pc:docMk/>
          <pc:sldMk cId="3395413061" sldId="379"/>
        </pc:sldMkLst>
        <pc:picChg chg="mod">
          <ac:chgData name="Amy Peace" userId="S::amy.peace@leicester.gov.uk::caef7dc3-0d83-4f8b-849b-f17cf985f9e9" providerId="AD" clId="Web-{863236AF-5A4D-AED4-8B70-70DDCBF1993F}" dt="2020-06-15T13:20:20.997" v="1054" actId="1076"/>
          <ac:picMkLst>
            <pc:docMk/>
            <pc:sldMk cId="3395413061" sldId="379"/>
            <ac:picMk id="13" creationId="{EA38E865-AF48-413B-865F-D871EA9E6DCF}"/>
          </ac:picMkLst>
        </pc:picChg>
        <pc:picChg chg="mod">
          <ac:chgData name="Amy Peace" userId="S::amy.peace@leicester.gov.uk::caef7dc3-0d83-4f8b-849b-f17cf985f9e9" providerId="AD" clId="Web-{863236AF-5A4D-AED4-8B70-70DDCBF1993F}" dt="2020-06-15T13:20:27.732" v="1055" actId="1076"/>
          <ac:picMkLst>
            <pc:docMk/>
            <pc:sldMk cId="3395413061" sldId="379"/>
            <ac:picMk id="14" creationId="{EADE4872-C2F6-4A75-A9D3-FB27FCF8593A}"/>
          </ac:picMkLst>
        </pc:picChg>
        <pc:picChg chg="mod">
          <ac:chgData name="Amy Peace" userId="S::amy.peace@leicester.gov.uk::caef7dc3-0d83-4f8b-849b-f17cf985f9e9" providerId="AD" clId="Web-{863236AF-5A4D-AED4-8B70-70DDCBF1993F}" dt="2020-06-15T13:20:20.982" v="1053" actId="1076"/>
          <ac:picMkLst>
            <pc:docMk/>
            <pc:sldMk cId="3395413061" sldId="379"/>
            <ac:picMk id="17" creationId="{163CFDBC-1BB5-4115-BC68-C6D18DACC9E7}"/>
          </ac:picMkLst>
        </pc:picChg>
      </pc:sldChg>
      <pc:sldChg chg="new del">
        <pc:chgData name="Amy Peace" userId="S::amy.peace@leicester.gov.uk::caef7dc3-0d83-4f8b-849b-f17cf985f9e9" providerId="AD" clId="Web-{863236AF-5A4D-AED4-8B70-70DDCBF1993F}" dt="2020-06-15T11:35:23.081" v="319"/>
        <pc:sldMkLst>
          <pc:docMk/>
          <pc:sldMk cId="1963605016" sldId="380"/>
        </pc:sldMkLst>
      </pc:sldChg>
      <pc:sldChg chg="add replId">
        <pc:chgData name="Amy Peace" userId="S::amy.peace@leicester.gov.uk::caef7dc3-0d83-4f8b-849b-f17cf985f9e9" providerId="AD" clId="Web-{863236AF-5A4D-AED4-8B70-70DDCBF1993F}" dt="2020-06-15T11:35:20.659" v="318"/>
        <pc:sldMkLst>
          <pc:docMk/>
          <pc:sldMk cId="1041217501" sldId="381"/>
        </pc:sldMkLst>
      </pc:sldChg>
      <pc:sldChg chg="add del replId">
        <pc:chgData name="Amy Peace" userId="S::amy.peace@leicester.gov.uk::caef7dc3-0d83-4f8b-849b-f17cf985f9e9" providerId="AD" clId="Web-{863236AF-5A4D-AED4-8B70-70DDCBF1993F}" dt="2020-06-15T11:37:07.768" v="338"/>
        <pc:sldMkLst>
          <pc:docMk/>
          <pc:sldMk cId="276175108" sldId="382"/>
        </pc:sldMkLst>
      </pc:sldChg>
      <pc:sldChg chg="add del">
        <pc:chgData name="Amy Peace" userId="S::amy.peace@leicester.gov.uk::caef7dc3-0d83-4f8b-849b-f17cf985f9e9" providerId="AD" clId="Web-{863236AF-5A4D-AED4-8B70-70DDCBF1993F}" dt="2020-06-15T11:38:03.174" v="344"/>
        <pc:sldMkLst>
          <pc:docMk/>
          <pc:sldMk cId="1697928378" sldId="382"/>
        </pc:sldMkLst>
      </pc:sldChg>
      <pc:sldChg chg="new del">
        <pc:chgData name="Amy Peace" userId="S::amy.peace@leicester.gov.uk::caef7dc3-0d83-4f8b-849b-f17cf985f9e9" providerId="AD" clId="Web-{863236AF-5A4D-AED4-8B70-70DDCBF1993F}" dt="2020-06-15T11:37:33.315" v="342"/>
        <pc:sldMkLst>
          <pc:docMk/>
          <pc:sldMk cId="3104395047" sldId="382"/>
        </pc:sldMkLst>
      </pc:sldChg>
      <pc:sldChg chg="addSp modSp new mod setBg">
        <pc:chgData name="Amy Peace" userId="S::amy.peace@leicester.gov.uk::caef7dc3-0d83-4f8b-849b-f17cf985f9e9" providerId="AD" clId="Web-{863236AF-5A4D-AED4-8B70-70DDCBF1993F}" dt="2020-06-15T13:24:55.593" v="1069" actId="20577"/>
        <pc:sldMkLst>
          <pc:docMk/>
          <pc:sldMk cId="3220563170" sldId="382"/>
        </pc:sldMkLst>
        <pc:spChg chg="add mod ord">
          <ac:chgData name="Amy Peace" userId="S::amy.peace@leicester.gov.uk::caef7dc3-0d83-4f8b-849b-f17cf985f9e9" providerId="AD" clId="Web-{863236AF-5A4D-AED4-8B70-70DDCBF1993F}" dt="2020-06-15T13:24:55.593" v="1069" actId="20577"/>
          <ac:spMkLst>
            <pc:docMk/>
            <pc:sldMk cId="3220563170" sldId="382"/>
            <ac:spMk id="4" creationId="{8DE6C290-2581-4D1C-B11B-1CFD9CF7087E}"/>
          </ac:spMkLst>
        </pc:spChg>
        <pc:spChg chg="add">
          <ac:chgData name="Amy Peace" userId="S::amy.peace@leicester.gov.uk::caef7dc3-0d83-4f8b-849b-f17cf985f9e9" providerId="AD" clId="Web-{863236AF-5A4D-AED4-8B70-70DDCBF1993F}" dt="2020-06-15T11:44:19.703" v="398"/>
          <ac:spMkLst>
            <pc:docMk/>
            <pc:sldMk cId="3220563170" sldId="382"/>
            <ac:spMk id="9" creationId="{9D3A9E89-033E-4C4A-8C41-416DABFFD307}"/>
          </ac:spMkLst>
        </pc:spChg>
        <pc:spChg chg="add">
          <ac:chgData name="Amy Peace" userId="S::amy.peace@leicester.gov.uk::caef7dc3-0d83-4f8b-849b-f17cf985f9e9" providerId="AD" clId="Web-{863236AF-5A4D-AED4-8B70-70DDCBF1993F}" dt="2020-06-15T11:44:19.703" v="398"/>
          <ac:spMkLst>
            <pc:docMk/>
            <pc:sldMk cId="3220563170" sldId="382"/>
            <ac:spMk id="11" creationId="{86293361-111E-427D-8E5B-256944AC8395}"/>
          </ac:spMkLst>
        </pc:spChg>
        <pc:spChg chg="add">
          <ac:chgData name="Amy Peace" userId="S::amy.peace@leicester.gov.uk::caef7dc3-0d83-4f8b-849b-f17cf985f9e9" providerId="AD" clId="Web-{863236AF-5A4D-AED4-8B70-70DDCBF1993F}" dt="2020-06-15T11:44:19.703" v="398"/>
          <ac:spMkLst>
            <pc:docMk/>
            <pc:sldMk cId="3220563170" sldId="382"/>
            <ac:spMk id="35" creationId="{78907291-9D6D-4740-81DB-441477BCA279}"/>
          </ac:spMkLst>
        </pc:spChg>
        <pc:grpChg chg="add">
          <ac:chgData name="Amy Peace" userId="S::amy.peace@leicester.gov.uk::caef7dc3-0d83-4f8b-849b-f17cf985f9e9" providerId="AD" clId="Web-{863236AF-5A4D-AED4-8B70-70DDCBF1993F}" dt="2020-06-15T11:44:19.703" v="398"/>
          <ac:grpSpMkLst>
            <pc:docMk/>
            <pc:sldMk cId="3220563170" sldId="382"/>
            <ac:grpSpMk id="13" creationId="{9A19A3F5-314C-46CC-8695-7C6BFCACFE8C}"/>
          </ac:grpSpMkLst>
        </pc:grpChg>
        <pc:picChg chg="add mod">
          <ac:chgData name="Amy Peace" userId="S::amy.peace@leicester.gov.uk::caef7dc3-0d83-4f8b-849b-f17cf985f9e9" providerId="AD" clId="Web-{863236AF-5A4D-AED4-8B70-70DDCBF1993F}" dt="2020-06-15T11:44:44.609" v="403" actId="1076"/>
          <ac:picMkLst>
            <pc:docMk/>
            <pc:sldMk cId="3220563170" sldId="382"/>
            <ac:picMk id="2" creationId="{59B26BBF-C79A-4A02-9CD5-31427CFEECB0}"/>
          </ac:picMkLst>
        </pc:picChg>
        <pc:picChg chg="add mod">
          <ac:chgData name="Amy Peace" userId="S::amy.peace@leicester.gov.uk::caef7dc3-0d83-4f8b-849b-f17cf985f9e9" providerId="AD" clId="Web-{863236AF-5A4D-AED4-8B70-70DDCBF1993F}" dt="2020-06-15T11:44:46.391" v="404" actId="1076"/>
          <ac:picMkLst>
            <pc:docMk/>
            <pc:sldMk cId="3220563170" sldId="382"/>
            <ac:picMk id="3" creationId="{D4033D64-B60F-4342-B036-8B26FBCE9902}"/>
          </ac:picMkLst>
        </pc:picChg>
      </pc:sldChg>
      <pc:sldChg chg="addSp delSp modSp new">
        <pc:chgData name="Amy Peace" userId="S::amy.peace@leicester.gov.uk::caef7dc3-0d83-4f8b-849b-f17cf985f9e9" providerId="AD" clId="Web-{863236AF-5A4D-AED4-8B70-70DDCBF1993F}" dt="2020-06-15T13:20:41.499" v="1057" actId="1076"/>
        <pc:sldMkLst>
          <pc:docMk/>
          <pc:sldMk cId="943114839" sldId="383"/>
        </pc:sldMkLst>
        <pc:spChg chg="del mod">
          <ac:chgData name="Amy Peace" userId="S::amy.peace@leicester.gov.uk::caef7dc3-0d83-4f8b-849b-f17cf985f9e9" providerId="AD" clId="Web-{863236AF-5A4D-AED4-8B70-70DDCBF1993F}" dt="2020-06-15T11:50:58.873" v="450"/>
          <ac:spMkLst>
            <pc:docMk/>
            <pc:sldMk cId="943114839" sldId="383"/>
            <ac:spMk id="2" creationId="{284450E3-6415-4350-9F1F-3A992CEC19E0}"/>
          </ac:spMkLst>
        </pc:spChg>
        <pc:spChg chg="add mod">
          <ac:chgData name="Amy Peace" userId="S::amy.peace@leicester.gov.uk::caef7dc3-0d83-4f8b-849b-f17cf985f9e9" providerId="AD" clId="Web-{863236AF-5A4D-AED4-8B70-70DDCBF1993F}" dt="2020-06-15T11:55:54.855" v="563" actId="20577"/>
          <ac:spMkLst>
            <pc:docMk/>
            <pc:sldMk cId="943114839" sldId="383"/>
            <ac:spMk id="3" creationId="{EB0EA7D7-E09F-41FD-BE34-BFB91B3AEAC8}"/>
          </ac:spMkLst>
        </pc:spChg>
        <pc:spChg chg="add mod">
          <ac:chgData name="Amy Peace" userId="S::amy.peace@leicester.gov.uk::caef7dc3-0d83-4f8b-849b-f17cf985f9e9" providerId="AD" clId="Web-{863236AF-5A4D-AED4-8B70-70DDCBF1993F}" dt="2020-06-15T11:57:30.511" v="569"/>
          <ac:spMkLst>
            <pc:docMk/>
            <pc:sldMk cId="943114839" sldId="383"/>
            <ac:spMk id="4" creationId="{53DE783E-1722-427B-BFBC-5AA48A1A8EC4}"/>
          </ac:spMkLst>
        </pc:spChg>
        <pc:spChg chg="add mod modVis">
          <ac:chgData name="Amy Peace" userId="S::amy.peace@leicester.gov.uk::caef7dc3-0d83-4f8b-849b-f17cf985f9e9" providerId="AD" clId="Web-{863236AF-5A4D-AED4-8B70-70DDCBF1993F}" dt="2020-06-15T11:51:44.232" v="481"/>
          <ac:spMkLst>
            <pc:docMk/>
            <pc:sldMk cId="943114839" sldId="383"/>
            <ac:spMk id="8" creationId="{8FF3676C-D00A-4B7B-A877-AD572D54C5CE}"/>
          </ac:spMkLst>
        </pc:spChg>
        <pc:picChg chg="add mod ord">
          <ac:chgData name="Amy Peace" userId="S::amy.peace@leicester.gov.uk::caef7dc3-0d83-4f8b-849b-f17cf985f9e9" providerId="AD" clId="Web-{863236AF-5A4D-AED4-8B70-70DDCBF1993F}" dt="2020-06-15T11:54:38.403" v="508"/>
          <ac:picMkLst>
            <pc:docMk/>
            <pc:sldMk cId="943114839" sldId="383"/>
            <ac:picMk id="5" creationId="{9A7334BA-5C99-4BD3-AE59-96E0F490EE64}"/>
          </ac:picMkLst>
        </pc:picChg>
        <pc:picChg chg="add mod">
          <ac:chgData name="Amy Peace" userId="S::amy.peace@leicester.gov.uk::caef7dc3-0d83-4f8b-849b-f17cf985f9e9" providerId="AD" clId="Web-{863236AF-5A4D-AED4-8B70-70DDCBF1993F}" dt="2020-06-15T11:54:59.387" v="515" actId="1076"/>
          <ac:picMkLst>
            <pc:docMk/>
            <pc:sldMk cId="943114839" sldId="383"/>
            <ac:picMk id="6" creationId="{C4660432-F173-46B8-9212-82223CC9126D}"/>
          </ac:picMkLst>
        </pc:picChg>
        <pc:picChg chg="add mod">
          <ac:chgData name="Amy Peace" userId="S::amy.peace@leicester.gov.uk::caef7dc3-0d83-4f8b-849b-f17cf985f9e9" providerId="AD" clId="Web-{863236AF-5A4D-AED4-8B70-70DDCBF1993F}" dt="2020-06-15T13:20:41.499" v="1057" actId="1076"/>
          <ac:picMkLst>
            <pc:docMk/>
            <pc:sldMk cId="943114839" sldId="383"/>
            <ac:picMk id="9" creationId="{E21BF873-5F3B-4814-892C-C4621F2D614D}"/>
          </ac:picMkLst>
        </pc:picChg>
        <pc:picChg chg="add mod">
          <ac:chgData name="Amy Peace" userId="S::amy.peace@leicester.gov.uk::caef7dc3-0d83-4f8b-849b-f17cf985f9e9" providerId="AD" clId="Web-{863236AF-5A4D-AED4-8B70-70DDCBF1993F}" dt="2020-06-15T11:57:36.824" v="572" actId="1076"/>
          <ac:picMkLst>
            <pc:docMk/>
            <pc:sldMk cId="943114839" sldId="383"/>
            <ac:picMk id="10" creationId="{512A0C67-ECCF-482B-8735-33FB77C0F097}"/>
          </ac:picMkLst>
        </pc:picChg>
      </pc:sldChg>
      <pc:sldChg chg="add del replId">
        <pc:chgData name="Amy Peace" userId="S::amy.peace@leicester.gov.uk::caef7dc3-0d83-4f8b-849b-f17cf985f9e9" providerId="AD" clId="Web-{863236AF-5A4D-AED4-8B70-70DDCBF1993F}" dt="2020-06-15T11:37:05.268" v="337"/>
        <pc:sldMkLst>
          <pc:docMk/>
          <pc:sldMk cId="1433689025" sldId="383"/>
        </pc:sldMkLst>
      </pc:sldChg>
      <pc:sldChg chg="add del">
        <pc:chgData name="Amy Peace" userId="S::amy.peace@leicester.gov.uk::caef7dc3-0d83-4f8b-849b-f17cf985f9e9" providerId="AD" clId="Web-{863236AF-5A4D-AED4-8B70-70DDCBF1993F}" dt="2020-06-15T11:37:32.081" v="341"/>
        <pc:sldMkLst>
          <pc:docMk/>
          <pc:sldMk cId="3929170810" sldId="383"/>
        </pc:sldMkLst>
      </pc:sldChg>
      <pc:sldChg chg="addSp modSp new mod setBg">
        <pc:chgData name="Amy Peace" userId="S::amy.peace@leicester.gov.uk::caef7dc3-0d83-4f8b-849b-f17cf985f9e9" providerId="AD" clId="Web-{863236AF-5A4D-AED4-8B70-70DDCBF1993F}" dt="2020-06-15T11:48:23.030" v="441" actId="1076"/>
        <pc:sldMkLst>
          <pc:docMk/>
          <pc:sldMk cId="2622638011" sldId="384"/>
        </pc:sldMkLst>
        <pc:spChg chg="add mod">
          <ac:chgData name="Amy Peace" userId="S::amy.peace@leicester.gov.uk::caef7dc3-0d83-4f8b-849b-f17cf985f9e9" providerId="AD" clId="Web-{863236AF-5A4D-AED4-8B70-70DDCBF1993F}" dt="2020-06-15T11:48:23.030" v="441" actId="1076"/>
          <ac:spMkLst>
            <pc:docMk/>
            <pc:sldMk cId="2622638011" sldId="384"/>
            <ac:spMk id="4" creationId="{012DEAF9-6C24-418B-B09E-B85C0D368A4A}"/>
          </ac:spMkLst>
        </pc:spChg>
        <pc:spChg chg="add mod">
          <ac:chgData name="Amy Peace" userId="S::amy.peace@leicester.gov.uk::caef7dc3-0d83-4f8b-849b-f17cf985f9e9" providerId="AD" clId="Web-{863236AF-5A4D-AED4-8B70-70DDCBF1993F}" dt="2020-06-15T11:48:10.452" v="436" actId="20577"/>
          <ac:spMkLst>
            <pc:docMk/>
            <pc:sldMk cId="2622638011" sldId="384"/>
            <ac:spMk id="5" creationId="{7FBF0FEE-C089-4EDA-A2CD-4DE685B8FE54}"/>
          </ac:spMkLst>
        </pc:spChg>
        <pc:picChg chg="add mod ord">
          <ac:chgData name="Amy Peace" userId="S::amy.peace@leicester.gov.uk::caef7dc3-0d83-4f8b-849b-f17cf985f9e9" providerId="AD" clId="Web-{863236AF-5A4D-AED4-8B70-70DDCBF1993F}" dt="2020-06-15T11:48:13.843" v="439" actId="1076"/>
          <ac:picMkLst>
            <pc:docMk/>
            <pc:sldMk cId="2622638011" sldId="384"/>
            <ac:picMk id="2" creationId="{AD2404C2-4455-4EEA-80ED-B1DA68187DEB}"/>
          </ac:picMkLst>
        </pc:picChg>
        <pc:picChg chg="add mod">
          <ac:chgData name="Amy Peace" userId="S::amy.peace@leicester.gov.uk::caef7dc3-0d83-4f8b-849b-f17cf985f9e9" providerId="AD" clId="Web-{863236AF-5A4D-AED4-8B70-70DDCBF1993F}" dt="2020-06-15T11:48:15.858" v="440" actId="1076"/>
          <ac:picMkLst>
            <pc:docMk/>
            <pc:sldMk cId="2622638011" sldId="384"/>
            <ac:picMk id="3" creationId="{F05CBFD6-4E72-4E6A-A810-5E01CEC1FF3A}"/>
          </ac:picMkLst>
        </pc:picChg>
      </pc:sldChg>
      <pc:sldChg chg="addSp delSp modSp new">
        <pc:chgData name="Amy Peace" userId="S::amy.peace@leicester.gov.uk::caef7dc3-0d83-4f8b-849b-f17cf985f9e9" providerId="AD" clId="Web-{863236AF-5A4D-AED4-8B70-70DDCBF1993F}" dt="2020-06-15T12:47:41.723" v="747"/>
        <pc:sldMkLst>
          <pc:docMk/>
          <pc:sldMk cId="3174287376" sldId="385"/>
        </pc:sldMkLst>
        <pc:spChg chg="mod">
          <ac:chgData name="Amy Peace" userId="S::amy.peace@leicester.gov.uk::caef7dc3-0d83-4f8b-849b-f17cf985f9e9" providerId="AD" clId="Web-{863236AF-5A4D-AED4-8B70-70DDCBF1993F}" dt="2020-06-15T12:37:33.496" v="692" actId="20577"/>
          <ac:spMkLst>
            <pc:docMk/>
            <pc:sldMk cId="3174287376" sldId="385"/>
            <ac:spMk id="2" creationId="{CC1B0D2B-1CDF-4288-AF9D-5C55D626D92E}"/>
          </ac:spMkLst>
        </pc:spChg>
        <pc:spChg chg="add mod">
          <ac:chgData name="Amy Peace" userId="S::amy.peace@leicester.gov.uk::caef7dc3-0d83-4f8b-849b-f17cf985f9e9" providerId="AD" clId="Web-{863236AF-5A4D-AED4-8B70-70DDCBF1993F}" dt="2020-06-15T12:47:16.973" v="745" actId="1076"/>
          <ac:spMkLst>
            <pc:docMk/>
            <pc:sldMk cId="3174287376" sldId="385"/>
            <ac:spMk id="5" creationId="{737FF5A8-2CCD-4534-A46F-6C77AC2BD4CC}"/>
          </ac:spMkLst>
        </pc:spChg>
        <pc:spChg chg="add mod">
          <ac:chgData name="Amy Peace" userId="S::amy.peace@leicester.gov.uk::caef7dc3-0d83-4f8b-849b-f17cf985f9e9" providerId="AD" clId="Web-{863236AF-5A4D-AED4-8B70-70DDCBF1993F}" dt="2020-06-15T12:46:34.269" v="737" actId="1076"/>
          <ac:spMkLst>
            <pc:docMk/>
            <pc:sldMk cId="3174287376" sldId="385"/>
            <ac:spMk id="6" creationId="{E51277A0-617D-4205-89C1-4ACC617E6861}"/>
          </ac:spMkLst>
        </pc:spChg>
        <pc:spChg chg="add del mod">
          <ac:chgData name="Amy Peace" userId="S::amy.peace@leicester.gov.uk::caef7dc3-0d83-4f8b-849b-f17cf985f9e9" providerId="AD" clId="Web-{863236AF-5A4D-AED4-8B70-70DDCBF1993F}" dt="2020-06-15T12:47:41.723" v="747"/>
          <ac:spMkLst>
            <pc:docMk/>
            <pc:sldMk cId="3174287376" sldId="385"/>
            <ac:spMk id="7" creationId="{F4306B45-6717-4628-8385-13EF1618003F}"/>
          </ac:spMkLst>
        </pc:spChg>
        <pc:picChg chg="add mod">
          <ac:chgData name="Amy Peace" userId="S::amy.peace@leicester.gov.uk::caef7dc3-0d83-4f8b-849b-f17cf985f9e9" providerId="AD" clId="Web-{863236AF-5A4D-AED4-8B70-70DDCBF1993F}" dt="2020-06-15T12:47:16.942" v="744" actId="1076"/>
          <ac:picMkLst>
            <pc:docMk/>
            <pc:sldMk cId="3174287376" sldId="385"/>
            <ac:picMk id="3" creationId="{5C8D766B-F787-4594-9BF1-25DACB804664}"/>
          </ac:picMkLst>
        </pc:picChg>
        <pc:picChg chg="add mod">
          <ac:chgData name="Amy Peace" userId="S::amy.peace@leicester.gov.uk::caef7dc3-0d83-4f8b-849b-f17cf985f9e9" providerId="AD" clId="Web-{863236AF-5A4D-AED4-8B70-70DDCBF1993F}" dt="2020-06-15T12:47:16.863" v="741" actId="1076"/>
          <ac:picMkLst>
            <pc:docMk/>
            <pc:sldMk cId="3174287376" sldId="385"/>
            <ac:picMk id="4" creationId="{5D0C4163-98BC-42AD-806E-02F482E4279C}"/>
          </ac:picMkLst>
        </pc:picChg>
        <pc:picChg chg="add mod">
          <ac:chgData name="Amy Peace" userId="S::amy.peace@leicester.gov.uk::caef7dc3-0d83-4f8b-849b-f17cf985f9e9" providerId="AD" clId="Web-{863236AF-5A4D-AED4-8B70-70DDCBF1993F}" dt="2020-06-15T12:47:16.879" v="742" actId="1076"/>
          <ac:picMkLst>
            <pc:docMk/>
            <pc:sldMk cId="3174287376" sldId="385"/>
            <ac:picMk id="8" creationId="{A0552737-964D-4E3C-A890-EC9642E45FE0}"/>
          </ac:picMkLst>
        </pc:picChg>
        <pc:picChg chg="add mod">
          <ac:chgData name="Amy Peace" userId="S::amy.peace@leicester.gov.uk::caef7dc3-0d83-4f8b-849b-f17cf985f9e9" providerId="AD" clId="Web-{863236AF-5A4D-AED4-8B70-70DDCBF1993F}" dt="2020-06-15T12:47:16.895" v="743" actId="1076"/>
          <ac:picMkLst>
            <pc:docMk/>
            <pc:sldMk cId="3174287376" sldId="385"/>
            <ac:picMk id="9" creationId="{32EC5868-4114-42F4-9074-622BB49BA3E3}"/>
          </ac:picMkLst>
        </pc:picChg>
      </pc:sldChg>
      <pc:sldChg chg="add replId">
        <pc:chgData name="Amy Peace" userId="S::amy.peace@leicester.gov.uk::caef7dc3-0d83-4f8b-849b-f17cf985f9e9" providerId="AD" clId="Web-{863236AF-5A4D-AED4-8B70-70DDCBF1993F}" dt="2020-06-15T12:48:37.958" v="750"/>
        <pc:sldMkLst>
          <pc:docMk/>
          <pc:sldMk cId="1760932338" sldId="386"/>
        </pc:sldMkLst>
      </pc:sldChg>
      <pc:sldChg chg="add replId">
        <pc:chgData name="Amy Peace" userId="S::amy.peace@leicester.gov.uk::caef7dc3-0d83-4f8b-849b-f17cf985f9e9" providerId="AD" clId="Web-{863236AF-5A4D-AED4-8B70-70DDCBF1993F}" dt="2020-06-15T12:48:38.052" v="751"/>
        <pc:sldMkLst>
          <pc:docMk/>
          <pc:sldMk cId="2360111737" sldId="387"/>
        </pc:sldMkLst>
      </pc:sldChg>
      <pc:sldChg chg="add replId">
        <pc:chgData name="Amy Peace" userId="S::amy.peace@leicester.gov.uk::caef7dc3-0d83-4f8b-849b-f17cf985f9e9" providerId="AD" clId="Web-{863236AF-5A4D-AED4-8B70-70DDCBF1993F}" dt="2020-06-15T12:48:38.146" v="752"/>
        <pc:sldMkLst>
          <pc:docMk/>
          <pc:sldMk cId="3790421440" sldId="388"/>
        </pc:sldMkLst>
      </pc:sldChg>
      <pc:sldChg chg="add replId">
        <pc:chgData name="Amy Peace" userId="S::amy.peace@leicester.gov.uk::caef7dc3-0d83-4f8b-849b-f17cf985f9e9" providerId="AD" clId="Web-{863236AF-5A4D-AED4-8B70-70DDCBF1993F}" dt="2020-06-15T12:48:38.208" v="753"/>
        <pc:sldMkLst>
          <pc:docMk/>
          <pc:sldMk cId="1094123253" sldId="389"/>
        </pc:sldMkLst>
      </pc:sldChg>
      <pc:sldChg chg="modSp add replId">
        <pc:chgData name="Amy Peace" userId="S::amy.peace@leicester.gov.uk::caef7dc3-0d83-4f8b-849b-f17cf985f9e9" providerId="AD" clId="Web-{863236AF-5A4D-AED4-8B70-70DDCBF1993F}" dt="2020-06-15T13:19:43.823" v="1045" actId="20577"/>
        <pc:sldMkLst>
          <pc:docMk/>
          <pc:sldMk cId="3729679499" sldId="390"/>
        </pc:sldMkLst>
        <pc:spChg chg="mod">
          <ac:chgData name="Amy Peace" userId="S::amy.peace@leicester.gov.uk::caef7dc3-0d83-4f8b-849b-f17cf985f9e9" providerId="AD" clId="Web-{863236AF-5A4D-AED4-8B70-70DDCBF1993F}" dt="2020-06-15T13:19:43.823" v="1045" actId="20577"/>
          <ac:spMkLst>
            <pc:docMk/>
            <pc:sldMk cId="3729679499" sldId="390"/>
            <ac:spMk id="2" creationId="{1CAA931E-60B7-4716-B747-90959E96E930}"/>
          </ac:spMkLst>
        </pc:spChg>
        <pc:spChg chg="mod">
          <ac:chgData name="Amy Peace" userId="S::amy.peace@leicester.gov.uk::caef7dc3-0d83-4f8b-849b-f17cf985f9e9" providerId="AD" clId="Web-{863236AF-5A4D-AED4-8B70-70DDCBF1993F}" dt="2020-06-15T13:19:41.089" v="1043" actId="20577"/>
          <ac:spMkLst>
            <pc:docMk/>
            <pc:sldMk cId="3729679499" sldId="390"/>
            <ac:spMk id="8" creationId="{E0C02431-43B5-462B-A756-D90A7A3EE4B7}"/>
          </ac:spMkLst>
        </pc:spChg>
      </pc:sldChg>
      <pc:sldChg chg="modSp new">
        <pc:chgData name="Amy Peace" userId="S::amy.peace@leicester.gov.uk::caef7dc3-0d83-4f8b-849b-f17cf985f9e9" providerId="AD" clId="Web-{863236AF-5A4D-AED4-8B70-70DDCBF1993F}" dt="2020-06-15T12:50:07.366" v="795" actId="20577"/>
        <pc:sldMkLst>
          <pc:docMk/>
          <pc:sldMk cId="1540056294" sldId="391"/>
        </pc:sldMkLst>
        <pc:spChg chg="mod">
          <ac:chgData name="Amy Peace" userId="S::amy.peace@leicester.gov.uk::caef7dc3-0d83-4f8b-849b-f17cf985f9e9" providerId="AD" clId="Web-{863236AF-5A4D-AED4-8B70-70DDCBF1993F}" dt="2020-06-15T12:50:07.366" v="795" actId="20577"/>
          <ac:spMkLst>
            <pc:docMk/>
            <pc:sldMk cId="1540056294" sldId="391"/>
            <ac:spMk id="2" creationId="{1ECA9ECE-0106-43DB-B667-0DA8065FAA5C}"/>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73.svg"/><Relationship Id="rId3" Type="http://schemas.openxmlformats.org/officeDocument/2006/relationships/image" Target="../media/image168.png"/><Relationship Id="rId7" Type="http://schemas.openxmlformats.org/officeDocument/2006/relationships/image" Target="../media/image172.png"/><Relationship Id="rId2" Type="http://schemas.openxmlformats.org/officeDocument/2006/relationships/hyperlink" Target="https://www.grants4schools.info/" TargetMode="External"/><Relationship Id="rId1" Type="http://schemas.openxmlformats.org/officeDocument/2006/relationships/hyperlink" Target="https://www.eteach.com/recruit/blog/school-funding-grants-where-to-look" TargetMode="External"/><Relationship Id="rId6" Type="http://schemas.openxmlformats.org/officeDocument/2006/relationships/image" Target="../media/image171.svg"/><Relationship Id="rId5" Type="http://schemas.openxmlformats.org/officeDocument/2006/relationships/image" Target="../media/image170.png"/><Relationship Id="rId4" Type="http://schemas.openxmlformats.org/officeDocument/2006/relationships/image" Target="../media/image169.svg"/></Relationships>
</file>

<file path=ppt/diagrams/_rels/drawing1.xml.rels><?xml version="1.0" encoding="UTF-8" standalone="yes"?>
<Relationships xmlns="http://schemas.openxmlformats.org/package/2006/relationships"><Relationship Id="rId8" Type="http://schemas.openxmlformats.org/officeDocument/2006/relationships/hyperlink" Target="https://www.grants4schools.info/" TargetMode="External"/><Relationship Id="rId3" Type="http://schemas.openxmlformats.org/officeDocument/2006/relationships/image" Target="../media/image170.png"/><Relationship Id="rId7" Type="http://schemas.openxmlformats.org/officeDocument/2006/relationships/image" Target="../media/image173.svg"/><Relationship Id="rId2" Type="http://schemas.openxmlformats.org/officeDocument/2006/relationships/image" Target="../media/image169.svg"/><Relationship Id="rId1" Type="http://schemas.openxmlformats.org/officeDocument/2006/relationships/image" Target="../media/image168.png"/><Relationship Id="rId6" Type="http://schemas.openxmlformats.org/officeDocument/2006/relationships/image" Target="../media/image172.png"/><Relationship Id="rId5" Type="http://schemas.openxmlformats.org/officeDocument/2006/relationships/hyperlink" Target="https://www.eteach.com/recruit/blog/school-funding-grants-where-to-look" TargetMode="External"/><Relationship Id="rId4" Type="http://schemas.openxmlformats.org/officeDocument/2006/relationships/image" Target="../media/image171.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FBD032-1E68-4833-ACB5-7F8FB2EFF545}"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91F09F60-9AEC-4318-A240-1DEF0E478E6D}">
      <dgm:prSet/>
      <dgm:spPr/>
      <dgm:t>
        <a:bodyPr/>
        <a:lstStyle/>
        <a:p>
          <a:pPr>
            <a:lnSpc>
              <a:spcPct val="100000"/>
            </a:lnSpc>
          </a:pPr>
          <a:r>
            <a:rPr lang="en-US"/>
            <a:t>Get Growing Grants </a:t>
          </a:r>
        </a:p>
      </dgm:t>
    </dgm:pt>
    <dgm:pt modelId="{670A80EB-FE5F-4A65-84FF-74D46A01F564}" type="parTrans" cxnId="{52FFF82F-4784-40C3-B30A-F3B1EC5233FE}">
      <dgm:prSet/>
      <dgm:spPr/>
      <dgm:t>
        <a:bodyPr/>
        <a:lstStyle/>
        <a:p>
          <a:endParaRPr lang="en-US"/>
        </a:p>
      </dgm:t>
    </dgm:pt>
    <dgm:pt modelId="{6C26AD3D-8C3E-4B3E-8C62-C8552B3344EC}" type="sibTrans" cxnId="{52FFF82F-4784-40C3-B30A-F3B1EC5233FE}">
      <dgm:prSet/>
      <dgm:spPr/>
      <dgm:t>
        <a:bodyPr/>
        <a:lstStyle/>
        <a:p>
          <a:endParaRPr lang="en-US"/>
        </a:p>
      </dgm:t>
    </dgm:pt>
    <dgm:pt modelId="{8D409A8A-6ED2-4F43-93EA-3A0542007482}">
      <dgm:prSet/>
      <dgm:spPr/>
      <dgm:t>
        <a:bodyPr/>
        <a:lstStyle/>
        <a:p>
          <a:pPr>
            <a:lnSpc>
              <a:spcPct val="100000"/>
            </a:lnSpc>
          </a:pPr>
          <a:r>
            <a:rPr lang="en-US"/>
            <a:t> </a:t>
          </a:r>
          <a:r>
            <a:rPr lang="en-US" err="1">
              <a:hlinkClick xmlns:r="http://schemas.openxmlformats.org/officeDocument/2006/relationships" r:id="rId1"/>
            </a:rPr>
            <a:t>eTeach</a:t>
          </a:r>
          <a:r>
            <a:rPr lang="en-US">
              <a:hlinkClick xmlns:r="http://schemas.openxmlformats.org/officeDocument/2006/relationships" r:id="rId1"/>
            </a:rPr>
            <a:t> link</a:t>
          </a:r>
          <a:r>
            <a:rPr lang="en-US"/>
            <a:t> </a:t>
          </a:r>
        </a:p>
      </dgm:t>
    </dgm:pt>
    <dgm:pt modelId="{5F5DE059-96B1-4A80-8759-DEE882D73F22}" type="parTrans" cxnId="{6CEBB33D-01D1-47E0-B9A0-D7A859901A95}">
      <dgm:prSet/>
      <dgm:spPr/>
      <dgm:t>
        <a:bodyPr/>
        <a:lstStyle/>
        <a:p>
          <a:endParaRPr lang="en-US"/>
        </a:p>
      </dgm:t>
    </dgm:pt>
    <dgm:pt modelId="{38D63BFC-4F25-4EF6-978C-AA393879F53C}" type="sibTrans" cxnId="{6CEBB33D-01D1-47E0-B9A0-D7A859901A95}">
      <dgm:prSet/>
      <dgm:spPr/>
      <dgm:t>
        <a:bodyPr/>
        <a:lstStyle/>
        <a:p>
          <a:endParaRPr lang="en-US"/>
        </a:p>
      </dgm:t>
    </dgm:pt>
    <dgm:pt modelId="{83036DCD-B4E8-420F-B885-466F1A3E6B18}">
      <dgm:prSet/>
      <dgm:spPr/>
      <dgm:t>
        <a:bodyPr/>
        <a:lstStyle/>
        <a:p>
          <a:pPr>
            <a:lnSpc>
              <a:spcPct val="100000"/>
            </a:lnSpc>
          </a:pPr>
          <a:r>
            <a:rPr lang="en-US">
              <a:hlinkClick xmlns:r="http://schemas.openxmlformats.org/officeDocument/2006/relationships" r:id="rId2"/>
            </a:rPr>
            <a:t>Grants 4 Schools</a:t>
          </a:r>
          <a:endParaRPr lang="en-US"/>
        </a:p>
      </dgm:t>
    </dgm:pt>
    <dgm:pt modelId="{183959A5-9398-4255-A25C-27A5D9B4A300}" type="parTrans" cxnId="{2A32F938-4ED1-4EAE-B917-9D4F2B7F0837}">
      <dgm:prSet/>
      <dgm:spPr/>
      <dgm:t>
        <a:bodyPr/>
        <a:lstStyle/>
        <a:p>
          <a:endParaRPr lang="en-US"/>
        </a:p>
      </dgm:t>
    </dgm:pt>
    <dgm:pt modelId="{661A8CD9-A354-4F23-822C-6E6BAED1D597}" type="sibTrans" cxnId="{2A32F938-4ED1-4EAE-B917-9D4F2B7F0837}">
      <dgm:prSet/>
      <dgm:spPr/>
      <dgm:t>
        <a:bodyPr/>
        <a:lstStyle/>
        <a:p>
          <a:endParaRPr lang="en-US"/>
        </a:p>
      </dgm:t>
    </dgm:pt>
    <dgm:pt modelId="{7E5CAF87-DA95-4361-9DD1-6629903C5051}" type="pres">
      <dgm:prSet presAssocID="{22FBD032-1E68-4833-ACB5-7F8FB2EFF545}" presName="root" presStyleCnt="0">
        <dgm:presLayoutVars>
          <dgm:dir/>
          <dgm:resizeHandles val="exact"/>
        </dgm:presLayoutVars>
      </dgm:prSet>
      <dgm:spPr/>
    </dgm:pt>
    <dgm:pt modelId="{0315FC38-79A0-494E-86E1-23D2D73C689F}" type="pres">
      <dgm:prSet presAssocID="{91F09F60-9AEC-4318-A240-1DEF0E478E6D}" presName="compNode" presStyleCnt="0"/>
      <dgm:spPr/>
    </dgm:pt>
    <dgm:pt modelId="{3CEDA36F-6EAD-4B06-AD0B-F3FA5F38FDE0}" type="pres">
      <dgm:prSet presAssocID="{91F09F60-9AEC-4318-A240-1DEF0E478E6D}" presName="bgRect" presStyleLbl="bgShp" presStyleIdx="0" presStyleCnt="3"/>
      <dgm:spPr/>
    </dgm:pt>
    <dgm:pt modelId="{D8113F92-B03F-4043-97A6-5071CC7B388C}" type="pres">
      <dgm:prSet presAssocID="{91F09F60-9AEC-4318-A240-1DEF0E478E6D}" presName="iconRect" presStyleLbl="node1" presStyleIdx="0"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ey"/>
        </a:ext>
      </dgm:extLst>
    </dgm:pt>
    <dgm:pt modelId="{1B13379B-E88F-4FF1-A538-1191F1F55490}" type="pres">
      <dgm:prSet presAssocID="{91F09F60-9AEC-4318-A240-1DEF0E478E6D}" presName="spaceRect" presStyleCnt="0"/>
      <dgm:spPr/>
    </dgm:pt>
    <dgm:pt modelId="{34AFC9B7-C873-47DE-BA12-18C2FD24EE18}" type="pres">
      <dgm:prSet presAssocID="{91F09F60-9AEC-4318-A240-1DEF0E478E6D}" presName="parTx" presStyleLbl="revTx" presStyleIdx="0" presStyleCnt="3">
        <dgm:presLayoutVars>
          <dgm:chMax val="0"/>
          <dgm:chPref val="0"/>
        </dgm:presLayoutVars>
      </dgm:prSet>
      <dgm:spPr/>
    </dgm:pt>
    <dgm:pt modelId="{3C1B2A28-5FCF-4646-B6DD-9DDFA67305F5}" type="pres">
      <dgm:prSet presAssocID="{6C26AD3D-8C3E-4B3E-8C62-C8552B3344EC}" presName="sibTrans" presStyleCnt="0"/>
      <dgm:spPr/>
    </dgm:pt>
    <dgm:pt modelId="{41EB6675-6662-42CA-97F7-5C8B6CFEF2CF}" type="pres">
      <dgm:prSet presAssocID="{8D409A8A-6ED2-4F43-93EA-3A0542007482}" presName="compNode" presStyleCnt="0"/>
      <dgm:spPr/>
    </dgm:pt>
    <dgm:pt modelId="{4243C52E-1AEE-4AD5-B554-ED733B3922C7}" type="pres">
      <dgm:prSet presAssocID="{8D409A8A-6ED2-4F43-93EA-3A0542007482}" presName="bgRect" presStyleLbl="bgShp" presStyleIdx="1" presStyleCnt="3"/>
      <dgm:spPr/>
    </dgm:pt>
    <dgm:pt modelId="{D0764031-284A-4416-B673-4AC36582F3AE}" type="pres">
      <dgm:prSet presAssocID="{8D409A8A-6ED2-4F43-93EA-3A0542007482}" presName="iconRect" presStyleLbl="node1" presStyleIdx="1"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ink"/>
        </a:ext>
      </dgm:extLst>
    </dgm:pt>
    <dgm:pt modelId="{60330DE4-3AAE-4B5F-BAC0-07B416F33DC6}" type="pres">
      <dgm:prSet presAssocID="{8D409A8A-6ED2-4F43-93EA-3A0542007482}" presName="spaceRect" presStyleCnt="0"/>
      <dgm:spPr/>
    </dgm:pt>
    <dgm:pt modelId="{5E95B3E6-FBE1-4D5F-8E14-EA465A01C640}" type="pres">
      <dgm:prSet presAssocID="{8D409A8A-6ED2-4F43-93EA-3A0542007482}" presName="parTx" presStyleLbl="revTx" presStyleIdx="1" presStyleCnt="3">
        <dgm:presLayoutVars>
          <dgm:chMax val="0"/>
          <dgm:chPref val="0"/>
        </dgm:presLayoutVars>
      </dgm:prSet>
      <dgm:spPr/>
    </dgm:pt>
    <dgm:pt modelId="{1144BAFB-AE0A-45F1-BAAC-78ED163B241A}" type="pres">
      <dgm:prSet presAssocID="{38D63BFC-4F25-4EF6-978C-AA393879F53C}" presName="sibTrans" presStyleCnt="0"/>
      <dgm:spPr/>
    </dgm:pt>
    <dgm:pt modelId="{9AADF6B8-30CA-4FAC-815C-66831DE35C4D}" type="pres">
      <dgm:prSet presAssocID="{83036DCD-B4E8-420F-B885-466F1A3E6B18}" presName="compNode" presStyleCnt="0"/>
      <dgm:spPr/>
    </dgm:pt>
    <dgm:pt modelId="{4EF14600-C868-4BD0-9B00-6A1EB4756D06}" type="pres">
      <dgm:prSet presAssocID="{83036DCD-B4E8-420F-B885-466F1A3E6B18}" presName="bgRect" presStyleLbl="bgShp" presStyleIdx="2" presStyleCnt="3"/>
      <dgm:spPr/>
    </dgm:pt>
    <dgm:pt modelId="{15866B43-EC77-4298-A67B-1E3631FAB4CB}" type="pres">
      <dgm:prSet presAssocID="{83036DCD-B4E8-420F-B885-466F1A3E6B18}" presName="iconRect" presStyleLbl="node1" presStyleIdx="2" presStyleCnt="3"/>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ooks"/>
        </a:ext>
      </dgm:extLst>
    </dgm:pt>
    <dgm:pt modelId="{19B3B28D-E4BC-4C07-94D2-7067BF049721}" type="pres">
      <dgm:prSet presAssocID="{83036DCD-B4E8-420F-B885-466F1A3E6B18}" presName="spaceRect" presStyleCnt="0"/>
      <dgm:spPr/>
    </dgm:pt>
    <dgm:pt modelId="{761CE108-11C7-4733-B1A5-01014FAD81E9}" type="pres">
      <dgm:prSet presAssocID="{83036DCD-B4E8-420F-B885-466F1A3E6B18}" presName="parTx" presStyleLbl="revTx" presStyleIdx="2" presStyleCnt="3">
        <dgm:presLayoutVars>
          <dgm:chMax val="0"/>
          <dgm:chPref val="0"/>
        </dgm:presLayoutVars>
      </dgm:prSet>
      <dgm:spPr/>
    </dgm:pt>
  </dgm:ptLst>
  <dgm:cxnLst>
    <dgm:cxn modelId="{52FFF82F-4784-40C3-B30A-F3B1EC5233FE}" srcId="{22FBD032-1E68-4833-ACB5-7F8FB2EFF545}" destId="{91F09F60-9AEC-4318-A240-1DEF0E478E6D}" srcOrd="0" destOrd="0" parTransId="{670A80EB-FE5F-4A65-84FF-74D46A01F564}" sibTransId="{6C26AD3D-8C3E-4B3E-8C62-C8552B3344EC}"/>
    <dgm:cxn modelId="{2A32F938-4ED1-4EAE-B917-9D4F2B7F0837}" srcId="{22FBD032-1E68-4833-ACB5-7F8FB2EFF545}" destId="{83036DCD-B4E8-420F-B885-466F1A3E6B18}" srcOrd="2" destOrd="0" parTransId="{183959A5-9398-4255-A25C-27A5D9B4A300}" sibTransId="{661A8CD9-A354-4F23-822C-6E6BAED1D597}"/>
    <dgm:cxn modelId="{6CEBB33D-01D1-47E0-B9A0-D7A859901A95}" srcId="{22FBD032-1E68-4833-ACB5-7F8FB2EFF545}" destId="{8D409A8A-6ED2-4F43-93EA-3A0542007482}" srcOrd="1" destOrd="0" parTransId="{5F5DE059-96B1-4A80-8759-DEE882D73F22}" sibTransId="{38D63BFC-4F25-4EF6-978C-AA393879F53C}"/>
    <dgm:cxn modelId="{6A79A4C6-1114-40A4-AF81-F9D38D3CCD88}" type="presOf" srcId="{91F09F60-9AEC-4318-A240-1DEF0E478E6D}" destId="{34AFC9B7-C873-47DE-BA12-18C2FD24EE18}" srcOrd="0" destOrd="0" presId="urn:microsoft.com/office/officeart/2018/2/layout/IconVerticalSolidList"/>
    <dgm:cxn modelId="{86300DD0-25FC-4701-B832-A28795A52B4B}" type="presOf" srcId="{83036DCD-B4E8-420F-B885-466F1A3E6B18}" destId="{761CE108-11C7-4733-B1A5-01014FAD81E9}" srcOrd="0" destOrd="0" presId="urn:microsoft.com/office/officeart/2018/2/layout/IconVerticalSolidList"/>
    <dgm:cxn modelId="{43CCB5E4-ACE1-416E-A5BC-93E023D85336}" type="presOf" srcId="{22FBD032-1E68-4833-ACB5-7F8FB2EFF545}" destId="{7E5CAF87-DA95-4361-9DD1-6629903C5051}" srcOrd="0" destOrd="0" presId="urn:microsoft.com/office/officeart/2018/2/layout/IconVerticalSolidList"/>
    <dgm:cxn modelId="{1AC3CAFB-5834-4611-B1E1-1C48A493B241}" type="presOf" srcId="{8D409A8A-6ED2-4F43-93EA-3A0542007482}" destId="{5E95B3E6-FBE1-4D5F-8E14-EA465A01C640}" srcOrd="0" destOrd="0" presId="urn:microsoft.com/office/officeart/2018/2/layout/IconVerticalSolidList"/>
    <dgm:cxn modelId="{4F023422-4DFE-4915-9F47-417B4DF26061}" type="presParOf" srcId="{7E5CAF87-DA95-4361-9DD1-6629903C5051}" destId="{0315FC38-79A0-494E-86E1-23D2D73C689F}" srcOrd="0" destOrd="0" presId="urn:microsoft.com/office/officeart/2018/2/layout/IconVerticalSolidList"/>
    <dgm:cxn modelId="{E2A6A3A8-124A-4EEE-866A-1E76BC6875B3}" type="presParOf" srcId="{0315FC38-79A0-494E-86E1-23D2D73C689F}" destId="{3CEDA36F-6EAD-4B06-AD0B-F3FA5F38FDE0}" srcOrd="0" destOrd="0" presId="urn:microsoft.com/office/officeart/2018/2/layout/IconVerticalSolidList"/>
    <dgm:cxn modelId="{A63A91AB-D257-4C2B-A1FE-EF610972C98E}" type="presParOf" srcId="{0315FC38-79A0-494E-86E1-23D2D73C689F}" destId="{D8113F92-B03F-4043-97A6-5071CC7B388C}" srcOrd="1" destOrd="0" presId="urn:microsoft.com/office/officeart/2018/2/layout/IconVerticalSolidList"/>
    <dgm:cxn modelId="{49D77D69-3C31-46E1-9785-C799ED0041E9}" type="presParOf" srcId="{0315FC38-79A0-494E-86E1-23D2D73C689F}" destId="{1B13379B-E88F-4FF1-A538-1191F1F55490}" srcOrd="2" destOrd="0" presId="urn:microsoft.com/office/officeart/2018/2/layout/IconVerticalSolidList"/>
    <dgm:cxn modelId="{FAA7A237-A989-487C-95C9-210CC021BF36}" type="presParOf" srcId="{0315FC38-79A0-494E-86E1-23D2D73C689F}" destId="{34AFC9B7-C873-47DE-BA12-18C2FD24EE18}" srcOrd="3" destOrd="0" presId="urn:microsoft.com/office/officeart/2018/2/layout/IconVerticalSolidList"/>
    <dgm:cxn modelId="{40FFDC6F-DFF5-4A24-8A28-4FAC648A5927}" type="presParOf" srcId="{7E5CAF87-DA95-4361-9DD1-6629903C5051}" destId="{3C1B2A28-5FCF-4646-B6DD-9DDFA67305F5}" srcOrd="1" destOrd="0" presId="urn:microsoft.com/office/officeart/2018/2/layout/IconVerticalSolidList"/>
    <dgm:cxn modelId="{31B8E814-C262-4037-A4D6-6E4E0708219A}" type="presParOf" srcId="{7E5CAF87-DA95-4361-9DD1-6629903C5051}" destId="{41EB6675-6662-42CA-97F7-5C8B6CFEF2CF}" srcOrd="2" destOrd="0" presId="urn:microsoft.com/office/officeart/2018/2/layout/IconVerticalSolidList"/>
    <dgm:cxn modelId="{09146118-4DB1-4056-8BE3-63BC7D38816B}" type="presParOf" srcId="{41EB6675-6662-42CA-97F7-5C8B6CFEF2CF}" destId="{4243C52E-1AEE-4AD5-B554-ED733B3922C7}" srcOrd="0" destOrd="0" presId="urn:microsoft.com/office/officeart/2018/2/layout/IconVerticalSolidList"/>
    <dgm:cxn modelId="{834A0EAE-519D-4ED9-B6FD-466E47262BA9}" type="presParOf" srcId="{41EB6675-6662-42CA-97F7-5C8B6CFEF2CF}" destId="{D0764031-284A-4416-B673-4AC36582F3AE}" srcOrd="1" destOrd="0" presId="urn:microsoft.com/office/officeart/2018/2/layout/IconVerticalSolidList"/>
    <dgm:cxn modelId="{A2942A92-4123-4D3F-9830-4DD13798A18A}" type="presParOf" srcId="{41EB6675-6662-42CA-97F7-5C8B6CFEF2CF}" destId="{60330DE4-3AAE-4B5F-BAC0-07B416F33DC6}" srcOrd="2" destOrd="0" presId="urn:microsoft.com/office/officeart/2018/2/layout/IconVerticalSolidList"/>
    <dgm:cxn modelId="{19ED3892-DCE5-42CF-8285-E6DED2132E8B}" type="presParOf" srcId="{41EB6675-6662-42CA-97F7-5C8B6CFEF2CF}" destId="{5E95B3E6-FBE1-4D5F-8E14-EA465A01C640}" srcOrd="3" destOrd="0" presId="urn:microsoft.com/office/officeart/2018/2/layout/IconVerticalSolidList"/>
    <dgm:cxn modelId="{A618DB03-B678-4D91-8A9F-B1FA1B469E66}" type="presParOf" srcId="{7E5CAF87-DA95-4361-9DD1-6629903C5051}" destId="{1144BAFB-AE0A-45F1-BAAC-78ED163B241A}" srcOrd="3" destOrd="0" presId="urn:microsoft.com/office/officeart/2018/2/layout/IconVerticalSolidList"/>
    <dgm:cxn modelId="{F8FF3741-1914-4C35-9248-2AB52CE9F0DD}" type="presParOf" srcId="{7E5CAF87-DA95-4361-9DD1-6629903C5051}" destId="{9AADF6B8-30CA-4FAC-815C-66831DE35C4D}" srcOrd="4" destOrd="0" presId="urn:microsoft.com/office/officeart/2018/2/layout/IconVerticalSolidList"/>
    <dgm:cxn modelId="{6A819DAD-577E-4872-A82B-30373B0E64FA}" type="presParOf" srcId="{9AADF6B8-30CA-4FAC-815C-66831DE35C4D}" destId="{4EF14600-C868-4BD0-9B00-6A1EB4756D06}" srcOrd="0" destOrd="0" presId="urn:microsoft.com/office/officeart/2018/2/layout/IconVerticalSolidList"/>
    <dgm:cxn modelId="{EBE7493B-C0EB-4CBA-BCAE-26CF8AC4FA20}" type="presParOf" srcId="{9AADF6B8-30CA-4FAC-815C-66831DE35C4D}" destId="{15866B43-EC77-4298-A67B-1E3631FAB4CB}" srcOrd="1" destOrd="0" presId="urn:microsoft.com/office/officeart/2018/2/layout/IconVerticalSolidList"/>
    <dgm:cxn modelId="{60616D61-7EF3-4D36-AF41-720D2C2AA04B}" type="presParOf" srcId="{9AADF6B8-30CA-4FAC-815C-66831DE35C4D}" destId="{19B3B28D-E4BC-4C07-94D2-7067BF049721}" srcOrd="2" destOrd="0" presId="urn:microsoft.com/office/officeart/2018/2/layout/IconVerticalSolidList"/>
    <dgm:cxn modelId="{76BC46E0-9519-43D1-A919-652AAE03118E}" type="presParOf" srcId="{9AADF6B8-30CA-4FAC-815C-66831DE35C4D}" destId="{761CE108-11C7-4733-B1A5-01014FAD81E9}"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EDA36F-6EAD-4B06-AD0B-F3FA5F38FDE0}">
      <dsp:nvSpPr>
        <dsp:cNvPr id="0" name=""/>
        <dsp:cNvSpPr/>
      </dsp:nvSpPr>
      <dsp:spPr>
        <a:xfrm>
          <a:off x="0" y="718"/>
          <a:ext cx="6513603" cy="16811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8113F92-B03F-4043-97A6-5071CC7B388C}">
      <dsp:nvSpPr>
        <dsp:cNvPr id="0" name=""/>
        <dsp:cNvSpPr/>
      </dsp:nvSpPr>
      <dsp:spPr>
        <a:xfrm>
          <a:off x="508544" y="378974"/>
          <a:ext cx="924626" cy="9246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4AFC9B7-C873-47DE-BA12-18C2FD24EE18}">
      <dsp:nvSpPr>
        <dsp:cNvPr id="0" name=""/>
        <dsp:cNvSpPr/>
      </dsp:nvSpPr>
      <dsp:spPr>
        <a:xfrm>
          <a:off x="1941716" y="718"/>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1111250">
            <a:lnSpc>
              <a:spcPct val="100000"/>
            </a:lnSpc>
            <a:spcBef>
              <a:spcPct val="0"/>
            </a:spcBef>
            <a:spcAft>
              <a:spcPct val="35000"/>
            </a:spcAft>
            <a:buNone/>
          </a:pPr>
          <a:r>
            <a:rPr lang="en-US" sz="2500" kern="1200"/>
            <a:t>Get Growing Grants </a:t>
          </a:r>
        </a:p>
      </dsp:txBody>
      <dsp:txXfrm>
        <a:off x="1941716" y="718"/>
        <a:ext cx="4571887" cy="1681139"/>
      </dsp:txXfrm>
    </dsp:sp>
    <dsp:sp modelId="{4243C52E-1AEE-4AD5-B554-ED733B3922C7}">
      <dsp:nvSpPr>
        <dsp:cNvPr id="0" name=""/>
        <dsp:cNvSpPr/>
      </dsp:nvSpPr>
      <dsp:spPr>
        <a:xfrm>
          <a:off x="0" y="2102143"/>
          <a:ext cx="6513603" cy="16811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764031-284A-4416-B673-4AC36582F3AE}">
      <dsp:nvSpPr>
        <dsp:cNvPr id="0" name=""/>
        <dsp:cNvSpPr/>
      </dsp:nvSpPr>
      <dsp:spPr>
        <a:xfrm>
          <a:off x="508544" y="2480399"/>
          <a:ext cx="924626" cy="9246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E95B3E6-FBE1-4D5F-8E14-EA465A01C640}">
      <dsp:nvSpPr>
        <dsp:cNvPr id="0" name=""/>
        <dsp:cNvSpPr/>
      </dsp:nvSpPr>
      <dsp:spPr>
        <a:xfrm>
          <a:off x="1941716" y="2102143"/>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1111250">
            <a:lnSpc>
              <a:spcPct val="100000"/>
            </a:lnSpc>
            <a:spcBef>
              <a:spcPct val="0"/>
            </a:spcBef>
            <a:spcAft>
              <a:spcPct val="35000"/>
            </a:spcAft>
            <a:buNone/>
          </a:pPr>
          <a:r>
            <a:rPr lang="en-US" sz="2500" kern="1200"/>
            <a:t> </a:t>
          </a:r>
          <a:r>
            <a:rPr lang="en-US" sz="2500" kern="1200" err="1">
              <a:hlinkClick xmlns:r="http://schemas.openxmlformats.org/officeDocument/2006/relationships" r:id="rId5"/>
            </a:rPr>
            <a:t>eTeach</a:t>
          </a:r>
          <a:r>
            <a:rPr lang="en-US" sz="2500" kern="1200">
              <a:hlinkClick xmlns:r="http://schemas.openxmlformats.org/officeDocument/2006/relationships" r:id="rId5"/>
            </a:rPr>
            <a:t> link</a:t>
          </a:r>
          <a:r>
            <a:rPr lang="en-US" sz="2500" kern="1200"/>
            <a:t> </a:t>
          </a:r>
        </a:p>
      </dsp:txBody>
      <dsp:txXfrm>
        <a:off x="1941716" y="2102143"/>
        <a:ext cx="4571887" cy="1681139"/>
      </dsp:txXfrm>
    </dsp:sp>
    <dsp:sp modelId="{4EF14600-C868-4BD0-9B00-6A1EB4756D06}">
      <dsp:nvSpPr>
        <dsp:cNvPr id="0" name=""/>
        <dsp:cNvSpPr/>
      </dsp:nvSpPr>
      <dsp:spPr>
        <a:xfrm>
          <a:off x="0" y="4203567"/>
          <a:ext cx="6513603" cy="16811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866B43-EC77-4298-A67B-1E3631FAB4CB}">
      <dsp:nvSpPr>
        <dsp:cNvPr id="0" name=""/>
        <dsp:cNvSpPr/>
      </dsp:nvSpPr>
      <dsp:spPr>
        <a:xfrm>
          <a:off x="508544" y="4581824"/>
          <a:ext cx="924626" cy="924626"/>
        </a:xfrm>
        <a:prstGeom prst="rect">
          <a:avLst/>
        </a:prstGeom>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61CE108-11C7-4733-B1A5-01014FAD81E9}">
      <dsp:nvSpPr>
        <dsp:cNvPr id="0" name=""/>
        <dsp:cNvSpPr/>
      </dsp:nvSpPr>
      <dsp:spPr>
        <a:xfrm>
          <a:off x="1941716" y="4203567"/>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1111250">
            <a:lnSpc>
              <a:spcPct val="100000"/>
            </a:lnSpc>
            <a:spcBef>
              <a:spcPct val="0"/>
            </a:spcBef>
            <a:spcAft>
              <a:spcPct val="35000"/>
            </a:spcAft>
            <a:buNone/>
          </a:pPr>
          <a:r>
            <a:rPr lang="en-US" sz="2500" kern="1200">
              <a:hlinkClick xmlns:r="http://schemas.openxmlformats.org/officeDocument/2006/relationships" r:id="rId8"/>
            </a:rPr>
            <a:t>Grants 4 Schools</a:t>
          </a:r>
          <a:endParaRPr lang="en-US" sz="2500" kern="1200"/>
        </a:p>
      </dsp:txBody>
      <dsp:txXfrm>
        <a:off x="1941716" y="4203567"/>
        <a:ext cx="4571887" cy="168113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8D30B0-63A7-4CA8-81F5-9132CCE437AC}" type="datetimeFigureOut">
              <a:rPr lang="en-US"/>
              <a:t>6/17/2020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E3C4EE-FCCE-4F4C-A1EC-054E6DF039D0}" type="slidenum">
              <a:rPr lang="en-US"/>
              <a:t>‹#›</a:t>
            </a:fld>
            <a:endParaRPr lang="en-US"/>
          </a:p>
        </p:txBody>
      </p:sp>
    </p:spTree>
    <p:extLst>
      <p:ext uri="{BB962C8B-B14F-4D97-AF65-F5344CB8AC3E}">
        <p14:creationId xmlns:p14="http://schemas.microsoft.com/office/powerpoint/2010/main" val="4174487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FE3C4EE-FCCE-4F4C-A1EC-054E6DF039D0}" type="slidenum">
              <a:rPr lang="en-US"/>
              <a:t>17</a:t>
            </a:fld>
            <a:endParaRPr lang="en-US"/>
          </a:p>
        </p:txBody>
      </p:sp>
    </p:spTree>
    <p:extLst>
      <p:ext uri="{BB962C8B-B14F-4D97-AF65-F5344CB8AC3E}">
        <p14:creationId xmlns:p14="http://schemas.microsoft.com/office/powerpoint/2010/main" val="40538473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23" indent="-173323">
              <a:buFont typeface="Arial" panose="020B0604020202020204" pitchFamily="34" charset="0"/>
              <a:buChar char="•"/>
            </a:pPr>
            <a:r>
              <a:rPr lang="en-GB"/>
              <a:t>The children</a:t>
            </a:r>
            <a:r>
              <a:rPr lang="en-GB" baseline="0"/>
              <a:t> run The Daily Mile in whatever they’re wearing</a:t>
            </a:r>
          </a:p>
          <a:p>
            <a:pPr marL="173323" indent="-173323">
              <a:buFont typeface="Arial" panose="020B0604020202020204" pitchFamily="34" charset="0"/>
              <a:buChar char="•"/>
            </a:pPr>
            <a:r>
              <a:rPr lang="en-GB" baseline="0"/>
              <a:t>On the right, you can see if was World Book Day at the time this photo was taken</a:t>
            </a:r>
          </a:p>
          <a:p>
            <a:pPr marL="173323" indent="-173323">
              <a:buFont typeface="Arial" panose="020B0604020202020204" pitchFamily="34" charset="0"/>
              <a:buChar char="•"/>
            </a:pPr>
            <a:r>
              <a:rPr lang="en-GB" baseline="0"/>
              <a:t>We’ve also received some photographs recently of schools completing “Laps to Lapland” for their Daily Mile, in Christmas attire</a:t>
            </a:r>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4B964C-486E-48CB-BEE5-CE9B72F7B42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414510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23" indent="-173323">
              <a:buFont typeface="Arial" panose="020B0604020202020204" pitchFamily="34" charset="0"/>
              <a:buChar char="•"/>
            </a:pPr>
            <a:r>
              <a:rPr lang="en-GB"/>
              <a:t>Weather as a benefit, not a barrier</a:t>
            </a:r>
            <a:r>
              <a:rPr lang="en-GB" baseline="0"/>
              <a:t> – children enjoy being outside in nature and connecting with the seasons</a:t>
            </a:r>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4B964C-486E-48CB-BEE5-CE9B72F7B42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0116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23" indent="-173323">
              <a:buFont typeface="Arial" panose="020B0604020202020204" pitchFamily="34" charset="0"/>
              <a:buChar char="•"/>
            </a:pPr>
            <a:r>
              <a:rPr lang="en-GB"/>
              <a:t>It’s sustainable</a:t>
            </a:r>
            <a:r>
              <a:rPr lang="en-GB" baseline="0"/>
              <a:t> over years – running is normal!</a:t>
            </a:r>
          </a:p>
          <a:p>
            <a:pPr marL="173323" indent="-173323">
              <a:buFont typeface="Arial" panose="020B0604020202020204" pitchFamily="34" charset="0"/>
              <a:buChar char="•"/>
            </a:pPr>
            <a:r>
              <a:rPr lang="en-GB" baseline="0"/>
              <a:t>Simple to implement</a:t>
            </a:r>
          </a:p>
          <a:p>
            <a:pPr marL="173323" indent="-173323">
              <a:buFont typeface="Arial" panose="020B0604020202020204" pitchFamily="34" charset="0"/>
              <a:buChar char="•"/>
            </a:pPr>
            <a:r>
              <a:rPr lang="en-GB" baseline="0"/>
              <a:t>The founding school, St Ninians in Scotland has been doing The Daily Mile for 6 years in February</a:t>
            </a:r>
          </a:p>
          <a:p>
            <a:pPr marL="173323" indent="-173323">
              <a:buFont typeface="Arial" panose="020B0604020202020204" pitchFamily="34" charset="0"/>
              <a:buChar char="•"/>
            </a:pPr>
            <a:r>
              <a:rPr lang="en-GB" baseline="0"/>
              <a:t>It helps towards a healthy weight and create good, daily habits for our younger generation</a:t>
            </a:r>
          </a:p>
          <a:p>
            <a:pPr marL="173323" indent="-173323">
              <a:buFont typeface="Arial" panose="020B0604020202020204" pitchFamily="34" charset="0"/>
              <a:buChar char="•"/>
            </a:pPr>
            <a:r>
              <a:rPr lang="en-GB" baseline="0"/>
              <a:t>It’s free – for schools, children, parents, etc.</a:t>
            </a:r>
          </a:p>
          <a:p>
            <a:pPr marL="173323" indent="-173323">
              <a:buFont typeface="Arial" panose="020B0604020202020204" pitchFamily="34" charset="0"/>
              <a:buChar char="•"/>
            </a:pPr>
            <a:r>
              <a:rPr lang="en-GB" baseline="0"/>
              <a:t>It meets the needs of childhood – fun, friends, freedom and fresh air …. fitness simply comes with the territory</a:t>
            </a:r>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4B964C-486E-48CB-BEE5-CE9B72F7B42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29015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baseline="0"/>
              <a:t>In Leicester we have 54 schools involved with the Daily mile.</a:t>
            </a:r>
          </a:p>
          <a:p>
            <a:pPr marL="0" indent="0">
              <a:buFont typeface="Arial" panose="020B0604020202020204" pitchFamily="34" charset="0"/>
              <a:buNone/>
            </a:pPr>
            <a:r>
              <a:rPr lang="en-GB" baseline="0"/>
              <a:t>When I started on this project at the beginning at the beginning at 2018 we had 4 schools participating we now have approximately 54 schools taking part.</a:t>
            </a:r>
          </a:p>
          <a:p>
            <a:pPr marL="0" indent="0">
              <a:buFont typeface="Arial" panose="020B0604020202020204" pitchFamily="34" charset="0"/>
              <a:buNone/>
            </a:pPr>
            <a:r>
              <a:rPr lang="en-GB" baseline="0"/>
              <a:t>However my task is to get at least 80%of our schools involved so I still have some way to go.</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4B964C-486E-48CB-BEE5-CE9B72F7B42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05488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23" indent="-173323">
              <a:buFont typeface="Arial" panose="020B0604020202020204" pitchFamily="34" charset="0"/>
              <a:buChar char="•"/>
            </a:pPr>
            <a:r>
              <a:rPr lang="en-GB" baseline="0"/>
              <a:t>A few words form the lady herself Elain Wyllie.</a:t>
            </a:r>
          </a:p>
          <a:p>
            <a:pPr marL="173323" indent="-173323">
              <a:buFont typeface="Arial" panose="020B0604020202020204" pitchFamily="34" charset="0"/>
              <a:buChar char="•"/>
            </a:pPr>
            <a:endParaRPr lang="en-GB"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4B964C-486E-48CB-BEE5-CE9B72F7B42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54303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23" indent="-173323">
              <a:buFont typeface="Arial" panose="020B0604020202020204" pitchFamily="34" charset="0"/>
              <a:buChar char="•"/>
            </a:pPr>
            <a:r>
              <a:rPr lang="en-GB" baseline="0"/>
              <a:t>If you would like to sign up to this initiative come and see me afterwards</a:t>
            </a:r>
          </a:p>
          <a:p>
            <a:pPr marL="173323" indent="-173323">
              <a:buFont typeface="Arial" panose="020B0604020202020204" pitchFamily="34" charset="0"/>
              <a:buChar char="•"/>
            </a:pPr>
            <a:r>
              <a:rPr lang="en-GB" baseline="0"/>
              <a:t>I also have leaflets at my stall</a:t>
            </a:r>
          </a:p>
          <a:p>
            <a:pPr marL="173323" indent="-173323">
              <a:buFont typeface="Arial" panose="020B0604020202020204" pitchFamily="34" charset="0"/>
              <a:buChar char="•"/>
            </a:pPr>
            <a:endParaRPr lang="en-GB"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4B964C-486E-48CB-BEE5-CE9B72F7B42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665821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FE3C4EE-FCCE-4F4C-A1EC-054E6DF039D0}" type="slidenum">
              <a:rPr lang="en-US" smtClean="0"/>
              <a:t>70</a:t>
            </a:fld>
            <a:endParaRPr lang="en-US"/>
          </a:p>
        </p:txBody>
      </p:sp>
    </p:spTree>
    <p:extLst>
      <p:ext uri="{BB962C8B-B14F-4D97-AF65-F5344CB8AC3E}">
        <p14:creationId xmlns:p14="http://schemas.microsoft.com/office/powerpoint/2010/main" val="19297827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The Daily Mile was developed by  a headmistress at a Primary School in Scotland who was concerned about the lack of fitness displayed by her pupils in 2012. </a:t>
            </a:r>
          </a:p>
          <a:p>
            <a:r>
              <a:rPr lang="en-GB" sz="1200" kern="1200">
                <a:solidFill>
                  <a:schemeClr val="tx1"/>
                </a:solidFill>
                <a:effectLst/>
                <a:latin typeface="+mn-lt"/>
                <a:ea typeface="+mn-ea"/>
                <a:cs typeface="+mn-cs"/>
              </a:rPr>
              <a:t>It is a simple initiative for schools (for pupils aged approx. 3-11 years) which encourages children to walk, jog or run outside in the fresh air around the school grounds for 15 minutes every day in all types of weather at whatever pace suits the child best. </a:t>
            </a:r>
          </a:p>
          <a:p>
            <a:r>
              <a:rPr lang="en-GB" sz="1200" kern="1200">
                <a:solidFill>
                  <a:schemeClr val="tx1"/>
                </a:solidFill>
                <a:effectLst/>
                <a:latin typeface="+mn-lt"/>
                <a:ea typeface="+mn-ea"/>
                <a:cs typeface="+mn-cs"/>
              </a:rPr>
              <a:t>It gets children active with their friends and teachers, and refreshed for further learning. It is a simple, free and effective initiative; improving children’s fitness, concentration, and social, emotional and mental health and wellbeing. </a:t>
            </a:r>
            <a:endParaRPr lang="en-GB"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4B964C-486E-48CB-BEE5-CE9B72F7B42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46250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23" indent="-173323">
              <a:buFont typeface="Arial" panose="020B0604020202020204" pitchFamily="34" charset="0"/>
              <a:buChar char="•"/>
            </a:pPr>
            <a:r>
              <a:rPr lang="en-GB"/>
              <a:t>15</a:t>
            </a:r>
            <a:r>
              <a:rPr lang="en-GB" baseline="0"/>
              <a:t> minutes – in this time most children average a mile or more.</a:t>
            </a:r>
            <a:endParaRPr lang="en-GB"/>
          </a:p>
          <a:p>
            <a:pPr marL="173323" indent="-173323">
              <a:buFont typeface="Arial" panose="020B0604020202020204" pitchFamily="34" charset="0"/>
              <a:buChar char="•"/>
            </a:pPr>
            <a:r>
              <a:rPr lang="en-GB"/>
              <a:t>100% inclusive – every child, every day. No child is left behind in the</a:t>
            </a:r>
            <a:r>
              <a:rPr lang="en-GB" baseline="0"/>
              <a:t> classroom.</a:t>
            </a:r>
          </a:p>
          <a:p>
            <a:pPr marL="173323" indent="-173323">
              <a:buFont typeface="Arial" panose="020B0604020202020204" pitchFamily="34" charset="0"/>
              <a:buChar char="•"/>
            </a:pPr>
            <a:r>
              <a:rPr lang="en-GB" baseline="0"/>
              <a:t>Able bodied children would be expected to run for most of the way, to ensure they feel the full benefits.</a:t>
            </a:r>
          </a:p>
          <a:p>
            <a:pPr marL="173323" indent="-173323">
              <a:buFont typeface="Arial" panose="020B0604020202020204" pitchFamily="34" charset="0"/>
              <a:buChar char="•"/>
            </a:pPr>
            <a:r>
              <a:rPr lang="en-GB" baseline="0"/>
              <a:t>The dynamic between teacher and child – teachers know their students and can encourage them to run where appropriate</a:t>
            </a:r>
          </a:p>
          <a:p>
            <a:pPr marL="173323" indent="-173323">
              <a:buFont typeface="Arial" panose="020B0604020202020204" pitchFamily="34" charset="0"/>
              <a:buChar char="•"/>
            </a:pPr>
            <a:r>
              <a:rPr lang="en-GB" baseline="0"/>
              <a:t>Slick 15 minute turn around from desk to desk.</a:t>
            </a:r>
          </a:p>
          <a:p>
            <a:pPr marL="173323" indent="-173323">
              <a:buFont typeface="Arial" panose="020B0604020202020204" pitchFamily="34" charset="0"/>
              <a:buChar char="•"/>
            </a:pPr>
            <a:r>
              <a:rPr lang="en-GB" baseline="0"/>
              <a:t>The Daily Mile is (and always will be) free – all resources on our website are free to download. </a:t>
            </a:r>
            <a:endParaRPr lang="en-GB"/>
          </a:p>
          <a:p>
            <a:endParaRPr lang="en-GB"/>
          </a:p>
          <a:p>
            <a:r>
              <a:rPr lang="en-GB" b="1"/>
              <a:t>Spread and scale</a:t>
            </a:r>
          </a:p>
          <a:p>
            <a:pPr marL="173323" indent="-173323">
              <a:buFont typeface="Arial" panose="020B0604020202020204" pitchFamily="34" charset="0"/>
              <a:buChar char="•"/>
            </a:pPr>
            <a:r>
              <a:rPr lang="en-GB"/>
              <a:t>28 countries</a:t>
            </a:r>
          </a:p>
          <a:p>
            <a:pPr marL="173323" indent="-173323">
              <a:buFont typeface="Arial" panose="020B0604020202020204" pitchFamily="34" charset="0"/>
              <a:buChar char="•"/>
            </a:pPr>
            <a:r>
              <a:rPr lang="en-GB"/>
              <a:t>Over</a:t>
            </a:r>
            <a:r>
              <a:rPr lang="en-GB" baseline="0"/>
              <a:t> 3000 registered schools</a:t>
            </a:r>
          </a:p>
          <a:p>
            <a:pPr marL="173323" indent="-173323">
              <a:buFont typeface="Arial" panose="020B0604020202020204" pitchFamily="34" charset="0"/>
              <a:buChar char="•"/>
            </a:pPr>
            <a:r>
              <a:rPr lang="en-GB" baseline="0"/>
              <a:t>= half a million children every day</a:t>
            </a:r>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4B964C-486E-48CB-BEE5-CE9B72F7B42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82754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23" indent="-173323">
              <a:buFont typeface="Arial" panose="020B0604020202020204" pitchFamily="34" charset="0"/>
              <a:buChar char="•"/>
            </a:pPr>
            <a:r>
              <a:rPr lang="en-GB" dirty="0"/>
              <a:t>The weather is not a barrier.</a:t>
            </a:r>
          </a:p>
          <a:p>
            <a:pPr marL="173323" indent="-173323">
              <a:buFont typeface="Arial" panose="020B0604020202020204" pitchFamily="34" charset="0"/>
              <a:buChar char="•"/>
            </a:pPr>
            <a:r>
              <a:rPr lang="en-GB" baseline="0" dirty="0"/>
              <a:t>Not necessarily great weather, having fun together</a:t>
            </a:r>
          </a:p>
          <a:p>
            <a:pPr marL="173323" indent="-173323">
              <a:buFont typeface="Arial" panose="020B0604020202020204" pitchFamily="34" charset="0"/>
              <a:buChar char="•"/>
            </a:pPr>
            <a:r>
              <a:rPr lang="en-GB" baseline="0" dirty="0"/>
              <a:t>This photo is from a Nursery in Scotland </a:t>
            </a:r>
          </a:p>
          <a:p>
            <a:pPr marL="173323" indent="-173323">
              <a:buFont typeface="Arial" panose="020B0604020202020204" pitchFamily="34" charset="0"/>
              <a:buChar char="•"/>
            </a:pPr>
            <a:r>
              <a:rPr lang="en-GB" baseline="0" dirty="0"/>
              <a:t>Some Nursery schools in Wigan have taken to doing “The Daily Toddle” for 2 and 3 year olds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4B964C-486E-48CB-BEE5-CE9B72F7B42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58374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5484812" cy="3086100"/>
          </a:xfrm>
        </p:spPr>
      </p:sp>
      <p:sp>
        <p:nvSpPr>
          <p:cNvPr id="3" name="Notes Placeholder 2"/>
          <p:cNvSpPr>
            <a:spLocks noGrp="1"/>
          </p:cNvSpPr>
          <p:nvPr>
            <p:ph type="body" idx="1"/>
          </p:nvPr>
        </p:nvSpPr>
        <p:spPr/>
        <p:txBody>
          <a:bodyPr/>
          <a:lstStyle/>
          <a:p>
            <a:r>
              <a:rPr lang="en-GB"/>
              <a:t>Some statistics</a:t>
            </a:r>
            <a:r>
              <a:rPr lang="en-GB" baseline="0"/>
              <a:t> that I’ve pulled off to show why we are concerned about </a:t>
            </a:r>
            <a:r>
              <a:rPr lang="en-GB" baseline="0" err="1"/>
              <a:t>childrens</a:t>
            </a:r>
            <a:r>
              <a:rPr lang="en-GB" baseline="0"/>
              <a:t> health.</a:t>
            </a:r>
          </a:p>
          <a:p>
            <a:endParaRPr lang="en-GB" baseline="0"/>
          </a:p>
          <a:p>
            <a:r>
              <a:rPr lang="en-GB"/>
              <a:t>These figures</a:t>
            </a:r>
            <a:r>
              <a:rPr lang="en-GB" baseline="0"/>
              <a:t> were taken from the Health &amp; Wellbeing survey conducted in 2015/ 2016 and from the National children measurement programme 2015/2016</a:t>
            </a:r>
          </a:p>
          <a:p>
            <a:endParaRPr lang="en-GB" baseline="0"/>
          </a:p>
          <a:p>
            <a:r>
              <a:rPr lang="en-GB" baseline="0"/>
              <a:t>we have in Leicester </a:t>
            </a:r>
          </a:p>
          <a:p>
            <a:r>
              <a:rPr lang="en-GB" baseline="0"/>
              <a:t>1 in 5 children in reception classes with excess weight (which is actually significantly better that the rest of England)</a:t>
            </a:r>
          </a:p>
          <a:p>
            <a:r>
              <a:rPr lang="en-GB" baseline="0"/>
              <a:t>However this changes  by the children get into Year 6 </a:t>
            </a:r>
          </a:p>
          <a:p>
            <a:r>
              <a:rPr lang="en-GB" baseline="0"/>
              <a:t>Where 2 in 5 children have excess weight (this is significantly worse than the rest of England)  </a:t>
            </a:r>
          </a:p>
          <a:p>
            <a:endParaRPr lang="en-GB" baseline="0"/>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330FFB-D368-4AB1-AF09-5965C3A8C06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058497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23" indent="-173323">
              <a:buFont typeface="Arial" panose="020B0604020202020204" pitchFamily="34" charset="0"/>
              <a:buChar char="•"/>
            </a:pPr>
            <a:r>
              <a:rPr lang="en-GB" baseline="0"/>
              <a:t>In the UK, the Chief Medical Officer’s  guidelines state that children should be active for </a:t>
            </a:r>
            <a:r>
              <a:rPr lang="en-GB" b="1" baseline="0"/>
              <a:t>an average of at least </a:t>
            </a:r>
            <a:r>
              <a:rPr lang="en-GB" baseline="0"/>
              <a:t>1 hour a day, with an expectation that half of this physical activity time will be provided in-school.</a:t>
            </a:r>
          </a:p>
          <a:p>
            <a:pPr marL="173323" indent="-173323">
              <a:buFont typeface="Arial" panose="020B0604020202020204" pitchFamily="34" charset="0"/>
              <a:buChar char="•"/>
            </a:pPr>
            <a:r>
              <a:rPr lang="en-GB" baseline="0"/>
              <a:t>The Daily Mile is a quick, simple, and free way to provide 15 of your 30 active minutes for the children every day.</a:t>
            </a:r>
          </a:p>
          <a:p>
            <a:pPr marL="173323" indent="-173323">
              <a:buFont typeface="Arial" panose="020B0604020202020204" pitchFamily="34" charset="0"/>
              <a:buChar char="•"/>
            </a:pPr>
            <a:r>
              <a:rPr lang="en-GB" baseline="0"/>
              <a:t>(It’s good for staff too!)</a:t>
            </a:r>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4B964C-486E-48CB-BEE5-CE9B72F7B42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98665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23" indent="-173323">
              <a:buFont typeface="Arial" panose="020B0604020202020204" pitchFamily="34" charset="0"/>
              <a:buChar char="•"/>
            </a:pPr>
            <a:r>
              <a:rPr lang="en-GB"/>
              <a:t>75%</a:t>
            </a:r>
            <a:r>
              <a:rPr lang="en-GB" baseline="0"/>
              <a:t> of the younger children complete 1 mile </a:t>
            </a:r>
            <a:r>
              <a:rPr lang="en-GB" b="1" baseline="0"/>
              <a:t>or more</a:t>
            </a:r>
          </a:p>
          <a:p>
            <a:pPr marL="173323" indent="-173323">
              <a:buFont typeface="Arial" panose="020B0604020202020204" pitchFamily="34" charset="0"/>
              <a:buChar char="•"/>
            </a:pPr>
            <a:r>
              <a:rPr lang="en-GB" baseline="0"/>
              <a:t>90% of the older children complete 1 mile </a:t>
            </a:r>
            <a:r>
              <a:rPr lang="en-GB" b="1" baseline="0"/>
              <a:t>or more</a:t>
            </a:r>
          </a:p>
          <a:p>
            <a:endParaRPr lang="en-GB" baseline="0"/>
          </a:p>
          <a:p>
            <a:pPr marL="173323" indent="-173323">
              <a:buFont typeface="Arial" panose="020B0604020202020204" pitchFamily="34" charset="0"/>
              <a:buChar char="•"/>
            </a:pPr>
            <a:r>
              <a:rPr lang="en-GB" baseline="0"/>
              <a:t>Scotland’s Chief Medical Officer has declared The Daily Mile appropriate physical activity for children aged 2 and up.</a:t>
            </a:r>
          </a:p>
          <a:p>
            <a:pPr marL="173323" indent="-173323">
              <a:buFont typeface="Arial" panose="020B0604020202020204" pitchFamily="34" charset="0"/>
              <a:buChar char="•"/>
            </a:pPr>
            <a:r>
              <a:rPr lang="en-GB" baseline="0"/>
              <a:t>Children aged 2-12 regularly participate.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4B964C-486E-48CB-BEE5-CE9B72F7B42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19442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23" indent="-173323">
              <a:buFont typeface="Arial" panose="020B0604020202020204" pitchFamily="34" charset="0"/>
              <a:buChar char="•"/>
            </a:pPr>
            <a:r>
              <a:rPr lang="en-GB"/>
              <a:t>Health and</a:t>
            </a:r>
            <a:r>
              <a:rPr lang="en-GB" baseline="0"/>
              <a:t> wellbeing improvements – physical, social, mental and emotional</a:t>
            </a:r>
          </a:p>
          <a:p>
            <a:pPr marL="173323" indent="-173323">
              <a:buFont typeface="Arial" panose="020B0604020202020204" pitchFamily="34" charset="0"/>
              <a:buChar char="•"/>
            </a:pPr>
            <a:r>
              <a:rPr lang="en-GB" baseline="0"/>
              <a:t>All children succeed - All children’s fitness improved in 4-6 weeks</a:t>
            </a:r>
          </a:p>
          <a:p>
            <a:pPr marL="173323" indent="-173323">
              <a:buFont typeface="Arial" panose="020B0604020202020204" pitchFamily="34" charset="0"/>
              <a:buChar char="•"/>
            </a:pPr>
            <a:r>
              <a:rPr lang="en-GB" baseline="0"/>
              <a:t>Obesity and sedentary behaviour is tackled – regular running becomes normal</a:t>
            </a:r>
          </a:p>
          <a:p>
            <a:pPr marL="173323" indent="-173323">
              <a:buFont typeface="Arial" panose="020B0604020202020204" pitchFamily="34" charset="0"/>
              <a:buChar char="•"/>
            </a:pPr>
            <a:r>
              <a:rPr lang="en-GB" baseline="0"/>
              <a:t>Helps to improve relationships (social cohesion and class cohesion)</a:t>
            </a:r>
          </a:p>
          <a:p>
            <a:pPr marL="173323" indent="-173323">
              <a:buFont typeface="Arial" panose="020B0604020202020204" pitchFamily="34" charset="0"/>
              <a:buChar char="•"/>
            </a:pPr>
            <a:r>
              <a:rPr lang="en-GB" baseline="0"/>
              <a:t>Some benefits of daily physical activity: good for children’s development, attainment, health and wellbeing, attention, mood, memory, cognition and personal self-efficacy.</a:t>
            </a:r>
          </a:p>
          <a:p>
            <a:pPr marL="173323" indent="-173323">
              <a:buFont typeface="Arial" panose="020B0604020202020204" pitchFamily="34" charset="0"/>
              <a:buChar char="•"/>
            </a:pPr>
            <a:r>
              <a:rPr lang="en-GB" baseline="0"/>
              <a:t>There are health and wellbeing improvements for staff, too!</a:t>
            </a:r>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4B964C-486E-48CB-BEE5-CE9B72F7B42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672405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23" indent="-173323">
              <a:buFont typeface="Arial" panose="020B0604020202020204" pitchFamily="34" charset="0"/>
              <a:buChar char="•"/>
            </a:pPr>
            <a:r>
              <a:rPr lang="en-GB"/>
              <a:t>It’s not sport or PE but</a:t>
            </a:r>
            <a:r>
              <a:rPr lang="en-GB" baseline="0"/>
              <a:t> is physical activity in a social setting</a:t>
            </a:r>
          </a:p>
          <a:p>
            <a:pPr marL="173323" indent="-173323">
              <a:buFont typeface="Arial" panose="020B0604020202020204" pitchFamily="34" charset="0"/>
              <a:buChar char="•"/>
            </a:pPr>
            <a:r>
              <a:rPr lang="en-GB" baseline="0"/>
              <a:t>It’s health and wellbeing, and causes improved focus.</a:t>
            </a:r>
          </a:p>
          <a:p>
            <a:pPr marL="173323" indent="-173323">
              <a:buFont typeface="Arial" panose="020B0604020202020204" pitchFamily="34" charset="0"/>
              <a:buChar char="•"/>
            </a:pPr>
            <a:r>
              <a:rPr lang="en-GB" baseline="0"/>
              <a:t>When the children return from TDM, they’re ready for learning – benefit of improved cognition that comes directly after exercise</a:t>
            </a:r>
          </a:p>
          <a:p>
            <a:pPr marL="173323" indent="-173323">
              <a:buFont typeface="Arial" panose="020B0604020202020204" pitchFamily="34" charset="0"/>
              <a:buChar char="•"/>
            </a:pPr>
            <a:r>
              <a:rPr lang="en-GB" baseline="0"/>
              <a:t>Slick 15 minute transition from desk-to-desk</a:t>
            </a:r>
          </a:p>
          <a:p>
            <a:pPr marL="173323" indent="-173323">
              <a:buFont typeface="Arial" panose="020B0604020202020204" pitchFamily="34" charset="0"/>
              <a:buChar char="•"/>
            </a:pPr>
            <a:r>
              <a:rPr lang="en-GB" baseline="0"/>
              <a:t>No special training required for teachers – no extra workload, no data handling, no spreadsheets and no measurements. Unless the teachers and children want to do some child-pleasing measuring of their own.</a:t>
            </a:r>
          </a:p>
          <a:p>
            <a:pPr marL="173323" indent="-173323">
              <a:buFont typeface="Arial" panose="020B0604020202020204" pitchFamily="34" charset="0"/>
              <a:buChar char="•"/>
            </a:pPr>
            <a:endParaRPr lang="en-GB" baseline="0"/>
          </a:p>
          <a:p>
            <a:pPr marL="173323" indent="-173323">
              <a:buFont typeface="Arial" panose="020B0604020202020204" pitchFamily="34" charset="0"/>
              <a:buChar char="•"/>
            </a:pPr>
            <a:r>
              <a:rPr lang="en-GB" baseline="0"/>
              <a:t>For those interested in research and results of TDM in schools – The Coppermile Report [University of Essex / Fitmedia Fitness and London Playing Fields Association] and BBC’s Terrific Scientific [Universities of Stirling and Edinburgh] are freely available to view on our website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4B964C-486E-48CB-BEE5-CE9B72F7B42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184874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6/17/2020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981585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415870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588811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2FC64149-0503-4A9F-A6D7-971FA8072FC7}" type="datetimeFigureOut">
              <a:rPr lang="en-GB" smtClean="0"/>
              <a:t>17/06/2020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0CEFD9A-0E42-418B-A60E-12BE5E0D43F5}" type="slidenum">
              <a:rPr lang="en-GB" smtClean="0"/>
              <a:t>‹#›</a:t>
            </a:fld>
            <a:endParaRPr lang="en-GB"/>
          </a:p>
        </p:txBody>
      </p:sp>
    </p:spTree>
    <p:extLst>
      <p:ext uri="{BB962C8B-B14F-4D97-AF65-F5344CB8AC3E}">
        <p14:creationId xmlns:p14="http://schemas.microsoft.com/office/powerpoint/2010/main" val="23896981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FC64149-0503-4A9F-A6D7-971FA8072FC7}" type="datetimeFigureOut">
              <a:rPr lang="en-GB" smtClean="0"/>
              <a:t>17/06/2020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0CEFD9A-0E42-418B-A60E-12BE5E0D43F5}" type="slidenum">
              <a:rPr lang="en-GB" smtClean="0"/>
              <a:t>‹#›</a:t>
            </a:fld>
            <a:endParaRPr lang="en-GB"/>
          </a:p>
        </p:txBody>
      </p:sp>
    </p:spTree>
    <p:extLst>
      <p:ext uri="{BB962C8B-B14F-4D97-AF65-F5344CB8AC3E}">
        <p14:creationId xmlns:p14="http://schemas.microsoft.com/office/powerpoint/2010/main" val="14472052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C64149-0503-4A9F-A6D7-971FA8072FC7}" type="datetimeFigureOut">
              <a:rPr lang="en-GB" smtClean="0"/>
              <a:t>17/06/2020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0CEFD9A-0E42-418B-A60E-12BE5E0D43F5}" type="slidenum">
              <a:rPr lang="en-GB" smtClean="0"/>
              <a:t>‹#›</a:t>
            </a:fld>
            <a:endParaRPr lang="en-GB"/>
          </a:p>
        </p:txBody>
      </p:sp>
    </p:spTree>
    <p:extLst>
      <p:ext uri="{BB962C8B-B14F-4D97-AF65-F5344CB8AC3E}">
        <p14:creationId xmlns:p14="http://schemas.microsoft.com/office/powerpoint/2010/main" val="28250130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FC64149-0503-4A9F-A6D7-971FA8072FC7}" type="datetimeFigureOut">
              <a:rPr lang="en-GB" smtClean="0"/>
              <a:t>17/06/2020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0CEFD9A-0E42-418B-A60E-12BE5E0D43F5}" type="slidenum">
              <a:rPr lang="en-GB" smtClean="0"/>
              <a:t>‹#›</a:t>
            </a:fld>
            <a:endParaRPr lang="en-GB"/>
          </a:p>
        </p:txBody>
      </p:sp>
    </p:spTree>
    <p:extLst>
      <p:ext uri="{BB962C8B-B14F-4D97-AF65-F5344CB8AC3E}">
        <p14:creationId xmlns:p14="http://schemas.microsoft.com/office/powerpoint/2010/main" val="30070177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2FC64149-0503-4A9F-A6D7-971FA8072FC7}" type="datetimeFigureOut">
              <a:rPr lang="en-GB" smtClean="0"/>
              <a:t>17/06/2020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0CEFD9A-0E42-418B-A60E-12BE5E0D43F5}" type="slidenum">
              <a:rPr lang="en-GB" smtClean="0"/>
              <a:t>‹#›</a:t>
            </a:fld>
            <a:endParaRPr lang="en-GB"/>
          </a:p>
        </p:txBody>
      </p:sp>
    </p:spTree>
    <p:extLst>
      <p:ext uri="{BB962C8B-B14F-4D97-AF65-F5344CB8AC3E}">
        <p14:creationId xmlns:p14="http://schemas.microsoft.com/office/powerpoint/2010/main" val="8151919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C64149-0503-4A9F-A6D7-971FA8072FC7}" type="datetimeFigureOut">
              <a:rPr lang="en-GB" smtClean="0"/>
              <a:t>17/06/2020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0CEFD9A-0E42-418B-A60E-12BE5E0D43F5}" type="slidenum">
              <a:rPr lang="en-GB" smtClean="0"/>
              <a:t>‹#›</a:t>
            </a:fld>
            <a:endParaRPr lang="en-GB"/>
          </a:p>
        </p:txBody>
      </p:sp>
    </p:spTree>
    <p:extLst>
      <p:ext uri="{BB962C8B-B14F-4D97-AF65-F5344CB8AC3E}">
        <p14:creationId xmlns:p14="http://schemas.microsoft.com/office/powerpoint/2010/main" val="7260064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C64149-0503-4A9F-A6D7-971FA8072FC7}" type="datetimeFigureOut">
              <a:rPr lang="en-GB" smtClean="0"/>
              <a:t>17/06/2020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0CEFD9A-0E42-418B-A60E-12BE5E0D43F5}" type="slidenum">
              <a:rPr lang="en-GB" smtClean="0"/>
              <a:t>‹#›</a:t>
            </a:fld>
            <a:endParaRPr lang="en-GB"/>
          </a:p>
        </p:txBody>
      </p:sp>
    </p:spTree>
    <p:extLst>
      <p:ext uri="{BB962C8B-B14F-4D97-AF65-F5344CB8AC3E}">
        <p14:creationId xmlns:p14="http://schemas.microsoft.com/office/powerpoint/2010/main" val="39338635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FC64149-0503-4A9F-A6D7-971FA8072FC7}" type="datetimeFigureOut">
              <a:rPr lang="en-GB" smtClean="0"/>
              <a:t>17/06/2020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0CEFD9A-0E42-418B-A60E-12BE5E0D43F5}" type="slidenum">
              <a:rPr lang="en-GB" smtClean="0"/>
              <a:t>‹#›</a:t>
            </a:fld>
            <a:endParaRPr lang="en-GB"/>
          </a:p>
        </p:txBody>
      </p:sp>
    </p:spTree>
    <p:extLst>
      <p:ext uri="{BB962C8B-B14F-4D97-AF65-F5344CB8AC3E}">
        <p14:creationId xmlns:p14="http://schemas.microsoft.com/office/powerpoint/2010/main" val="2708603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0665403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FC64149-0503-4A9F-A6D7-971FA8072FC7}" type="datetimeFigureOut">
              <a:rPr lang="en-GB" smtClean="0"/>
              <a:t>17/06/2020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0CEFD9A-0E42-418B-A60E-12BE5E0D43F5}" type="slidenum">
              <a:rPr lang="en-GB" smtClean="0"/>
              <a:t>‹#›</a:t>
            </a:fld>
            <a:endParaRPr lang="en-GB"/>
          </a:p>
        </p:txBody>
      </p:sp>
    </p:spTree>
    <p:extLst>
      <p:ext uri="{BB962C8B-B14F-4D97-AF65-F5344CB8AC3E}">
        <p14:creationId xmlns:p14="http://schemas.microsoft.com/office/powerpoint/2010/main" val="32633132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FC64149-0503-4A9F-A6D7-971FA8072FC7}" type="datetimeFigureOut">
              <a:rPr lang="en-GB" smtClean="0"/>
              <a:t>17/06/2020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0CEFD9A-0E42-418B-A60E-12BE5E0D43F5}" type="slidenum">
              <a:rPr lang="en-GB" smtClean="0"/>
              <a:t>‹#›</a:t>
            </a:fld>
            <a:endParaRPr lang="en-GB"/>
          </a:p>
        </p:txBody>
      </p:sp>
    </p:spTree>
    <p:extLst>
      <p:ext uri="{BB962C8B-B14F-4D97-AF65-F5344CB8AC3E}">
        <p14:creationId xmlns:p14="http://schemas.microsoft.com/office/powerpoint/2010/main" val="10047074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FC64149-0503-4A9F-A6D7-971FA8072FC7}" type="datetimeFigureOut">
              <a:rPr lang="en-GB" smtClean="0"/>
              <a:t>17/06/2020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0CEFD9A-0E42-418B-A60E-12BE5E0D43F5}" type="slidenum">
              <a:rPr lang="en-GB" smtClean="0"/>
              <a:t>‹#›</a:t>
            </a:fld>
            <a:endParaRPr lang="en-GB"/>
          </a:p>
        </p:txBody>
      </p:sp>
    </p:spTree>
    <p:extLst>
      <p:ext uri="{BB962C8B-B14F-4D97-AF65-F5344CB8AC3E}">
        <p14:creationId xmlns:p14="http://schemas.microsoft.com/office/powerpoint/2010/main" val="3439199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6/17/2020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8928717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958971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6/17/2020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8400398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6/17/2020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5319351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6/17/2020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5593338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6/17/2020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747628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6/17/2020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092971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6/17/2020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980140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8152469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1798333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760398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0141916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6/17/2020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815176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1218913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6/17/2020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2292279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6/17/2020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5801491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6/17/2020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5180789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6/17/2020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836614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6/17/2020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0394235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6/17/2020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8471357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7023561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8551518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0308742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194044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6/17/2020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64405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6/17/2020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049086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6/17/2020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638313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491778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980359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6/17/2020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794325762"/>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C64149-0503-4A9F-A6D7-971FA8072FC7}" type="datetimeFigureOut">
              <a:rPr lang="en-GB" smtClean="0"/>
              <a:t>17/06/2020</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CEFD9A-0E42-418B-A60E-12BE5E0D43F5}" type="slidenum">
              <a:rPr lang="en-GB" smtClean="0"/>
              <a:t>‹#›</a:t>
            </a:fld>
            <a:endParaRPr lang="en-GB"/>
          </a:p>
        </p:txBody>
      </p:sp>
    </p:spTree>
    <p:extLst>
      <p:ext uri="{BB962C8B-B14F-4D97-AF65-F5344CB8AC3E}">
        <p14:creationId xmlns:p14="http://schemas.microsoft.com/office/powerpoint/2010/main" val="3562752751"/>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6/17/2020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1502525283"/>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6/17/2020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3595357605"/>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6.jpeg"/><Relationship Id="rId7"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video" Target="https://www.youtube.com/embed/ax-7w0D99h0?feature=oembed" TargetMode="External"/><Relationship Id="rId6" Type="http://schemas.openxmlformats.org/officeDocument/2006/relationships/hyperlink" Target="https://www.eco-schools.org.uk/secondary-pathway/seven-steps/step-3-action-plan/" TargetMode="External"/><Relationship Id="rId5" Type="http://schemas.openxmlformats.org/officeDocument/2006/relationships/hyperlink" Target="https://www.eco-schools.org.uk/primary-pathway/seven-steps/action-plan/" TargetMode="External"/><Relationship Id="rId4" Type="http://schemas.openxmlformats.org/officeDocument/2006/relationships/hyperlink" Target="https://www.eco-schools.org.uk/eyfs-pathway/seven-steps/step-3-action-plan/" TargetMode="External"/><Relationship Id="rId9"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hyperlink" Target="https://www.eco-schools.org.uk/eyfs-pathway/seven-steps/step-4-curriculum-links/" TargetMode="External"/><Relationship Id="rId7"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video" Target="https://www.youtube.com/embed/FaNhNwBSAhI?feature=oembed" TargetMode="External"/><Relationship Id="rId6" Type="http://schemas.openxmlformats.org/officeDocument/2006/relationships/image" Target="../media/image19.jpeg"/><Relationship Id="rId5" Type="http://schemas.openxmlformats.org/officeDocument/2006/relationships/hyperlink" Target="https://www.eco-schools.org.uk/secondary-pathway/seven-steps/step-4-curriculum-links/" TargetMode="External"/><Relationship Id="rId4" Type="http://schemas.openxmlformats.org/officeDocument/2006/relationships/hyperlink" Target="https://www.eco-schools.org.uk/primary-pathway/seven-steps/linking-to-the-curriculum/" TargetMode="External"/><Relationship Id="rId9"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hyperlink" Target="https://www.eco-schools.org.uk/eyfs-pathway/seven-steps/step-5-informing-and-involving/" TargetMode="External"/><Relationship Id="rId7"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video" Target="https://www.youtube.com/embed/6IwTE1119EU?feature=oembed" TargetMode="External"/><Relationship Id="rId6" Type="http://schemas.openxmlformats.org/officeDocument/2006/relationships/image" Target="../media/image22.jpeg"/><Relationship Id="rId5" Type="http://schemas.openxmlformats.org/officeDocument/2006/relationships/hyperlink" Target="https://www.eco-schools.org.uk/secondary-pathway/seven-steps/step-5-informing-and-involving/" TargetMode="External"/><Relationship Id="rId4" Type="http://schemas.openxmlformats.org/officeDocument/2006/relationships/hyperlink" Target="https://www.eco-schools.org.uk/primary-pathway/seven-steps/informing-and-involving/" TargetMode="External"/><Relationship Id="rId9"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hyperlink" Target="https://www.eco-schools.org.uk/eyfs-pathway/seven-steps/step-6-monitoring-and-evaluation/" TargetMode="External"/><Relationship Id="rId7"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video" Target="https://www.youtube.com/embed/NhDfaS_pxPw?feature=oembed" TargetMode="Externa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hyperlink" Target="https://www.eco-schools.org.uk/secondary-pathway/seven-steps/step-6-monitoring-and-evaluation/"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hyperlink" Target="https://www.eco-schools.org.uk/eyfs-pathway/seven-steps/step-7-eco-code/" TargetMode="External"/><Relationship Id="rId7"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video" Target="https://www.youtube.com/embed/G9e5QvhwoF0?feature=oembed" TargetMode="External"/><Relationship Id="rId6" Type="http://schemas.openxmlformats.org/officeDocument/2006/relationships/image" Target="../media/image27.jpeg"/><Relationship Id="rId5" Type="http://schemas.openxmlformats.org/officeDocument/2006/relationships/hyperlink" Target="https://www.eco-schools.org.uk/secondary-pathway/seven-steps/step-7-eco-code/" TargetMode="External"/><Relationship Id="rId10" Type="http://schemas.openxmlformats.org/officeDocument/2006/relationships/image" Target="../media/image10.png"/><Relationship Id="rId4" Type="http://schemas.openxmlformats.org/officeDocument/2006/relationships/hyperlink" Target="https://www.eco-schools.org.uk/primary-pathway/seven-steps/eco-code/" TargetMode="External"/><Relationship Id="rId9"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41.png"/><Relationship Id="rId11" Type="http://schemas.openxmlformats.org/officeDocument/2006/relationships/image" Target="../media/image3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jpeg"/><Relationship Id="rId9"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50.jpe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xml"/><Relationship Id="rId1" Type="http://schemas.openxmlformats.org/officeDocument/2006/relationships/video" Target="https://www.youtube.com/embed/ai8TD_v6hvU?feature=oembed" TargetMode="Externa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hyperlink" Target="http://www.thedailymile.co.uk/" TargetMode="External"/><Relationship Id="rId5" Type="http://schemas.openxmlformats.org/officeDocument/2006/relationships/hyperlink" Target="mailto:sarah.leicestersspan@gmail.com" TargetMode="External"/><Relationship Id="rId4" Type="http://schemas.openxmlformats.org/officeDocument/2006/relationships/hyperlink" Target="mailto:Daxa.Ralhan@Leicester.gov.uk"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8.xml"/><Relationship Id="rId5" Type="http://schemas.openxmlformats.org/officeDocument/2006/relationships/image" Target="../media/image57.jpeg"/><Relationship Id="rId4" Type="http://schemas.openxmlformats.org/officeDocument/2006/relationships/image" Target="../media/image56.jpeg"/></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34.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9.png"/><Relationship Id="rId7" Type="http://schemas.openxmlformats.org/officeDocument/2006/relationships/image" Target="../media/image65.jpeg"/><Relationship Id="rId2" Type="http://schemas.openxmlformats.org/officeDocument/2006/relationships/image" Target="../media/image58.jpeg"/><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0.jpeg"/><Relationship Id="rId9" Type="http://schemas.openxmlformats.org/officeDocument/2006/relationships/image" Target="../media/image62.jpeg"/></Relationships>
</file>

<file path=ppt/slides/_rels/slide35.xml.rels><?xml version="1.0" encoding="UTF-8" standalone="yes"?>
<Relationships xmlns="http://schemas.openxmlformats.org/package/2006/relationships"><Relationship Id="rId8" Type="http://schemas.openxmlformats.org/officeDocument/2006/relationships/hyperlink" Target="https://twitter.com/LeicFoodGrowing" TargetMode="External"/><Relationship Id="rId3" Type="http://schemas.openxmlformats.org/officeDocument/2006/relationships/image" Target="../media/image67.jpeg"/><Relationship Id="rId7" Type="http://schemas.openxmlformats.org/officeDocument/2006/relationships/image" Target="../media/image69.png"/><Relationship Id="rId2" Type="http://schemas.openxmlformats.org/officeDocument/2006/relationships/image" Target="../media/image66.png"/><Relationship Id="rId1" Type="http://schemas.openxmlformats.org/officeDocument/2006/relationships/slideLayout" Target="../slideLayouts/slideLayout4.xml"/><Relationship Id="rId6" Type="http://schemas.openxmlformats.org/officeDocument/2006/relationships/hyperlink" Target="https://www.facebook.com/groups/leicesterfoodgrowing/" TargetMode="External"/><Relationship Id="rId11" Type="http://schemas.openxmlformats.org/officeDocument/2006/relationships/hyperlink" Target="http://www.leicester.gov.uk/your-council/policies-plans-and-strategies/environment-and-sustainability/leicesters-food-plan/get-growing-grant" TargetMode="External"/><Relationship Id="rId5" Type="http://schemas.openxmlformats.org/officeDocument/2006/relationships/image" Target="../media/image68.png"/><Relationship Id="rId10" Type="http://schemas.openxmlformats.org/officeDocument/2006/relationships/hyperlink" Target="mailto:midlands@tcv.org.uk" TargetMode="External"/><Relationship Id="rId4" Type="http://schemas.openxmlformats.org/officeDocument/2006/relationships/image" Target="../media/image61.jpeg"/><Relationship Id="rId9" Type="http://schemas.openxmlformats.org/officeDocument/2006/relationships/image" Target="../media/image70.png"/></Relationships>
</file>

<file path=ppt/slides/_rels/slide3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71.jpeg"/><Relationship Id="rId1" Type="http://schemas.openxmlformats.org/officeDocument/2006/relationships/slideLayout" Target="../slideLayouts/slideLayout37.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3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35.xml"/><Relationship Id="rId4" Type="http://schemas.openxmlformats.org/officeDocument/2006/relationships/hyperlink" Target="http://www.youtube.com/channel/UCgVfvz8czIHvVNb8EUVZiPA"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37.xml"/><Relationship Id="rId4" Type="http://schemas.openxmlformats.org/officeDocument/2006/relationships/image" Target="../media/image79.jpeg"/></Relationships>
</file>

<file path=ppt/slides/_rels/slide3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1.xml"/><Relationship Id="rId6" Type="http://schemas.openxmlformats.org/officeDocument/2006/relationships/image" Target="../media/image84.jpeg"/><Relationship Id="rId5" Type="http://schemas.openxmlformats.org/officeDocument/2006/relationships/image" Target="../media/image83.emf"/><Relationship Id="rId4" Type="http://schemas.openxmlformats.org/officeDocument/2006/relationships/image" Target="../media/image82.jpeg"/></Relationships>
</file>

<file path=ppt/slides/_rels/slide4.xml.rels><?xml version="1.0" encoding="UTF-8" standalone="yes"?>
<Relationships xmlns="http://schemas.openxmlformats.org/package/2006/relationships"><Relationship Id="rId3" Type="http://schemas.openxmlformats.org/officeDocument/2006/relationships/hyperlink" Target="https://schools.leicester.gov.uk/services/environment-health-and-well-being/environmental-education/"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82.jpeg"/><Relationship Id="rId1" Type="http://schemas.openxmlformats.org/officeDocument/2006/relationships/slideLayout" Target="../slideLayouts/slideLayout1.xml"/><Relationship Id="rId4" Type="http://schemas.openxmlformats.org/officeDocument/2006/relationships/image" Target="../media/image84.jpeg"/></Relationships>
</file>

<file path=ppt/slides/_rels/slide43.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82.jpeg"/><Relationship Id="rId1" Type="http://schemas.openxmlformats.org/officeDocument/2006/relationships/slideLayout" Target="../slideLayouts/slideLayout1.xml"/><Relationship Id="rId4" Type="http://schemas.openxmlformats.org/officeDocument/2006/relationships/image" Target="../media/image84.jpeg"/></Relationships>
</file>

<file path=ppt/slides/_rels/slide44.xml.rels><?xml version="1.0" encoding="UTF-8" standalone="yes"?>
<Relationships xmlns="http://schemas.openxmlformats.org/package/2006/relationships"><Relationship Id="rId3" Type="http://schemas.openxmlformats.org/officeDocument/2006/relationships/image" Target="../media/image88.svg"/><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83.emf"/><Relationship Id="rId4" Type="http://schemas.openxmlformats.org/officeDocument/2006/relationships/image" Target="../media/image82.jpeg"/></Relationships>
</file>

<file path=ppt/slides/_rels/slide4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83.emf"/><Relationship Id="rId4" Type="http://schemas.openxmlformats.org/officeDocument/2006/relationships/image" Target="../media/image82.jpeg"/></Relationships>
</file>

<file path=ppt/slides/_rels/slide4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83.emf"/><Relationship Id="rId4" Type="http://schemas.openxmlformats.org/officeDocument/2006/relationships/image" Target="../media/image82.jpeg"/></Relationships>
</file>

<file path=ppt/slides/_rels/slide47.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82.jpeg"/><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4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8" Type="http://schemas.openxmlformats.org/officeDocument/2006/relationships/hyperlink" Target="http://www.eco-schools.org.uk/wp-content/uploads/2020/04/Healthy-Living-Eco-Schools-At-Home-3.pdf" TargetMode="External"/><Relationship Id="rId13" Type="http://schemas.openxmlformats.org/officeDocument/2006/relationships/image" Target="../media/image110.png"/><Relationship Id="rId3" Type="http://schemas.openxmlformats.org/officeDocument/2006/relationships/hyperlink" Target="http://www.eco-schools.org.uk/wp-content/uploads/2020/03/Biodiversity-Eco-Schools-at-Home.pdf" TargetMode="External"/><Relationship Id="rId7" Type="http://schemas.openxmlformats.org/officeDocument/2006/relationships/hyperlink" Target="http://www.eco-schools.org.uk/wp-content/uploads/2020/04/Global-Citizenship-Eco-Schools-At-Home.pdf" TargetMode="External"/><Relationship Id="rId12" Type="http://schemas.openxmlformats.org/officeDocument/2006/relationships/image" Target="../media/image109.png"/><Relationship Id="rId2" Type="http://schemas.openxmlformats.org/officeDocument/2006/relationships/hyperlink" Target="https://www.eco-schools.org.uk/school-grounds-ecoschoolsathome/" TargetMode="External"/><Relationship Id="rId1" Type="http://schemas.openxmlformats.org/officeDocument/2006/relationships/slideLayout" Target="../slideLayouts/slideLayout1.xml"/><Relationship Id="rId6" Type="http://schemas.openxmlformats.org/officeDocument/2006/relationships/hyperlink" Target="http://www.eco-schools.org.uk/wp-content/uploads/2020/03/Energy-Eco-Schools-At-Home.pdf" TargetMode="External"/><Relationship Id="rId11" Type="http://schemas.openxmlformats.org/officeDocument/2006/relationships/hyperlink" Target="https://www.eco-schools.org.uk/water-ecoschoolsathome/" TargetMode="External"/><Relationship Id="rId5" Type="http://schemas.openxmlformats.org/officeDocument/2006/relationships/hyperlink" Target="https://www.eco-schools.org.uk/litter-ecoschoolsathome/" TargetMode="External"/><Relationship Id="rId10" Type="http://schemas.openxmlformats.org/officeDocument/2006/relationships/hyperlink" Target="https://www.eco-schools.org.uk/waste-ecoschoolsathome/" TargetMode="External"/><Relationship Id="rId4" Type="http://schemas.openxmlformats.org/officeDocument/2006/relationships/hyperlink" Target="https://www.eco-schools.org.uk/marine-ecoschoolathome/" TargetMode="External"/><Relationship Id="rId9" Type="http://schemas.openxmlformats.org/officeDocument/2006/relationships/hyperlink" Target="https://www.eco-schools.org.uk/transport-ecoschoolsathome/" TargetMode="External"/></Relationships>
</file>

<file path=ppt/slides/_rels/slide6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hyperlink" Target="mailto:healthyteethhappysmiles@leicester.gov.uk" TargetMode="External"/><Relationship Id="rId1" Type="http://schemas.openxmlformats.org/officeDocument/2006/relationships/slideLayout" Target="../slideLayouts/slideLayout6.xml"/><Relationship Id="rId4" Type="http://schemas.openxmlformats.org/officeDocument/2006/relationships/image" Target="../media/image113.png"/></Relationships>
</file>

<file path=ppt/slides/_rels/slide67.xml.rels><?xml version="1.0" encoding="UTF-8" standalone="yes"?>
<Relationships xmlns="http://schemas.openxmlformats.org/package/2006/relationships"><Relationship Id="rId8" Type="http://schemas.openxmlformats.org/officeDocument/2006/relationships/image" Target="../media/image120.svg"/><Relationship Id="rId13" Type="http://schemas.openxmlformats.org/officeDocument/2006/relationships/image" Target="../media/image124.png"/><Relationship Id="rId3" Type="http://schemas.openxmlformats.org/officeDocument/2006/relationships/image" Target="../media/image115.png"/><Relationship Id="rId7" Type="http://schemas.openxmlformats.org/officeDocument/2006/relationships/image" Target="../media/image119.png"/><Relationship Id="rId12" Type="http://schemas.openxmlformats.org/officeDocument/2006/relationships/image" Target="../media/image123.png"/><Relationship Id="rId2" Type="http://schemas.openxmlformats.org/officeDocument/2006/relationships/image" Target="../media/image114.jpeg"/><Relationship Id="rId1" Type="http://schemas.openxmlformats.org/officeDocument/2006/relationships/slideLayout" Target="../slideLayouts/slideLayout6.xml"/><Relationship Id="rId6" Type="http://schemas.openxmlformats.org/officeDocument/2006/relationships/image" Target="../media/image118.svg"/><Relationship Id="rId11" Type="http://schemas.openxmlformats.org/officeDocument/2006/relationships/image" Target="../media/image122.svg"/><Relationship Id="rId5" Type="http://schemas.openxmlformats.org/officeDocument/2006/relationships/image" Target="../media/image117.png"/><Relationship Id="rId10" Type="http://schemas.openxmlformats.org/officeDocument/2006/relationships/image" Target="../media/image121.png"/><Relationship Id="rId4" Type="http://schemas.openxmlformats.org/officeDocument/2006/relationships/image" Target="../media/image116.png"/><Relationship Id="rId9" Type="http://schemas.openxmlformats.org/officeDocument/2006/relationships/hyperlink" Target="https://schools.leicester.gov.uk/services/environment-health-and-well-being/air-quality-education/air-quality-education-resources/" TargetMode="External"/><Relationship Id="rId14" Type="http://schemas.openxmlformats.org/officeDocument/2006/relationships/image" Target="../media/image125.svg"/></Relationships>
</file>

<file path=ppt/slides/_rels/slide68.xml.rels><?xml version="1.0" encoding="UTF-8" standalone="yes"?>
<Relationships xmlns="http://schemas.openxmlformats.org/package/2006/relationships"><Relationship Id="rId8" Type="http://schemas.openxmlformats.org/officeDocument/2006/relationships/hyperlink" Target="mailto:danielle.kennell@leicester.gov.uk" TargetMode="External"/><Relationship Id="rId3" Type="http://schemas.openxmlformats.org/officeDocument/2006/relationships/image" Target="../media/image127.jpeg"/><Relationship Id="rId7" Type="http://schemas.openxmlformats.org/officeDocument/2006/relationships/image" Target="../media/image131.png"/><Relationship Id="rId2" Type="http://schemas.openxmlformats.org/officeDocument/2006/relationships/image" Target="../media/image126.jpeg"/><Relationship Id="rId1" Type="http://schemas.openxmlformats.org/officeDocument/2006/relationships/slideLayout" Target="../slideLayouts/slideLayout6.xml"/><Relationship Id="rId6" Type="http://schemas.openxmlformats.org/officeDocument/2006/relationships/image" Target="../media/image130.jpeg"/><Relationship Id="rId5" Type="http://schemas.openxmlformats.org/officeDocument/2006/relationships/image" Target="../media/image129.jpeg"/><Relationship Id="rId4" Type="http://schemas.openxmlformats.org/officeDocument/2006/relationships/image" Target="../media/image128.jpeg"/></Relationships>
</file>

<file path=ppt/slides/_rels/slide69.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17.png"/><Relationship Id="rId7" Type="http://schemas.openxmlformats.org/officeDocument/2006/relationships/image" Target="../media/image135.png"/><Relationship Id="rId2" Type="http://schemas.openxmlformats.org/officeDocument/2006/relationships/image" Target="../media/image132.png"/><Relationship Id="rId1" Type="http://schemas.openxmlformats.org/officeDocument/2006/relationships/slideLayout" Target="../slideLayouts/slideLayout6.xml"/><Relationship Id="rId6" Type="http://schemas.openxmlformats.org/officeDocument/2006/relationships/image" Target="../media/image134.png"/><Relationship Id="rId11" Type="http://schemas.openxmlformats.org/officeDocument/2006/relationships/image" Target="../media/image139.svg"/><Relationship Id="rId5" Type="http://schemas.openxmlformats.org/officeDocument/2006/relationships/image" Target="../media/image133.png"/><Relationship Id="rId10" Type="http://schemas.openxmlformats.org/officeDocument/2006/relationships/image" Target="../media/image138.png"/><Relationship Id="rId4" Type="http://schemas.openxmlformats.org/officeDocument/2006/relationships/image" Target="../media/image118.svg"/><Relationship Id="rId9" Type="http://schemas.openxmlformats.org/officeDocument/2006/relationships/image" Target="../media/image137.sv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hyperlink" Target="https://www.meatfreemondays.com/schools/" TargetMode="External"/><Relationship Id="rId3" Type="http://schemas.openxmlformats.org/officeDocument/2006/relationships/image" Target="../media/image140.png"/><Relationship Id="rId7" Type="http://schemas.openxmlformats.org/officeDocument/2006/relationships/image" Target="../media/image14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43.jpeg"/><Relationship Id="rId5" Type="http://schemas.openxmlformats.org/officeDocument/2006/relationships/image" Target="../media/image142.png"/><Relationship Id="rId4" Type="http://schemas.openxmlformats.org/officeDocument/2006/relationships/image" Target="../media/image141.jpeg"/><Relationship Id="rId9" Type="http://schemas.openxmlformats.org/officeDocument/2006/relationships/image" Target="../media/image145.png"/></Relationships>
</file>

<file path=ppt/slides/_rels/slide7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hyperlink" Target="https://www.eco-schools.org.uk/wp-content/uploads/2019/05/Mindfulness-Minutes.pdf" TargetMode="External"/><Relationship Id="rId1" Type="http://schemas.openxmlformats.org/officeDocument/2006/relationships/slideLayout" Target="../slideLayouts/slideLayout6.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s>
</file>

<file path=ppt/slides/_rels/slide72.xml.rels><?xml version="1.0" encoding="UTF-8" standalone="yes"?>
<Relationships xmlns="http://schemas.openxmlformats.org/package/2006/relationships"><Relationship Id="rId3" Type="http://schemas.openxmlformats.org/officeDocument/2006/relationships/image" Target="../media/image151.png"/><Relationship Id="rId7" Type="http://schemas.openxmlformats.org/officeDocument/2006/relationships/image" Target="../media/image153.png"/><Relationship Id="rId2" Type="http://schemas.openxmlformats.org/officeDocument/2006/relationships/image" Target="../media/image150.png"/><Relationship Id="rId1" Type="http://schemas.openxmlformats.org/officeDocument/2006/relationships/slideLayout" Target="../slideLayouts/slideLayout6.xml"/><Relationship Id="rId6" Type="http://schemas.openxmlformats.org/officeDocument/2006/relationships/image" Target="../media/image152.png"/><Relationship Id="rId5" Type="http://schemas.openxmlformats.org/officeDocument/2006/relationships/hyperlink" Target="https://youngminds.org.uk/resources/school-resources/" TargetMode="External"/><Relationship Id="rId4" Type="http://schemas.openxmlformats.org/officeDocument/2006/relationships/hyperlink" Target="https://youngminds.org.uk/?gclid=Cj0KCQjwuJz3BRDTARIsAMg-HxUItmMTeGYdah4r9ahjSjw7cxMQwNm5VUNQ9NYdSAeqSxki8d4M3cEaAt0EEALw_wcB" TargetMode="External"/></Relationships>
</file>

<file path=ppt/slides/_rels/slide73.xml.rels><?xml version="1.0" encoding="UTF-8" standalone="yes"?>
<Relationships xmlns="http://schemas.openxmlformats.org/package/2006/relationships"><Relationship Id="rId8" Type="http://schemas.openxmlformats.org/officeDocument/2006/relationships/image" Target="../media/image156.jpeg"/><Relationship Id="rId3" Type="http://schemas.openxmlformats.org/officeDocument/2006/relationships/image" Target="../media/image154.png"/><Relationship Id="rId7" Type="http://schemas.openxmlformats.org/officeDocument/2006/relationships/hyperlink" Target="https://confirmsubscription.com/h/d/4573E7CFB4355908" TargetMode="External"/><Relationship Id="rId2" Type="http://schemas.openxmlformats.org/officeDocument/2006/relationships/slideLayout" Target="../slideLayouts/slideLayout6.xml"/><Relationship Id="rId1" Type="http://schemas.openxmlformats.org/officeDocument/2006/relationships/video" Target="https://www.youtube.com/embed/nApHF0XE4jE?feature=oembed" TargetMode="External"/><Relationship Id="rId6" Type="http://schemas.openxmlformats.org/officeDocument/2006/relationships/hyperlink" Target="https://schoolgardening.rhs.org.uk/Resources/Info-Sheet/Big-Soup-Share-resources" TargetMode="External"/><Relationship Id="rId5" Type="http://schemas.openxmlformats.org/officeDocument/2006/relationships/image" Target="../media/image155.png"/><Relationship Id="rId4" Type="http://schemas.openxmlformats.org/officeDocument/2006/relationships/hyperlink" Target="https://schoolgardening.rhs.org.uk/Competitions/Big-Soup-Share"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157.png"/><Relationship Id="rId7" Type="http://schemas.openxmlformats.org/officeDocument/2006/relationships/image" Target="../media/image160.png"/><Relationship Id="rId2" Type="http://schemas.openxmlformats.org/officeDocument/2006/relationships/slideLayout" Target="../slideLayouts/slideLayout6.xml"/><Relationship Id="rId1" Type="http://schemas.openxmlformats.org/officeDocument/2006/relationships/video" Target="https://www.youtube.com/embed/iZWtI5rFa-g?feature=oembed" TargetMode="External"/><Relationship Id="rId6" Type="http://schemas.openxmlformats.org/officeDocument/2006/relationships/image" Target="../media/image159.png"/><Relationship Id="rId5" Type="http://schemas.openxmlformats.org/officeDocument/2006/relationships/image" Target="../media/image158.jpeg"/><Relationship Id="rId4" Type="http://schemas.openxmlformats.org/officeDocument/2006/relationships/hyperlink" Target="https://leafuk.org/farmertime/home" TargetMode="External"/></Relationships>
</file>

<file path=ppt/slides/_rels/slide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jpeg"/><Relationship Id="rId7"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video" Target="https://www.youtube.com/embed/X0oofNVswGE?feature=oembed" TargetMode="External"/><Relationship Id="rId6" Type="http://schemas.openxmlformats.org/officeDocument/2006/relationships/hyperlink" Target="https://www.eco-schools.org.uk/secondary-pathway/seven-steps/step-1-eco-committee/" TargetMode="External"/><Relationship Id="rId5" Type="http://schemas.openxmlformats.org/officeDocument/2006/relationships/hyperlink" Target="https://www.eco-schools.org.uk/primary-pathway/seven-steps/eco-committee/" TargetMode="External"/><Relationship Id="rId4" Type="http://schemas.openxmlformats.org/officeDocument/2006/relationships/hyperlink" Target="https://www.eco-schools.org.uk/eyfs-pathway/seven-steps/step-1-eco-committee/"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7.xml"/><Relationship Id="rId4" Type="http://schemas.openxmlformats.org/officeDocument/2006/relationships/hyperlink" Target="http://schools.leicester.gov.uk/BESS-Energy&#8203;&#8203;" TargetMode="External"/></Relationships>
</file>

<file path=ppt/slides/_rels/slide81.xml.rels><?xml version="1.0" encoding="UTF-8" standalone="yes"?>
<Relationships xmlns="http://schemas.openxmlformats.org/package/2006/relationships"><Relationship Id="rId3" Type="http://schemas.openxmlformats.org/officeDocument/2006/relationships/hyperlink" Target="https://www.leicester.gov.uk/your-council/policies-plans-and-strategies/environment-and-sustainability/climate-emergency/" TargetMode="External"/><Relationship Id="rId2" Type="http://schemas.openxmlformats.org/officeDocument/2006/relationships/image" Target="../media/image165.jpeg"/><Relationship Id="rId1" Type="http://schemas.openxmlformats.org/officeDocument/2006/relationships/slideLayout" Target="../slideLayouts/slideLayout6.xml"/><Relationship Id="rId4" Type="http://schemas.openxmlformats.org/officeDocument/2006/relationships/hyperlink" Target="http://schools.leicester.gov.uk/climate-emergency"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hyperlink" Target="https://unccelearn.org/educcate/" TargetMode="Externa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hyperlink" Target="https://offschool.org.uk/" TargetMode="External"/></Relationships>
</file>

<file path=ppt/slides/_rels/slide8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5.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75.svg"/></Relationships>
</file>

<file path=ppt/slides/_rels/slide86.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8" Type="http://schemas.openxmlformats.org/officeDocument/2006/relationships/hyperlink" Target="mailto:Eco-Schools@leicester.gov.uk" TargetMode="External"/><Relationship Id="rId3" Type="http://schemas.openxmlformats.org/officeDocument/2006/relationships/image" Target="../media/image178.png"/><Relationship Id="rId7" Type="http://schemas.openxmlformats.org/officeDocument/2006/relationships/image" Target="../media/image70.png"/><Relationship Id="rId2" Type="http://schemas.openxmlformats.org/officeDocument/2006/relationships/image" Target="../media/image177.png"/><Relationship Id="rId1" Type="http://schemas.openxmlformats.org/officeDocument/2006/relationships/slideLayout" Target="../slideLayouts/slideLayout2.xml"/><Relationship Id="rId6" Type="http://schemas.openxmlformats.org/officeDocument/2006/relationships/image" Target="../media/image181.png"/><Relationship Id="rId5" Type="http://schemas.openxmlformats.org/officeDocument/2006/relationships/image" Target="../media/image180.png"/><Relationship Id="rId4" Type="http://schemas.openxmlformats.org/officeDocument/2006/relationships/image" Target="../media/image179.png"/></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s://www.eco-schools.org.uk/eyfs-pathway/seven-steps/step-2-environmental-review/" TargetMode="External"/><Relationship Id="rId7"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video" Target="https://www.youtube.com/embed/dcQH3lwsOWg?feature=oembed" TargetMode="External"/><Relationship Id="rId6" Type="http://schemas.openxmlformats.org/officeDocument/2006/relationships/image" Target="../media/image11.jpeg"/><Relationship Id="rId11" Type="http://schemas.openxmlformats.org/officeDocument/2006/relationships/image" Target="../media/image10.png"/><Relationship Id="rId5" Type="http://schemas.openxmlformats.org/officeDocument/2006/relationships/hyperlink" Target="https://www.eco-schools.org.uk/secondary-pathway/seven-steps/step-2-environmental-review/" TargetMode="External"/><Relationship Id="rId10" Type="http://schemas.openxmlformats.org/officeDocument/2006/relationships/image" Target="../media/image15.png"/><Relationship Id="rId4" Type="http://schemas.openxmlformats.org/officeDocument/2006/relationships/hyperlink" Target="https://www.eco-schools.org.uk/primary-pathway/seven-steps/environmental-review/" TargetMode="External"/><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9">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3749A2C-639D-4222-8B5A-9EEF7D3835E2}"/>
              </a:ext>
            </a:extLst>
          </p:cNvPr>
          <p:cNvSpPr>
            <a:spLocks noGrp="1"/>
          </p:cNvSpPr>
          <p:nvPr>
            <p:ph type="ctrTitle"/>
          </p:nvPr>
        </p:nvSpPr>
        <p:spPr>
          <a:xfrm>
            <a:off x="3045368" y="1712984"/>
            <a:ext cx="6105194" cy="2031055"/>
          </a:xfrm>
        </p:spPr>
        <p:txBody>
          <a:bodyPr>
            <a:normAutofit fontScale="90000"/>
          </a:bodyPr>
          <a:lstStyle/>
          <a:p>
            <a:r>
              <a:rPr lang="en-GB" sz="5100" dirty="0">
                <a:solidFill>
                  <a:srgbClr val="FFFFFF"/>
                </a:solidFill>
              </a:rPr>
              <a:t>#EcoTeach Webinar </a:t>
            </a:r>
            <a:br>
              <a:rPr lang="en-GB" sz="5100" dirty="0">
                <a:solidFill>
                  <a:srgbClr val="FFFFFF"/>
                </a:solidFill>
                <a:cs typeface="Calibri Light"/>
              </a:rPr>
            </a:br>
            <a:r>
              <a:rPr lang="en-GB" sz="5100" dirty="0">
                <a:solidFill>
                  <a:srgbClr val="FFFFFF"/>
                </a:solidFill>
              </a:rPr>
              <a:t>Healthy Living Holding screen</a:t>
            </a:r>
          </a:p>
        </p:txBody>
      </p:sp>
      <p:sp>
        <p:nvSpPr>
          <p:cNvPr id="3" name="Subtitle 2">
            <a:extLst>
              <a:ext uri="{FF2B5EF4-FFF2-40B4-BE49-F238E27FC236}">
                <a16:creationId xmlns:a16="http://schemas.microsoft.com/office/drawing/2014/main" id="{3DCFFD74-8732-46D0-A805-FC99D462827D}"/>
              </a:ext>
            </a:extLst>
          </p:cNvPr>
          <p:cNvSpPr>
            <a:spLocks noGrp="1"/>
          </p:cNvSpPr>
          <p:nvPr>
            <p:ph type="subTitle" idx="1"/>
          </p:nvPr>
        </p:nvSpPr>
        <p:spPr>
          <a:xfrm>
            <a:off x="3045368" y="3859058"/>
            <a:ext cx="6105194" cy="2076682"/>
          </a:xfrm>
        </p:spPr>
        <p:txBody>
          <a:bodyPr vert="horz" lIns="91440" tIns="45720" rIns="91440" bIns="45720" rtlCol="0" anchor="t">
            <a:normAutofit/>
          </a:bodyPr>
          <a:lstStyle/>
          <a:p>
            <a:r>
              <a:rPr lang="en-GB" sz="2800">
                <a:solidFill>
                  <a:srgbClr val="FFFFFF"/>
                </a:solidFill>
                <a:ea typeface="+mn-lt"/>
                <a:cs typeface="+mn-lt"/>
              </a:rPr>
              <a:t>The webinar will start here soon...</a:t>
            </a:r>
            <a:endParaRPr lang="en-GB" sz="2800">
              <a:solidFill>
                <a:srgbClr val="000000"/>
              </a:solidFill>
              <a:cs typeface="Calibri"/>
            </a:endParaRPr>
          </a:p>
        </p:txBody>
      </p:sp>
    </p:spTree>
    <p:extLst>
      <p:ext uri="{BB962C8B-B14F-4D97-AF65-F5344CB8AC3E}">
        <p14:creationId xmlns:p14="http://schemas.microsoft.com/office/powerpoint/2010/main" val="8994844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D866C9-3CB0-457E-A746-8E627B5A038C}"/>
              </a:ext>
            </a:extLst>
          </p:cNvPr>
          <p:cNvSpPr>
            <a:spLocks noGrp="1"/>
          </p:cNvSpPr>
          <p:nvPr>
            <p:ph idx="1"/>
          </p:nvPr>
        </p:nvSpPr>
        <p:spPr>
          <a:xfrm>
            <a:off x="429825" y="1691760"/>
            <a:ext cx="6530546" cy="4788094"/>
          </a:xfrm>
        </p:spPr>
        <p:txBody>
          <a:bodyPr vert="horz" lIns="91440" tIns="45720" rIns="91440" bIns="45720" rtlCol="0" anchor="t">
            <a:normAutofit fontScale="92500" lnSpcReduction="10000"/>
          </a:bodyPr>
          <a:lstStyle/>
          <a:p>
            <a:r>
              <a:rPr lang="en-US">
                <a:cs typeface="Calibri"/>
              </a:rPr>
              <a:t>Step 3 – Action Plan – Decide on topic actions, based on the result of the Environmental Review</a:t>
            </a:r>
          </a:p>
          <a:p>
            <a:endParaRPr lang="en-US">
              <a:cs typeface="Calibri"/>
            </a:endParaRPr>
          </a:p>
          <a:p>
            <a:pPr lvl="1"/>
            <a:r>
              <a:rPr lang="en-US">
                <a:cs typeface="Calibri"/>
              </a:rPr>
              <a:t>The action plan is influenced by the review</a:t>
            </a:r>
          </a:p>
          <a:p>
            <a:pPr lvl="1"/>
            <a:r>
              <a:rPr lang="en-US">
                <a:cs typeface="Calibri"/>
              </a:rPr>
              <a:t>Pupils take responsibility for learning on the topics</a:t>
            </a:r>
          </a:p>
          <a:p>
            <a:pPr lvl="2"/>
            <a:r>
              <a:rPr lang="en-US">
                <a:cs typeface="Calibri"/>
              </a:rPr>
              <a:t>3 for the first green flag</a:t>
            </a:r>
          </a:p>
          <a:p>
            <a:pPr lvl="2"/>
            <a:r>
              <a:rPr lang="en-US">
                <a:cs typeface="Calibri"/>
              </a:rPr>
              <a:t>5 for the renewal (changing 2 with each subsequent application)</a:t>
            </a:r>
          </a:p>
          <a:p>
            <a:pPr lvl="1"/>
            <a:r>
              <a:rPr lang="en-US">
                <a:cs typeface="Calibri"/>
              </a:rPr>
              <a:t>Contains timescale, who is responsible and how it will be monitored</a:t>
            </a:r>
          </a:p>
          <a:p>
            <a:pPr lvl="1"/>
            <a:r>
              <a:rPr lang="en-US">
                <a:cs typeface="Calibri"/>
              </a:rPr>
              <a:t>Shared with the whole school</a:t>
            </a:r>
          </a:p>
          <a:p>
            <a:pPr lvl="1"/>
            <a:r>
              <a:rPr lang="en-US">
                <a:cs typeface="Calibri"/>
              </a:rPr>
              <a:t>A copy is displayed on the noticeboard </a:t>
            </a:r>
          </a:p>
        </p:txBody>
      </p:sp>
      <p:pic>
        <p:nvPicPr>
          <p:cNvPr id="4" name="Picture 4" descr="Eco School Video - Action Plan" title="Eco School Video - Action Plan">
            <a:hlinkClick r:id="" action="ppaction://media"/>
            <a:extLst>
              <a:ext uri="{FF2B5EF4-FFF2-40B4-BE49-F238E27FC236}">
                <a16:creationId xmlns:a16="http://schemas.microsoft.com/office/drawing/2014/main" id="{415C13A2-79B5-486F-81B4-1FCAF358DF59}"/>
              </a:ext>
            </a:extLst>
          </p:cNvPr>
          <p:cNvPicPr>
            <a:picLocks noRot="1" noChangeAspect="1"/>
          </p:cNvPicPr>
          <p:nvPr>
            <a:videoFile r:link="rId1"/>
          </p:nvPr>
        </p:nvPicPr>
        <p:blipFill>
          <a:blip r:embed="rId3"/>
          <a:stretch>
            <a:fillRect/>
          </a:stretch>
        </p:blipFill>
        <p:spPr>
          <a:xfrm>
            <a:off x="7115432" y="3409693"/>
            <a:ext cx="4572000" cy="3168993"/>
          </a:xfrm>
          <a:prstGeom prst="rect">
            <a:avLst/>
          </a:prstGeom>
        </p:spPr>
      </p:pic>
      <p:sp>
        <p:nvSpPr>
          <p:cNvPr id="7" name="TextBox 6">
            <a:extLst>
              <a:ext uri="{FF2B5EF4-FFF2-40B4-BE49-F238E27FC236}">
                <a16:creationId xmlns:a16="http://schemas.microsoft.com/office/drawing/2014/main" id="{4F95A927-C31F-4234-B7B2-D702452FC5D0}"/>
              </a:ext>
            </a:extLst>
          </p:cNvPr>
          <p:cNvSpPr txBox="1"/>
          <p:nvPr/>
        </p:nvSpPr>
        <p:spPr>
          <a:xfrm>
            <a:off x="9305693" y="310376"/>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4"/>
              </a:rPr>
              <a:t>EYFS resources</a:t>
            </a:r>
            <a:endParaRPr lang="en-US"/>
          </a:p>
          <a:p>
            <a:r>
              <a:rPr lang="en-US">
                <a:hlinkClick r:id="rId5"/>
              </a:rPr>
              <a:t>Primary resources</a:t>
            </a:r>
            <a:endParaRPr lang="en-US">
              <a:cs typeface="Calibri"/>
            </a:endParaRPr>
          </a:p>
          <a:p>
            <a:r>
              <a:rPr lang="en-GB">
                <a:cs typeface="Calibri"/>
                <a:hlinkClick r:id="rId6"/>
              </a:rPr>
              <a:t>Secondary</a:t>
            </a:r>
            <a:r>
              <a:rPr lang="en-US">
                <a:cs typeface="Calibri"/>
                <a:hlinkClick r:id="rId6"/>
              </a:rPr>
              <a:t> resources</a:t>
            </a:r>
          </a:p>
          <a:p>
            <a:endParaRPr lang="en-US">
              <a:cs typeface="Calibri"/>
            </a:endParaRPr>
          </a:p>
        </p:txBody>
      </p:sp>
      <p:pic>
        <p:nvPicPr>
          <p:cNvPr id="8" name="Picture 8" descr="Image of Primary action plan">
            <a:extLst>
              <a:ext uri="{FF2B5EF4-FFF2-40B4-BE49-F238E27FC236}">
                <a16:creationId xmlns:a16="http://schemas.microsoft.com/office/drawing/2014/main" id="{CBE6596B-1040-4E5D-BF1A-2D8131EDF0C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123474" y="1669945"/>
            <a:ext cx="2207742" cy="1573670"/>
          </a:xfrm>
          <a:prstGeom prst="rect">
            <a:avLst/>
          </a:prstGeom>
          <a:ln w="6350">
            <a:solidFill>
              <a:schemeClr val="tx1"/>
            </a:solidFill>
          </a:ln>
        </p:spPr>
      </p:pic>
      <p:pic>
        <p:nvPicPr>
          <p:cNvPr id="5" name="Picture 5" descr="Image of secondary action plan">
            <a:extLst>
              <a:ext uri="{FF2B5EF4-FFF2-40B4-BE49-F238E27FC236}">
                <a16:creationId xmlns:a16="http://schemas.microsoft.com/office/drawing/2014/main" id="{D01A1AF8-1A3D-477F-9ABE-A04BAF0B8B7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467180" y="1665464"/>
            <a:ext cx="2207741" cy="1590789"/>
          </a:xfrm>
          <a:prstGeom prst="rect">
            <a:avLst/>
          </a:prstGeom>
          <a:ln w="6350">
            <a:solidFill>
              <a:schemeClr val="tx1"/>
            </a:solidFill>
          </a:ln>
        </p:spPr>
      </p:pic>
      <p:sp>
        <p:nvSpPr>
          <p:cNvPr id="11" name="Title 1">
            <a:extLst>
              <a:ext uri="{FF2B5EF4-FFF2-40B4-BE49-F238E27FC236}">
                <a16:creationId xmlns:a16="http://schemas.microsoft.com/office/drawing/2014/main" id="{F685D74B-3B8D-4901-97D9-85DF14DDFC35}"/>
              </a:ext>
            </a:extLst>
          </p:cNvPr>
          <p:cNvSpPr txBox="1">
            <a:spLocks/>
          </p:cNvSpPr>
          <p:nvPr/>
        </p:nvSpPr>
        <p:spPr>
          <a:xfrm>
            <a:off x="552450" y="18520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cs typeface="Calibri Light"/>
              </a:rPr>
              <a:t>Eco-Schools model  - </a:t>
            </a:r>
            <a:r>
              <a:rPr lang="en-US" b="1">
                <a:ea typeface="+mj-lt"/>
                <a:cs typeface="+mj-lt"/>
              </a:rPr>
              <a:t>7 steps</a:t>
            </a:r>
            <a:endParaRPr lang="en-US" b="1"/>
          </a:p>
        </p:txBody>
      </p:sp>
      <p:pic>
        <p:nvPicPr>
          <p:cNvPr id="13" name="Picture 7" descr="A picture containing drawing, food&#10;&#10;Description generated with very high confidence">
            <a:extLst>
              <a:ext uri="{FF2B5EF4-FFF2-40B4-BE49-F238E27FC236}">
                <a16:creationId xmlns:a16="http://schemas.microsoft.com/office/drawing/2014/main" id="{F7459998-D5D2-4352-B729-00FC3BACB373}"/>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t="-358"/>
          <a:stretch/>
        </p:blipFill>
        <p:spPr>
          <a:xfrm>
            <a:off x="8341477" y="291470"/>
            <a:ext cx="857854" cy="941574"/>
          </a:xfrm>
          <a:prstGeom prst="rect">
            <a:avLst/>
          </a:prstGeom>
        </p:spPr>
      </p:pic>
      <p:sp>
        <p:nvSpPr>
          <p:cNvPr id="6" name="Title 1" hidden="1">
            <a:extLst>
              <a:ext uri="{FF2B5EF4-FFF2-40B4-BE49-F238E27FC236}">
                <a16:creationId xmlns:a16="http://schemas.microsoft.com/office/drawing/2014/main" id="{767181BB-BC1B-4DE2-9354-E180E45571B6}"/>
              </a:ext>
            </a:extLst>
          </p:cNvPr>
          <p:cNvSpPr txBox="1">
            <a:spLocks/>
          </p:cNvSpPr>
          <p:nvPr/>
        </p:nvSpPr>
        <p:spPr>
          <a:xfrm>
            <a:off x="704850" y="33760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cs typeface="Calibri Light"/>
              </a:rPr>
              <a:t>Step 3</a:t>
            </a:r>
            <a:endParaRPr lang="en-US"/>
          </a:p>
        </p:txBody>
      </p:sp>
      <p:sp>
        <p:nvSpPr>
          <p:cNvPr id="2" name="Title 1" hidden="1">
            <a:extLst>
              <a:ext uri="{FF2B5EF4-FFF2-40B4-BE49-F238E27FC236}">
                <a16:creationId xmlns:a16="http://schemas.microsoft.com/office/drawing/2014/main" id="{0CE04B60-1014-49CC-8B2F-4D35402044FB}"/>
              </a:ext>
            </a:extLst>
          </p:cNvPr>
          <p:cNvSpPr>
            <a:spLocks noGrp="1"/>
          </p:cNvSpPr>
          <p:nvPr>
            <p:ph type="title"/>
          </p:nvPr>
        </p:nvSpPr>
        <p:spPr/>
        <p:txBody>
          <a:bodyPr/>
          <a:lstStyle/>
          <a:p>
            <a:r>
              <a:rPr lang="en-GB" dirty="0"/>
              <a:t>Step 3</a:t>
            </a:r>
          </a:p>
        </p:txBody>
      </p:sp>
    </p:spTree>
    <p:extLst>
      <p:ext uri="{BB962C8B-B14F-4D97-AF65-F5344CB8AC3E}">
        <p14:creationId xmlns:p14="http://schemas.microsoft.com/office/powerpoint/2010/main" val="26847609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D866C9-3CB0-457E-A746-8E627B5A038C}"/>
              </a:ext>
            </a:extLst>
          </p:cNvPr>
          <p:cNvSpPr>
            <a:spLocks noGrp="1"/>
          </p:cNvSpPr>
          <p:nvPr>
            <p:ph idx="1"/>
          </p:nvPr>
        </p:nvSpPr>
        <p:spPr>
          <a:xfrm>
            <a:off x="429825" y="1691760"/>
            <a:ext cx="6530546" cy="4788094"/>
          </a:xfrm>
        </p:spPr>
        <p:txBody>
          <a:bodyPr vert="horz" lIns="91440" tIns="45720" rIns="91440" bIns="45720" rtlCol="0" anchor="t">
            <a:normAutofit/>
          </a:bodyPr>
          <a:lstStyle/>
          <a:p>
            <a:r>
              <a:rPr lang="en-US">
                <a:ea typeface="+mn-lt"/>
                <a:cs typeface="+mn-lt"/>
              </a:rPr>
              <a:t>Step 4 – Curriculum Links – making links between the school's environmental activity and the curriculum</a:t>
            </a:r>
          </a:p>
          <a:p>
            <a:endParaRPr lang="en-US">
              <a:cs typeface="Calibri"/>
            </a:endParaRPr>
          </a:p>
          <a:p>
            <a:pPr lvl="1"/>
            <a:r>
              <a:rPr lang="en-US">
                <a:cs typeface="Calibri"/>
              </a:rPr>
              <a:t>Environmental issues are covered in at least three areas in your school curriculum, evident in schemes of work, pupils work and/or lesson plans </a:t>
            </a:r>
            <a:r>
              <a:rPr lang="en-US" i="1">
                <a:cs typeface="Calibri"/>
              </a:rPr>
              <a:t>(for first green flag this can be the same year group)</a:t>
            </a:r>
          </a:p>
          <a:p>
            <a:pPr lvl="1"/>
            <a:endParaRPr lang="en-US">
              <a:cs typeface="Calibri"/>
            </a:endParaRPr>
          </a:p>
          <a:p>
            <a:pPr lvl="1"/>
            <a:r>
              <a:rPr lang="en-US" i="1">
                <a:cs typeface="Calibri"/>
              </a:rPr>
              <a:t>They do not need to be the same topics as your Action plan</a:t>
            </a:r>
            <a:r>
              <a:rPr lang="en-US">
                <a:cs typeface="Calibri"/>
              </a:rPr>
              <a:t> </a:t>
            </a:r>
          </a:p>
          <a:p>
            <a:pPr lvl="1"/>
            <a:endParaRPr lang="en-US">
              <a:cs typeface="Calibri"/>
            </a:endParaRPr>
          </a:p>
          <a:p>
            <a:pPr lvl="1"/>
            <a:endParaRPr lang="en-US">
              <a:cs typeface="Calibri"/>
            </a:endParaRPr>
          </a:p>
        </p:txBody>
      </p:sp>
      <p:sp>
        <p:nvSpPr>
          <p:cNvPr id="7" name="TextBox 6">
            <a:extLst>
              <a:ext uri="{FF2B5EF4-FFF2-40B4-BE49-F238E27FC236}">
                <a16:creationId xmlns:a16="http://schemas.microsoft.com/office/drawing/2014/main" id="{4F95A927-C31F-4234-B7B2-D702452FC5D0}"/>
              </a:ext>
            </a:extLst>
          </p:cNvPr>
          <p:cNvSpPr txBox="1"/>
          <p:nvPr/>
        </p:nvSpPr>
        <p:spPr>
          <a:xfrm>
            <a:off x="9305693" y="310376"/>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3"/>
              </a:rPr>
              <a:t>EYFS resources</a:t>
            </a:r>
            <a:endParaRPr lang="en-US"/>
          </a:p>
          <a:p>
            <a:r>
              <a:rPr lang="en-US">
                <a:hlinkClick r:id="rId4"/>
              </a:rPr>
              <a:t>Primary resources</a:t>
            </a:r>
            <a:endParaRPr lang="en-US">
              <a:cs typeface="Calibri"/>
            </a:endParaRPr>
          </a:p>
          <a:p>
            <a:r>
              <a:rPr lang="en-GB">
                <a:cs typeface="Calibri"/>
                <a:hlinkClick r:id="rId5"/>
              </a:rPr>
              <a:t>Secondary</a:t>
            </a:r>
            <a:r>
              <a:rPr lang="en-US">
                <a:cs typeface="Calibri"/>
                <a:hlinkClick r:id="rId5"/>
              </a:rPr>
              <a:t> resources</a:t>
            </a:r>
          </a:p>
          <a:p>
            <a:endParaRPr lang="en-US">
              <a:cs typeface="Calibri"/>
            </a:endParaRPr>
          </a:p>
        </p:txBody>
      </p:sp>
      <p:pic>
        <p:nvPicPr>
          <p:cNvPr id="5" name="Picture 5" descr="Eco School Video - Curriculum Links" title="Eco School Video - Curriculum Links">
            <a:hlinkClick r:id="" action="ppaction://media"/>
            <a:extLst>
              <a:ext uri="{FF2B5EF4-FFF2-40B4-BE49-F238E27FC236}">
                <a16:creationId xmlns:a16="http://schemas.microsoft.com/office/drawing/2014/main" id="{D6F7396E-5640-4C49-B691-31E490C6566C}"/>
              </a:ext>
            </a:extLst>
          </p:cNvPr>
          <p:cNvPicPr>
            <a:picLocks noRot="1" noChangeAspect="1"/>
          </p:cNvPicPr>
          <p:nvPr>
            <a:videoFile r:link="rId1"/>
          </p:nvPr>
        </p:nvPicPr>
        <p:blipFill>
          <a:blip r:embed="rId6"/>
          <a:stretch>
            <a:fillRect/>
          </a:stretch>
        </p:blipFill>
        <p:spPr>
          <a:xfrm>
            <a:off x="7249297" y="3131666"/>
            <a:ext cx="4572000" cy="3405831"/>
          </a:xfrm>
          <a:prstGeom prst="rect">
            <a:avLst/>
          </a:prstGeom>
        </p:spPr>
      </p:pic>
      <p:pic>
        <p:nvPicPr>
          <p:cNvPr id="9" name="Picture 9" descr="Image of example curriculum links">
            <a:extLst>
              <a:ext uri="{FF2B5EF4-FFF2-40B4-BE49-F238E27FC236}">
                <a16:creationId xmlns:a16="http://schemas.microsoft.com/office/drawing/2014/main" id="{65A8F131-FC80-4003-A61A-8F79210C3B3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890340" y="1291222"/>
            <a:ext cx="1922719" cy="1719884"/>
          </a:xfrm>
          <a:prstGeom prst="rect">
            <a:avLst/>
          </a:prstGeom>
          <a:ln w="6350">
            <a:solidFill>
              <a:schemeClr val="tx1"/>
            </a:solidFill>
          </a:ln>
        </p:spPr>
      </p:pic>
      <p:pic>
        <p:nvPicPr>
          <p:cNvPr id="11" name="Picture 11" descr="Image of example curriculum links">
            <a:extLst>
              <a:ext uri="{FF2B5EF4-FFF2-40B4-BE49-F238E27FC236}">
                <a16:creationId xmlns:a16="http://schemas.microsoft.com/office/drawing/2014/main" id="{40BF1ACB-B490-45C3-AE9C-3CEDEFC4B83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270746" y="1292243"/>
            <a:ext cx="2446717" cy="1719784"/>
          </a:xfrm>
          <a:prstGeom prst="rect">
            <a:avLst/>
          </a:prstGeom>
          <a:ln w="6350">
            <a:solidFill>
              <a:schemeClr val="tx1"/>
            </a:solidFill>
          </a:ln>
        </p:spPr>
      </p:pic>
      <p:sp>
        <p:nvSpPr>
          <p:cNvPr id="8" name="Title 1">
            <a:extLst>
              <a:ext uri="{FF2B5EF4-FFF2-40B4-BE49-F238E27FC236}">
                <a16:creationId xmlns:a16="http://schemas.microsoft.com/office/drawing/2014/main" id="{FBDE5E2D-6D9E-41BB-A434-1ADAD01D541B}"/>
              </a:ext>
            </a:extLst>
          </p:cNvPr>
          <p:cNvSpPr txBox="1">
            <a:spLocks/>
          </p:cNvSpPr>
          <p:nvPr/>
        </p:nvSpPr>
        <p:spPr>
          <a:xfrm>
            <a:off x="552450" y="21695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cs typeface="Calibri Light"/>
              </a:rPr>
              <a:t>Eco-Schools model  - </a:t>
            </a:r>
            <a:r>
              <a:rPr lang="en-US" b="1">
                <a:ea typeface="+mj-lt"/>
                <a:cs typeface="+mj-lt"/>
              </a:rPr>
              <a:t>7 steps</a:t>
            </a:r>
            <a:endParaRPr lang="en-US" b="1"/>
          </a:p>
        </p:txBody>
      </p:sp>
      <p:pic>
        <p:nvPicPr>
          <p:cNvPr id="4" name="Picture 7" descr="Eco school logo">
            <a:extLst>
              <a:ext uri="{FF2B5EF4-FFF2-40B4-BE49-F238E27FC236}">
                <a16:creationId xmlns:a16="http://schemas.microsoft.com/office/drawing/2014/main" id="{B1254E0A-6C59-483A-B036-43AD64B2242E}"/>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t="-358"/>
          <a:stretch/>
        </p:blipFill>
        <p:spPr>
          <a:xfrm>
            <a:off x="8341477" y="291470"/>
            <a:ext cx="857854" cy="941574"/>
          </a:xfrm>
          <a:prstGeom prst="rect">
            <a:avLst/>
          </a:prstGeom>
        </p:spPr>
      </p:pic>
      <p:sp>
        <p:nvSpPr>
          <p:cNvPr id="13" name="Title 1" hidden="1">
            <a:extLst>
              <a:ext uri="{FF2B5EF4-FFF2-40B4-BE49-F238E27FC236}">
                <a16:creationId xmlns:a16="http://schemas.microsoft.com/office/drawing/2014/main" id="{472A9C1F-1981-40B7-9D2A-7BF95F0FF439}"/>
              </a:ext>
            </a:extLst>
          </p:cNvPr>
          <p:cNvSpPr txBox="1">
            <a:spLocks/>
          </p:cNvSpPr>
          <p:nvPr/>
        </p:nvSpPr>
        <p:spPr>
          <a:xfrm>
            <a:off x="552450" y="18520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cs typeface="Calibri Light"/>
              </a:rPr>
              <a:t>Step</a:t>
            </a:r>
            <a:r>
              <a:rPr lang="en-US" b="1">
                <a:ea typeface="+mj-lt"/>
                <a:cs typeface="+mj-lt"/>
              </a:rPr>
              <a:t> 4</a:t>
            </a:r>
            <a:endParaRPr lang="en-US"/>
          </a:p>
        </p:txBody>
      </p:sp>
      <p:sp>
        <p:nvSpPr>
          <p:cNvPr id="2" name="Title 1" hidden="1">
            <a:extLst>
              <a:ext uri="{FF2B5EF4-FFF2-40B4-BE49-F238E27FC236}">
                <a16:creationId xmlns:a16="http://schemas.microsoft.com/office/drawing/2014/main" id="{DEEE2BC8-D87A-4B0B-9632-CEAFEAAA5599}"/>
              </a:ext>
            </a:extLst>
          </p:cNvPr>
          <p:cNvSpPr>
            <a:spLocks noGrp="1"/>
          </p:cNvSpPr>
          <p:nvPr>
            <p:ph type="title"/>
          </p:nvPr>
        </p:nvSpPr>
        <p:spPr/>
        <p:txBody>
          <a:bodyPr/>
          <a:lstStyle/>
          <a:p>
            <a:r>
              <a:rPr lang="en-GB" dirty="0"/>
              <a:t>Step 4</a:t>
            </a:r>
          </a:p>
        </p:txBody>
      </p:sp>
    </p:spTree>
    <p:extLst>
      <p:ext uri="{BB962C8B-B14F-4D97-AF65-F5344CB8AC3E}">
        <p14:creationId xmlns:p14="http://schemas.microsoft.com/office/powerpoint/2010/main" val="3014596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D866C9-3CB0-457E-A746-8E627B5A038C}"/>
              </a:ext>
            </a:extLst>
          </p:cNvPr>
          <p:cNvSpPr>
            <a:spLocks noGrp="1"/>
          </p:cNvSpPr>
          <p:nvPr>
            <p:ph idx="1"/>
          </p:nvPr>
        </p:nvSpPr>
        <p:spPr>
          <a:xfrm>
            <a:off x="265068" y="1578490"/>
            <a:ext cx="6530546" cy="5385337"/>
          </a:xfrm>
        </p:spPr>
        <p:txBody>
          <a:bodyPr vert="horz" lIns="91440" tIns="45720" rIns="91440" bIns="45720" rtlCol="0" anchor="t">
            <a:normAutofit lnSpcReduction="10000"/>
          </a:bodyPr>
          <a:lstStyle/>
          <a:p>
            <a:r>
              <a:rPr lang="en-US">
                <a:ea typeface="+mn-lt"/>
                <a:cs typeface="+mn-lt"/>
              </a:rPr>
              <a:t>Step 5 – Informing and involving – Let the whole school and wider community know what the Eco-Committee is doing</a:t>
            </a:r>
            <a:endParaRPr lang="en-US">
              <a:cs typeface="Calibri"/>
            </a:endParaRPr>
          </a:p>
          <a:p>
            <a:endParaRPr lang="en-US">
              <a:cs typeface="Calibri"/>
            </a:endParaRPr>
          </a:p>
          <a:p>
            <a:pPr lvl="1"/>
            <a:r>
              <a:rPr lang="en-US">
                <a:cs typeface="Calibri"/>
              </a:rPr>
              <a:t>A prominent noticeboard in school</a:t>
            </a:r>
          </a:p>
          <a:p>
            <a:pPr lvl="2"/>
            <a:r>
              <a:rPr lang="en-US">
                <a:cs typeface="Calibri"/>
              </a:rPr>
              <a:t>Covering the 7 steps and 3/5 topics</a:t>
            </a:r>
          </a:p>
          <a:p>
            <a:pPr lvl="2"/>
            <a:r>
              <a:rPr lang="en-US">
                <a:cs typeface="Calibri"/>
              </a:rPr>
              <a:t>Members of the committee</a:t>
            </a:r>
          </a:p>
          <a:p>
            <a:pPr lvl="2"/>
            <a:r>
              <a:rPr lang="en-US">
                <a:cs typeface="Calibri"/>
              </a:rPr>
              <a:t>Environmental review</a:t>
            </a:r>
          </a:p>
          <a:p>
            <a:pPr lvl="2"/>
            <a:r>
              <a:rPr lang="en-US">
                <a:cs typeface="Calibri"/>
              </a:rPr>
              <a:t>Environmental action</a:t>
            </a:r>
          </a:p>
          <a:p>
            <a:pPr lvl="2"/>
            <a:r>
              <a:rPr lang="en-US">
                <a:cs typeface="Calibri"/>
              </a:rPr>
              <a:t>Examples of monitoring and evaluation</a:t>
            </a:r>
          </a:p>
          <a:p>
            <a:pPr lvl="2"/>
            <a:r>
              <a:rPr lang="en-US">
                <a:cs typeface="Calibri"/>
              </a:rPr>
              <a:t>Eco-code</a:t>
            </a:r>
          </a:p>
          <a:p>
            <a:pPr lvl="2"/>
            <a:endParaRPr lang="en-US">
              <a:cs typeface="Calibri"/>
            </a:endParaRPr>
          </a:p>
          <a:p>
            <a:pPr lvl="1"/>
            <a:r>
              <a:rPr lang="en-US">
                <a:cs typeface="Calibri"/>
              </a:rPr>
              <a:t>Variety of mediums to communicate </a:t>
            </a:r>
          </a:p>
          <a:p>
            <a:pPr lvl="1"/>
            <a:r>
              <a:rPr lang="en-US">
                <a:cs typeface="Calibri"/>
              </a:rPr>
              <a:t>The whole school and wider community is informed</a:t>
            </a:r>
          </a:p>
          <a:p>
            <a:pPr lvl="1"/>
            <a:endParaRPr lang="en-US">
              <a:cs typeface="Calibri"/>
            </a:endParaRPr>
          </a:p>
          <a:p>
            <a:pPr lvl="1"/>
            <a:endParaRPr lang="en-US">
              <a:cs typeface="Calibri"/>
            </a:endParaRPr>
          </a:p>
        </p:txBody>
      </p:sp>
      <p:sp>
        <p:nvSpPr>
          <p:cNvPr id="7" name="TextBox 6">
            <a:extLst>
              <a:ext uri="{FF2B5EF4-FFF2-40B4-BE49-F238E27FC236}">
                <a16:creationId xmlns:a16="http://schemas.microsoft.com/office/drawing/2014/main" id="{4F95A927-C31F-4234-B7B2-D702452FC5D0}"/>
              </a:ext>
            </a:extLst>
          </p:cNvPr>
          <p:cNvSpPr txBox="1"/>
          <p:nvPr/>
        </p:nvSpPr>
        <p:spPr>
          <a:xfrm>
            <a:off x="9305693" y="310376"/>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3"/>
              </a:rPr>
              <a:t>EYFS resources</a:t>
            </a:r>
            <a:endParaRPr lang="en-US"/>
          </a:p>
          <a:p>
            <a:r>
              <a:rPr lang="en-US">
                <a:hlinkClick r:id="rId4"/>
              </a:rPr>
              <a:t>Primary resources</a:t>
            </a:r>
            <a:endParaRPr lang="en-US">
              <a:cs typeface="Calibri"/>
            </a:endParaRPr>
          </a:p>
          <a:p>
            <a:r>
              <a:rPr lang="en-GB">
                <a:cs typeface="Calibri"/>
                <a:hlinkClick r:id="rId5"/>
              </a:rPr>
              <a:t>Secondary</a:t>
            </a:r>
            <a:r>
              <a:rPr lang="en-US">
                <a:cs typeface="Calibri"/>
                <a:hlinkClick r:id="rId5"/>
              </a:rPr>
              <a:t> resources</a:t>
            </a:r>
          </a:p>
          <a:p>
            <a:endParaRPr lang="en-US">
              <a:cs typeface="Calibri"/>
            </a:endParaRPr>
          </a:p>
        </p:txBody>
      </p:sp>
      <p:pic>
        <p:nvPicPr>
          <p:cNvPr id="4" name="Picture 5" descr="Eco Schools Video - Informing and Involving" title="Eco Schools Video - Informing and Involving">
            <a:hlinkClick r:id="" action="ppaction://media"/>
            <a:extLst>
              <a:ext uri="{FF2B5EF4-FFF2-40B4-BE49-F238E27FC236}">
                <a16:creationId xmlns:a16="http://schemas.microsoft.com/office/drawing/2014/main" id="{249580B6-A7FC-4FA3-A314-E9C54EB9A6D5}"/>
              </a:ext>
            </a:extLst>
          </p:cNvPr>
          <p:cNvPicPr>
            <a:picLocks noRot="1" noChangeAspect="1"/>
          </p:cNvPicPr>
          <p:nvPr>
            <a:videoFile r:link="rId1"/>
          </p:nvPr>
        </p:nvPicPr>
        <p:blipFill>
          <a:blip r:embed="rId6"/>
          <a:stretch>
            <a:fillRect/>
          </a:stretch>
        </p:blipFill>
        <p:spPr>
          <a:xfrm>
            <a:off x="7324099" y="3548026"/>
            <a:ext cx="4373632" cy="3040957"/>
          </a:xfrm>
          <a:prstGeom prst="rect">
            <a:avLst/>
          </a:prstGeom>
        </p:spPr>
      </p:pic>
      <p:pic>
        <p:nvPicPr>
          <p:cNvPr id="8" name="Picture 9" descr="Screen shot of an example twitter post">
            <a:extLst>
              <a:ext uri="{FF2B5EF4-FFF2-40B4-BE49-F238E27FC236}">
                <a16:creationId xmlns:a16="http://schemas.microsoft.com/office/drawing/2014/main" id="{60F1DDC6-38C7-488B-B3CA-845E2F1C45D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553249" y="1751886"/>
            <a:ext cx="2124975" cy="1620396"/>
          </a:xfrm>
          <a:prstGeom prst="rect">
            <a:avLst/>
          </a:prstGeom>
          <a:ln>
            <a:solidFill>
              <a:schemeClr val="tx1"/>
            </a:solidFill>
          </a:ln>
        </p:spPr>
      </p:pic>
      <p:pic>
        <p:nvPicPr>
          <p:cNvPr id="12" name="Picture 12" descr="Screen shot of an example instagram post">
            <a:extLst>
              <a:ext uri="{FF2B5EF4-FFF2-40B4-BE49-F238E27FC236}">
                <a16:creationId xmlns:a16="http://schemas.microsoft.com/office/drawing/2014/main" id="{9130E181-64BD-4BB5-8A01-10BFF00DC745}"/>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b="-864"/>
          <a:stretch/>
        </p:blipFill>
        <p:spPr>
          <a:xfrm>
            <a:off x="7340496" y="1755737"/>
            <a:ext cx="2059639" cy="1625947"/>
          </a:xfrm>
          <a:prstGeom prst="rect">
            <a:avLst/>
          </a:prstGeom>
          <a:ln>
            <a:solidFill>
              <a:schemeClr val="tx1"/>
            </a:solidFill>
          </a:ln>
        </p:spPr>
      </p:pic>
      <p:sp>
        <p:nvSpPr>
          <p:cNvPr id="9" name="Title 1">
            <a:extLst>
              <a:ext uri="{FF2B5EF4-FFF2-40B4-BE49-F238E27FC236}">
                <a16:creationId xmlns:a16="http://schemas.microsoft.com/office/drawing/2014/main" id="{9F900DEE-FE85-4A55-94BC-134A99D2703B}"/>
              </a:ext>
            </a:extLst>
          </p:cNvPr>
          <p:cNvSpPr txBox="1">
            <a:spLocks/>
          </p:cNvSpPr>
          <p:nvPr/>
        </p:nvSpPr>
        <p:spPr>
          <a:xfrm>
            <a:off x="552450" y="18520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cs typeface="Calibri Light"/>
              </a:rPr>
              <a:t>Eco-Schools model  - </a:t>
            </a:r>
            <a:r>
              <a:rPr lang="en-US" b="1">
                <a:ea typeface="+mj-lt"/>
                <a:cs typeface="+mj-lt"/>
              </a:rPr>
              <a:t>7 steps</a:t>
            </a:r>
            <a:endParaRPr lang="en-US" b="1"/>
          </a:p>
        </p:txBody>
      </p:sp>
      <p:pic>
        <p:nvPicPr>
          <p:cNvPr id="11" name="Picture 7" descr="Eco school logo">
            <a:extLst>
              <a:ext uri="{FF2B5EF4-FFF2-40B4-BE49-F238E27FC236}">
                <a16:creationId xmlns:a16="http://schemas.microsoft.com/office/drawing/2014/main" id="{12BFD5B6-F977-475E-9029-C220088D555C}"/>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t="-358"/>
          <a:stretch/>
        </p:blipFill>
        <p:spPr>
          <a:xfrm>
            <a:off x="8341477" y="291470"/>
            <a:ext cx="857854" cy="941574"/>
          </a:xfrm>
          <a:prstGeom prst="rect">
            <a:avLst/>
          </a:prstGeom>
        </p:spPr>
      </p:pic>
      <p:sp>
        <p:nvSpPr>
          <p:cNvPr id="10" name="Title 1" hidden="1">
            <a:extLst>
              <a:ext uri="{FF2B5EF4-FFF2-40B4-BE49-F238E27FC236}">
                <a16:creationId xmlns:a16="http://schemas.microsoft.com/office/drawing/2014/main" id="{77040342-B0E0-4168-A581-4DE22CD052E5}"/>
              </a:ext>
            </a:extLst>
          </p:cNvPr>
          <p:cNvSpPr txBox="1">
            <a:spLocks/>
          </p:cNvSpPr>
          <p:nvPr/>
        </p:nvSpPr>
        <p:spPr>
          <a:xfrm>
            <a:off x="704850" y="33760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cs typeface="Calibri Light"/>
              </a:rPr>
              <a:t>Step 5</a:t>
            </a:r>
            <a:endParaRPr lang="en-US"/>
          </a:p>
        </p:txBody>
      </p:sp>
      <p:sp>
        <p:nvSpPr>
          <p:cNvPr id="2" name="Title 1" hidden="1">
            <a:extLst>
              <a:ext uri="{FF2B5EF4-FFF2-40B4-BE49-F238E27FC236}">
                <a16:creationId xmlns:a16="http://schemas.microsoft.com/office/drawing/2014/main" id="{185A89F1-CAD2-423F-9775-9B6726DB4A00}"/>
              </a:ext>
            </a:extLst>
          </p:cNvPr>
          <p:cNvSpPr>
            <a:spLocks noGrp="1"/>
          </p:cNvSpPr>
          <p:nvPr>
            <p:ph type="title"/>
          </p:nvPr>
        </p:nvSpPr>
        <p:spPr/>
        <p:txBody>
          <a:bodyPr/>
          <a:lstStyle/>
          <a:p>
            <a:r>
              <a:rPr lang="en-GB" dirty="0"/>
              <a:t>Step 5</a:t>
            </a:r>
          </a:p>
        </p:txBody>
      </p:sp>
    </p:spTree>
    <p:extLst>
      <p:ext uri="{BB962C8B-B14F-4D97-AF65-F5344CB8AC3E}">
        <p14:creationId xmlns:p14="http://schemas.microsoft.com/office/powerpoint/2010/main" val="31611485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D866C9-3CB0-457E-A746-8E627B5A038C}"/>
              </a:ext>
            </a:extLst>
          </p:cNvPr>
          <p:cNvSpPr>
            <a:spLocks noGrp="1"/>
          </p:cNvSpPr>
          <p:nvPr>
            <p:ph idx="1"/>
          </p:nvPr>
        </p:nvSpPr>
        <p:spPr>
          <a:xfrm>
            <a:off x="265068" y="1578490"/>
            <a:ext cx="7250212" cy="5385337"/>
          </a:xfrm>
        </p:spPr>
        <p:txBody>
          <a:bodyPr vert="horz" lIns="91440" tIns="45720" rIns="91440" bIns="45720" rtlCol="0" anchor="t">
            <a:normAutofit fontScale="92500" lnSpcReduction="20000"/>
          </a:bodyPr>
          <a:lstStyle/>
          <a:p>
            <a:r>
              <a:rPr lang="en-US">
                <a:ea typeface="+mn-lt"/>
                <a:cs typeface="+mn-lt"/>
              </a:rPr>
              <a:t>Step 6 – Monitoring and Evaluation – Measuring change and finding out what works and what doesn't</a:t>
            </a:r>
            <a:endParaRPr lang="en-US">
              <a:cs typeface="Calibri"/>
            </a:endParaRPr>
          </a:p>
          <a:p>
            <a:pPr marL="0" indent="0">
              <a:buNone/>
            </a:pPr>
            <a:endParaRPr lang="en-US">
              <a:cs typeface="Calibri"/>
            </a:endParaRPr>
          </a:p>
          <a:p>
            <a:pPr lvl="1">
              <a:lnSpc>
                <a:spcPct val="110000"/>
              </a:lnSpc>
            </a:pPr>
            <a:r>
              <a:rPr lang="en-US">
                <a:cs typeface="Calibri"/>
              </a:rPr>
              <a:t>The committee monitors the effectiveness of the topics via data collections, surveys, before and after photographs</a:t>
            </a:r>
          </a:p>
          <a:p>
            <a:pPr lvl="1">
              <a:lnSpc>
                <a:spcPct val="110000"/>
              </a:lnSpc>
            </a:pPr>
            <a:endParaRPr lang="en-US">
              <a:cs typeface="Calibri"/>
            </a:endParaRPr>
          </a:p>
          <a:p>
            <a:pPr lvl="1">
              <a:lnSpc>
                <a:spcPct val="110000"/>
              </a:lnSpc>
            </a:pPr>
            <a:r>
              <a:rPr lang="en-US">
                <a:cs typeface="Calibri"/>
              </a:rPr>
              <a:t>It is communicated with the whole school</a:t>
            </a:r>
          </a:p>
          <a:p>
            <a:pPr lvl="1">
              <a:lnSpc>
                <a:spcPct val="110000"/>
              </a:lnSpc>
            </a:pPr>
            <a:endParaRPr lang="en-US">
              <a:cs typeface="Calibri"/>
            </a:endParaRPr>
          </a:p>
          <a:p>
            <a:pPr lvl="1">
              <a:lnSpc>
                <a:spcPct val="110000"/>
              </a:lnSpc>
            </a:pPr>
            <a:r>
              <a:rPr lang="en-US">
                <a:cs typeface="Calibri"/>
              </a:rPr>
              <a:t>Data has been </a:t>
            </a:r>
            <a:r>
              <a:rPr lang="en-US" err="1">
                <a:cs typeface="Calibri"/>
              </a:rPr>
              <a:t>analysed</a:t>
            </a:r>
            <a:r>
              <a:rPr lang="en-US">
                <a:cs typeface="Calibri"/>
              </a:rPr>
              <a:t> to help pupils develop further topic actions</a:t>
            </a:r>
          </a:p>
          <a:p>
            <a:pPr lvl="1">
              <a:lnSpc>
                <a:spcPct val="110000"/>
              </a:lnSpc>
            </a:pPr>
            <a:endParaRPr lang="en-US">
              <a:cs typeface="Calibri"/>
            </a:endParaRPr>
          </a:p>
          <a:p>
            <a:pPr lvl="1">
              <a:lnSpc>
                <a:spcPct val="110000"/>
              </a:lnSpc>
            </a:pPr>
            <a:r>
              <a:rPr lang="en-US">
                <a:cs typeface="Calibri"/>
              </a:rPr>
              <a:t>Data has been used in the curriculum e.g. graphs and charts in math </a:t>
            </a:r>
          </a:p>
          <a:p>
            <a:pPr lvl="1"/>
            <a:endParaRPr lang="en-US">
              <a:cs typeface="Calibri"/>
            </a:endParaRPr>
          </a:p>
        </p:txBody>
      </p:sp>
      <p:sp>
        <p:nvSpPr>
          <p:cNvPr id="7" name="TextBox 6">
            <a:extLst>
              <a:ext uri="{FF2B5EF4-FFF2-40B4-BE49-F238E27FC236}">
                <a16:creationId xmlns:a16="http://schemas.microsoft.com/office/drawing/2014/main" id="{4F95A927-C31F-4234-B7B2-D702452FC5D0}"/>
              </a:ext>
            </a:extLst>
          </p:cNvPr>
          <p:cNvSpPr txBox="1"/>
          <p:nvPr/>
        </p:nvSpPr>
        <p:spPr>
          <a:xfrm>
            <a:off x="9305693" y="310376"/>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3"/>
              </a:rPr>
              <a:t>EYFS resources</a:t>
            </a:r>
            <a:endParaRPr lang="en-US"/>
          </a:p>
          <a:p>
            <a:r>
              <a:rPr lang="en-US">
                <a:hlinkClick r:id="rId3"/>
              </a:rPr>
              <a:t>Primary resources</a:t>
            </a:r>
            <a:endParaRPr lang="en-US">
              <a:cs typeface="Calibri"/>
            </a:endParaRPr>
          </a:p>
          <a:p>
            <a:r>
              <a:rPr lang="en-GB">
                <a:cs typeface="Calibri"/>
                <a:hlinkClick r:id="rId4"/>
              </a:rPr>
              <a:t>Secondary</a:t>
            </a:r>
            <a:r>
              <a:rPr lang="en-US">
                <a:cs typeface="Calibri"/>
                <a:hlinkClick r:id="rId4"/>
              </a:rPr>
              <a:t> resources</a:t>
            </a:r>
          </a:p>
          <a:p>
            <a:endParaRPr lang="en-US">
              <a:cs typeface="Calibri"/>
            </a:endParaRPr>
          </a:p>
        </p:txBody>
      </p:sp>
      <p:pic>
        <p:nvPicPr>
          <p:cNvPr id="5" name="Picture 5" descr="Eco Schools Video - Monitoring and evaluating" title="Eco Schools Video - Monitoring and evaluating">
            <a:hlinkClick r:id="" action="ppaction://media"/>
            <a:extLst>
              <a:ext uri="{FF2B5EF4-FFF2-40B4-BE49-F238E27FC236}">
                <a16:creationId xmlns:a16="http://schemas.microsoft.com/office/drawing/2014/main" id="{FB154D3C-28C3-4FB6-9B97-DA386B32EED8}"/>
              </a:ext>
            </a:extLst>
          </p:cNvPr>
          <p:cNvPicPr>
            <a:picLocks noRot="1" noChangeAspect="1"/>
          </p:cNvPicPr>
          <p:nvPr>
            <a:videoFile r:link="rId1"/>
          </p:nvPr>
        </p:nvPicPr>
        <p:blipFill>
          <a:blip r:embed="rId5"/>
          <a:stretch>
            <a:fillRect/>
          </a:stretch>
        </p:blipFill>
        <p:spPr>
          <a:xfrm>
            <a:off x="7681784" y="3780396"/>
            <a:ext cx="4139514" cy="2860074"/>
          </a:xfrm>
          <a:prstGeom prst="rect">
            <a:avLst/>
          </a:prstGeom>
        </p:spPr>
      </p:pic>
      <p:pic>
        <p:nvPicPr>
          <p:cNvPr id="4" name="Picture 5" descr="Image of an example eco-board">
            <a:extLst>
              <a:ext uri="{FF2B5EF4-FFF2-40B4-BE49-F238E27FC236}">
                <a16:creationId xmlns:a16="http://schemas.microsoft.com/office/drawing/2014/main" id="{444A230C-5882-4F0B-A976-9A0ACAB344F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5460000">
            <a:off x="9122145" y="852096"/>
            <a:ext cx="2131042" cy="3261883"/>
          </a:xfrm>
          <a:prstGeom prst="rect">
            <a:avLst/>
          </a:prstGeom>
        </p:spPr>
      </p:pic>
      <p:sp>
        <p:nvSpPr>
          <p:cNvPr id="11" name="Title 1">
            <a:extLst>
              <a:ext uri="{FF2B5EF4-FFF2-40B4-BE49-F238E27FC236}">
                <a16:creationId xmlns:a16="http://schemas.microsoft.com/office/drawing/2014/main" id="{028C0ECA-6241-4D5D-A848-518EF4079959}"/>
              </a:ext>
            </a:extLst>
          </p:cNvPr>
          <p:cNvSpPr txBox="1">
            <a:spLocks/>
          </p:cNvSpPr>
          <p:nvPr/>
        </p:nvSpPr>
        <p:spPr>
          <a:xfrm>
            <a:off x="552450" y="18520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cs typeface="Calibri Light"/>
              </a:rPr>
              <a:t>Eco-Schools model  - </a:t>
            </a:r>
            <a:r>
              <a:rPr lang="en-US" b="1">
                <a:ea typeface="+mj-lt"/>
                <a:cs typeface="+mj-lt"/>
              </a:rPr>
              <a:t>7 steps</a:t>
            </a:r>
            <a:endParaRPr lang="en-US" b="1"/>
          </a:p>
        </p:txBody>
      </p:sp>
      <p:pic>
        <p:nvPicPr>
          <p:cNvPr id="13" name="Picture 7" descr="Eco school logo">
            <a:extLst>
              <a:ext uri="{FF2B5EF4-FFF2-40B4-BE49-F238E27FC236}">
                <a16:creationId xmlns:a16="http://schemas.microsoft.com/office/drawing/2014/main" id="{1D61457F-F056-4ED8-8301-D1AEA88E199E}"/>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t="-358"/>
          <a:stretch/>
        </p:blipFill>
        <p:spPr>
          <a:xfrm>
            <a:off x="8341477" y="291470"/>
            <a:ext cx="857854" cy="941574"/>
          </a:xfrm>
          <a:prstGeom prst="rect">
            <a:avLst/>
          </a:prstGeom>
        </p:spPr>
      </p:pic>
      <p:sp>
        <p:nvSpPr>
          <p:cNvPr id="6" name="Title 1" hidden="1">
            <a:extLst>
              <a:ext uri="{FF2B5EF4-FFF2-40B4-BE49-F238E27FC236}">
                <a16:creationId xmlns:a16="http://schemas.microsoft.com/office/drawing/2014/main" id="{BCCDEF53-8D16-48F1-B625-774C9075B9AC}"/>
              </a:ext>
            </a:extLst>
          </p:cNvPr>
          <p:cNvSpPr txBox="1">
            <a:spLocks/>
          </p:cNvSpPr>
          <p:nvPr/>
        </p:nvSpPr>
        <p:spPr>
          <a:xfrm>
            <a:off x="704850" y="33760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cs typeface="Calibri Light"/>
              </a:rPr>
              <a:t>Step6</a:t>
            </a:r>
            <a:endParaRPr lang="en-US"/>
          </a:p>
        </p:txBody>
      </p:sp>
      <p:sp>
        <p:nvSpPr>
          <p:cNvPr id="2" name="Title 1" hidden="1">
            <a:extLst>
              <a:ext uri="{FF2B5EF4-FFF2-40B4-BE49-F238E27FC236}">
                <a16:creationId xmlns:a16="http://schemas.microsoft.com/office/drawing/2014/main" id="{CBB2BDBE-2C5D-4E38-9D65-3FB6B5075D68}"/>
              </a:ext>
            </a:extLst>
          </p:cNvPr>
          <p:cNvSpPr>
            <a:spLocks noGrp="1"/>
          </p:cNvSpPr>
          <p:nvPr>
            <p:ph type="title"/>
          </p:nvPr>
        </p:nvSpPr>
        <p:spPr/>
        <p:txBody>
          <a:bodyPr/>
          <a:lstStyle/>
          <a:p>
            <a:r>
              <a:rPr lang="en-GB" dirty="0"/>
              <a:t>Step 6</a:t>
            </a:r>
          </a:p>
        </p:txBody>
      </p:sp>
    </p:spTree>
    <p:extLst>
      <p:ext uri="{BB962C8B-B14F-4D97-AF65-F5344CB8AC3E}">
        <p14:creationId xmlns:p14="http://schemas.microsoft.com/office/powerpoint/2010/main" val="36668723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075EC-8E43-4435-9D90-294C456417DF}"/>
              </a:ext>
            </a:extLst>
          </p:cNvPr>
          <p:cNvSpPr>
            <a:spLocks noGrp="1"/>
          </p:cNvSpPr>
          <p:nvPr>
            <p:ph type="title"/>
          </p:nvPr>
        </p:nvSpPr>
        <p:spPr>
          <a:xfrm>
            <a:off x="552450" y="185208"/>
            <a:ext cx="10515600" cy="1325563"/>
          </a:xfrm>
        </p:spPr>
        <p:txBody>
          <a:bodyPr/>
          <a:lstStyle/>
          <a:p>
            <a:r>
              <a:rPr lang="en-US" b="1">
                <a:cs typeface="Calibri Light"/>
              </a:rPr>
              <a:t>Eco-Schools model  - </a:t>
            </a:r>
            <a:r>
              <a:rPr lang="en-US" b="1">
                <a:ea typeface="+mj-lt"/>
                <a:cs typeface="+mj-lt"/>
              </a:rPr>
              <a:t>7 steps</a:t>
            </a:r>
            <a:endParaRPr lang="en-US" b="1"/>
          </a:p>
        </p:txBody>
      </p:sp>
      <p:sp>
        <p:nvSpPr>
          <p:cNvPr id="3" name="Content Placeholder 2">
            <a:extLst>
              <a:ext uri="{FF2B5EF4-FFF2-40B4-BE49-F238E27FC236}">
                <a16:creationId xmlns:a16="http://schemas.microsoft.com/office/drawing/2014/main" id="{6DD866C9-3CB0-457E-A746-8E627B5A038C}"/>
              </a:ext>
            </a:extLst>
          </p:cNvPr>
          <p:cNvSpPr>
            <a:spLocks noGrp="1"/>
          </p:cNvSpPr>
          <p:nvPr>
            <p:ph idx="1"/>
          </p:nvPr>
        </p:nvSpPr>
        <p:spPr>
          <a:xfrm>
            <a:off x="265068" y="1578490"/>
            <a:ext cx="7165546" cy="5385337"/>
          </a:xfrm>
        </p:spPr>
        <p:txBody>
          <a:bodyPr vert="horz" lIns="91440" tIns="45720" rIns="91440" bIns="45720" rtlCol="0" anchor="t">
            <a:normAutofit/>
          </a:bodyPr>
          <a:lstStyle/>
          <a:p>
            <a:r>
              <a:rPr lang="en-US">
                <a:ea typeface="+mn-lt"/>
                <a:cs typeface="+mn-lt"/>
              </a:rPr>
              <a:t>Step 7 – Eco-Code – Creating a call to action that the whole school can get behind</a:t>
            </a:r>
            <a:endParaRPr lang="en-US">
              <a:cs typeface="Calibri"/>
            </a:endParaRPr>
          </a:p>
          <a:p>
            <a:endParaRPr lang="en-US">
              <a:cs typeface="Calibri"/>
            </a:endParaRPr>
          </a:p>
          <a:p>
            <a:pPr lvl="1"/>
            <a:r>
              <a:rPr lang="en-US">
                <a:cs typeface="Calibri"/>
              </a:rPr>
              <a:t>There is an agreement statement for your school drawn up by pupils</a:t>
            </a:r>
          </a:p>
          <a:p>
            <a:pPr lvl="1"/>
            <a:endParaRPr lang="en-US">
              <a:cs typeface="Calibri"/>
            </a:endParaRPr>
          </a:p>
          <a:p>
            <a:pPr lvl="1"/>
            <a:r>
              <a:rPr lang="en-US">
                <a:cs typeface="Calibri"/>
              </a:rPr>
              <a:t>It reflects the topic actions you are working on</a:t>
            </a:r>
          </a:p>
          <a:p>
            <a:pPr lvl="1"/>
            <a:endParaRPr lang="en-US">
              <a:cs typeface="Calibri"/>
            </a:endParaRPr>
          </a:p>
          <a:p>
            <a:pPr lvl="1"/>
            <a:r>
              <a:rPr lang="en-US">
                <a:cs typeface="Calibri"/>
              </a:rPr>
              <a:t>It is displayed around school e.g. classrooms, hall and the office</a:t>
            </a:r>
          </a:p>
          <a:p>
            <a:pPr lvl="1"/>
            <a:endParaRPr lang="en-US">
              <a:cs typeface="Calibri"/>
            </a:endParaRPr>
          </a:p>
          <a:p>
            <a:pPr lvl="1"/>
            <a:r>
              <a:rPr lang="en-US">
                <a:cs typeface="Calibri"/>
              </a:rPr>
              <a:t>The majority of pupils and students understand is</a:t>
            </a:r>
          </a:p>
          <a:p>
            <a:endParaRPr lang="en-US">
              <a:cs typeface="Calibri"/>
            </a:endParaRPr>
          </a:p>
          <a:p>
            <a:pPr lvl="1"/>
            <a:endParaRPr lang="en-US">
              <a:cs typeface="Calibri"/>
            </a:endParaRPr>
          </a:p>
        </p:txBody>
      </p:sp>
      <p:sp>
        <p:nvSpPr>
          <p:cNvPr id="7" name="TextBox 6">
            <a:extLst>
              <a:ext uri="{FF2B5EF4-FFF2-40B4-BE49-F238E27FC236}">
                <a16:creationId xmlns:a16="http://schemas.microsoft.com/office/drawing/2014/main" id="{4F95A927-C31F-4234-B7B2-D702452FC5D0}"/>
              </a:ext>
            </a:extLst>
          </p:cNvPr>
          <p:cNvSpPr txBox="1"/>
          <p:nvPr/>
        </p:nvSpPr>
        <p:spPr>
          <a:xfrm>
            <a:off x="9305693" y="310376"/>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3"/>
              </a:rPr>
              <a:t>EYFS resources</a:t>
            </a:r>
            <a:endParaRPr lang="en-US"/>
          </a:p>
          <a:p>
            <a:r>
              <a:rPr lang="en-US">
                <a:hlinkClick r:id="rId4"/>
              </a:rPr>
              <a:t>Primary resources</a:t>
            </a:r>
            <a:endParaRPr lang="en-US">
              <a:cs typeface="Calibri"/>
            </a:endParaRPr>
          </a:p>
          <a:p>
            <a:r>
              <a:rPr lang="en-GB">
                <a:cs typeface="Calibri"/>
                <a:hlinkClick r:id="rId5"/>
              </a:rPr>
              <a:t>Secondary</a:t>
            </a:r>
            <a:r>
              <a:rPr lang="en-US">
                <a:cs typeface="Calibri"/>
                <a:hlinkClick r:id="rId5"/>
              </a:rPr>
              <a:t> resources</a:t>
            </a:r>
          </a:p>
          <a:p>
            <a:endParaRPr lang="en-US">
              <a:cs typeface="Calibri"/>
            </a:endParaRPr>
          </a:p>
        </p:txBody>
      </p:sp>
      <p:pic>
        <p:nvPicPr>
          <p:cNvPr id="6" name="Picture 7" descr="Eco Schools Video - Eco Code" title="Eco Schools Video - Eco Code">
            <a:hlinkClick r:id="" action="ppaction://media"/>
            <a:extLst>
              <a:ext uri="{FF2B5EF4-FFF2-40B4-BE49-F238E27FC236}">
                <a16:creationId xmlns:a16="http://schemas.microsoft.com/office/drawing/2014/main" id="{CC20BD44-651F-4CAF-BA43-8984F9C8A375}"/>
              </a:ext>
            </a:extLst>
          </p:cNvPr>
          <p:cNvPicPr>
            <a:picLocks noRot="1" noChangeAspect="1"/>
          </p:cNvPicPr>
          <p:nvPr>
            <a:videoFile r:link="rId1"/>
          </p:nvPr>
        </p:nvPicPr>
        <p:blipFill>
          <a:blip r:embed="rId6"/>
          <a:stretch>
            <a:fillRect/>
          </a:stretch>
        </p:blipFill>
        <p:spPr>
          <a:xfrm>
            <a:off x="8032750" y="3709458"/>
            <a:ext cx="3905250" cy="2857500"/>
          </a:xfrm>
          <a:prstGeom prst="rect">
            <a:avLst/>
          </a:prstGeom>
        </p:spPr>
      </p:pic>
      <p:pic>
        <p:nvPicPr>
          <p:cNvPr id="9" name="Picture 9" descr="Example of eco - code">
            <a:extLst>
              <a:ext uri="{FF2B5EF4-FFF2-40B4-BE49-F238E27FC236}">
                <a16:creationId xmlns:a16="http://schemas.microsoft.com/office/drawing/2014/main" id="{5577408F-7885-4895-8AC4-E61AC4E4A56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524066" y="1316393"/>
            <a:ext cx="1529911" cy="2211385"/>
          </a:xfrm>
          <a:prstGeom prst="rect">
            <a:avLst/>
          </a:prstGeom>
          <a:ln w="6350">
            <a:solidFill>
              <a:schemeClr val="tx1"/>
            </a:solidFill>
          </a:ln>
        </p:spPr>
      </p:pic>
      <p:pic>
        <p:nvPicPr>
          <p:cNvPr id="11" name="Picture 11" descr="Example of eco - code">
            <a:extLst>
              <a:ext uri="{FF2B5EF4-FFF2-40B4-BE49-F238E27FC236}">
                <a16:creationId xmlns:a16="http://schemas.microsoft.com/office/drawing/2014/main" id="{4ED29D3C-6D76-4977-991F-3079AE43939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961632" y="1325472"/>
            <a:ext cx="1445746" cy="2191628"/>
          </a:xfrm>
          <a:prstGeom prst="rect">
            <a:avLst/>
          </a:prstGeom>
          <a:ln w="6350">
            <a:solidFill>
              <a:schemeClr val="tx1"/>
            </a:solidFill>
          </a:ln>
        </p:spPr>
      </p:pic>
      <p:pic>
        <p:nvPicPr>
          <p:cNvPr id="13" name="Picture 13" descr="Example of eco - code">
            <a:extLst>
              <a:ext uri="{FF2B5EF4-FFF2-40B4-BE49-F238E27FC236}">
                <a16:creationId xmlns:a16="http://schemas.microsoft.com/office/drawing/2014/main" id="{B2C29E44-2A95-4A91-8D25-0B6EE23DF53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384821" y="1311097"/>
            <a:ext cx="1454611" cy="2192427"/>
          </a:xfrm>
          <a:prstGeom prst="rect">
            <a:avLst/>
          </a:prstGeom>
          <a:ln w="6350">
            <a:solidFill>
              <a:schemeClr val="tx1"/>
            </a:solidFill>
          </a:ln>
        </p:spPr>
      </p:pic>
      <p:pic>
        <p:nvPicPr>
          <p:cNvPr id="16" name="Picture 7" descr="Eco school logo">
            <a:extLst>
              <a:ext uri="{FF2B5EF4-FFF2-40B4-BE49-F238E27FC236}">
                <a16:creationId xmlns:a16="http://schemas.microsoft.com/office/drawing/2014/main" id="{0F54C539-B956-48F2-857E-D1E0D48DAE13}"/>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t="-358"/>
          <a:stretch/>
        </p:blipFill>
        <p:spPr>
          <a:xfrm>
            <a:off x="8341477" y="291470"/>
            <a:ext cx="857854" cy="941574"/>
          </a:xfrm>
          <a:prstGeom prst="rect">
            <a:avLst/>
          </a:prstGeom>
        </p:spPr>
      </p:pic>
      <p:sp>
        <p:nvSpPr>
          <p:cNvPr id="8" name="Title 1" hidden="1">
            <a:extLst>
              <a:ext uri="{FF2B5EF4-FFF2-40B4-BE49-F238E27FC236}">
                <a16:creationId xmlns:a16="http://schemas.microsoft.com/office/drawing/2014/main" id="{701BF5C4-965C-4AF9-AF24-3F4B58E163D8}"/>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a:solidFill>
                  <a:srgbClr val="000000"/>
                </a:solidFill>
              </a:rPr>
              <a:t>Step 7</a:t>
            </a:r>
            <a:endParaRPr lang="en-US"/>
          </a:p>
        </p:txBody>
      </p:sp>
    </p:spTree>
    <p:extLst>
      <p:ext uri="{BB962C8B-B14F-4D97-AF65-F5344CB8AC3E}">
        <p14:creationId xmlns:p14="http://schemas.microsoft.com/office/powerpoint/2010/main" val="14877763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075EC-8E43-4435-9D90-294C456417DF}"/>
              </a:ext>
            </a:extLst>
          </p:cNvPr>
          <p:cNvSpPr>
            <a:spLocks noGrp="1"/>
          </p:cNvSpPr>
          <p:nvPr>
            <p:ph type="title"/>
          </p:nvPr>
        </p:nvSpPr>
        <p:spPr>
          <a:xfrm>
            <a:off x="552450" y="185208"/>
            <a:ext cx="10515600" cy="1325563"/>
          </a:xfrm>
        </p:spPr>
        <p:txBody>
          <a:bodyPr/>
          <a:lstStyle/>
          <a:p>
            <a:r>
              <a:rPr lang="en-US" b="1">
                <a:cs typeface="Calibri Light"/>
              </a:rPr>
              <a:t>Eco-Schools model 10</a:t>
            </a:r>
            <a:r>
              <a:rPr lang="en-US" b="1">
                <a:ea typeface="+mj-lt"/>
                <a:cs typeface="+mj-lt"/>
              </a:rPr>
              <a:t> topics</a:t>
            </a:r>
            <a:endParaRPr lang="en-US" b="1"/>
          </a:p>
        </p:txBody>
      </p:sp>
      <p:pic>
        <p:nvPicPr>
          <p:cNvPr id="18" name="Picture 18" descr="eco topic logos">
            <a:extLst>
              <a:ext uri="{FF2B5EF4-FFF2-40B4-BE49-F238E27FC236}">
                <a16:creationId xmlns:a16="http://schemas.microsoft.com/office/drawing/2014/main" id="{2DB735F2-399C-4758-83AB-6D47F670306E}"/>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321204" y="1304660"/>
            <a:ext cx="10967508" cy="4980516"/>
          </a:xfrm>
        </p:spPr>
      </p:pic>
      <p:pic>
        <p:nvPicPr>
          <p:cNvPr id="16" name="Picture 7" descr="Eco school logo">
            <a:extLst>
              <a:ext uri="{FF2B5EF4-FFF2-40B4-BE49-F238E27FC236}">
                <a16:creationId xmlns:a16="http://schemas.microsoft.com/office/drawing/2014/main" id="{0F54C539-B956-48F2-857E-D1E0D48DAE1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358"/>
          <a:stretch/>
        </p:blipFill>
        <p:spPr>
          <a:xfrm>
            <a:off x="10077144" y="280887"/>
            <a:ext cx="1418770" cy="1555407"/>
          </a:xfrm>
          <a:prstGeom prst="rect">
            <a:avLst/>
          </a:prstGeom>
        </p:spPr>
      </p:pic>
    </p:spTree>
    <p:extLst>
      <p:ext uri="{BB962C8B-B14F-4D97-AF65-F5344CB8AC3E}">
        <p14:creationId xmlns:p14="http://schemas.microsoft.com/office/powerpoint/2010/main" val="22648098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B937F-8187-4820-AFFA-E644F6B99A55}"/>
              </a:ext>
            </a:extLst>
          </p:cNvPr>
          <p:cNvSpPr>
            <a:spLocks noGrp="1"/>
          </p:cNvSpPr>
          <p:nvPr>
            <p:ph type="title"/>
          </p:nvPr>
        </p:nvSpPr>
        <p:spPr>
          <a:xfrm>
            <a:off x="510117" y="280459"/>
            <a:ext cx="10515600" cy="1325563"/>
          </a:xfrm>
        </p:spPr>
        <p:txBody>
          <a:bodyPr/>
          <a:lstStyle/>
          <a:p>
            <a:r>
              <a:rPr lang="en-US" b="1">
                <a:cs typeface="Calibri Light"/>
              </a:rPr>
              <a:t>Key things to think about in topics</a:t>
            </a:r>
          </a:p>
        </p:txBody>
      </p:sp>
      <p:sp>
        <p:nvSpPr>
          <p:cNvPr id="12" name="TextBox 11">
            <a:extLst>
              <a:ext uri="{FF2B5EF4-FFF2-40B4-BE49-F238E27FC236}">
                <a16:creationId xmlns:a16="http://schemas.microsoft.com/office/drawing/2014/main" id="{216AC0B8-B2D6-4E4E-951F-0D10B9A2873D}"/>
              </a:ext>
            </a:extLst>
          </p:cNvPr>
          <p:cNvSpPr txBox="1"/>
          <p:nvPr/>
        </p:nvSpPr>
        <p:spPr>
          <a:xfrm>
            <a:off x="543983" y="1485900"/>
            <a:ext cx="10295652"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Arial"/>
              <a:buChar char="•"/>
            </a:pPr>
            <a:r>
              <a:rPr lang="en-US" sz="2800"/>
              <a:t>Whole school opportunities</a:t>
            </a:r>
            <a:endParaRPr lang="en-US" sz="2800">
              <a:cs typeface="Calibri"/>
            </a:endParaRPr>
          </a:p>
          <a:p>
            <a:pPr marL="285750" indent="-285750">
              <a:lnSpc>
                <a:spcPct val="150000"/>
              </a:lnSpc>
              <a:buFont typeface="Arial"/>
              <a:buChar char="•"/>
            </a:pPr>
            <a:r>
              <a:rPr lang="en-US" sz="2800">
                <a:cs typeface="Calibri"/>
              </a:rPr>
              <a:t>Informing everyone about the work</a:t>
            </a:r>
          </a:p>
          <a:p>
            <a:pPr marL="285750" indent="-285750">
              <a:lnSpc>
                <a:spcPct val="150000"/>
              </a:lnSpc>
              <a:buFont typeface="Arial"/>
              <a:buChar char="•"/>
            </a:pPr>
            <a:r>
              <a:rPr lang="en-US" sz="2800">
                <a:cs typeface="Calibri"/>
              </a:rPr>
              <a:t>Links to curriculum areas </a:t>
            </a:r>
          </a:p>
          <a:p>
            <a:pPr marL="285750" indent="-285750">
              <a:lnSpc>
                <a:spcPct val="150000"/>
              </a:lnSpc>
              <a:buFont typeface="Arial"/>
              <a:buChar char="•"/>
            </a:pPr>
            <a:r>
              <a:rPr lang="en-US" sz="2800">
                <a:cs typeface="Calibri"/>
              </a:rPr>
              <a:t>Monitor impact of actions –photos before and after projects &amp; surveys work really well in healthy living topics </a:t>
            </a:r>
            <a:endParaRPr lang="en-US" sz="2800" i="1">
              <a:cs typeface="Calibri"/>
            </a:endParaRPr>
          </a:p>
          <a:p>
            <a:pPr marL="285750" indent="-285750">
              <a:lnSpc>
                <a:spcPct val="150000"/>
              </a:lnSpc>
              <a:buFont typeface="Arial"/>
              <a:buChar char="•"/>
            </a:pPr>
            <a:r>
              <a:rPr lang="en-US" sz="2800">
                <a:cs typeface="Calibri"/>
              </a:rPr>
              <a:t>Reflected in your Eco-code </a:t>
            </a:r>
          </a:p>
          <a:p>
            <a:pPr marL="285750" indent="-285750">
              <a:buFont typeface="Arial"/>
              <a:buChar char="•"/>
            </a:pPr>
            <a:endParaRPr lang="en-US" sz="2800">
              <a:cs typeface="Calibri"/>
            </a:endParaRPr>
          </a:p>
        </p:txBody>
      </p:sp>
      <p:pic>
        <p:nvPicPr>
          <p:cNvPr id="1028" name="Picture 4" descr="eco schools healthy living logo">
            <a:extLst>
              <a:ext uri="{FF2B5EF4-FFF2-40B4-BE49-F238E27FC236}">
                <a16:creationId xmlns:a16="http://schemas.microsoft.com/office/drawing/2014/main" id="{FCD8EF8A-6625-45E7-B5A4-5641ACB6359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166829" y="-823913"/>
            <a:ext cx="4762500" cy="4619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25427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1">
            <a:extLst>
              <a:ext uri="{FF2B5EF4-FFF2-40B4-BE49-F238E27FC236}">
                <a16:creationId xmlns:a16="http://schemas.microsoft.com/office/drawing/2014/main" id="{49CD2D09-B1BB-4DF5-9E1C-3D21B21ED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0431"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3">
            <a:extLst>
              <a:ext uri="{FF2B5EF4-FFF2-40B4-BE49-F238E27FC236}">
                <a16:creationId xmlns:a16="http://schemas.microsoft.com/office/drawing/2014/main" id="{83355637-BA71-4F63-94C9-E77BF81BDF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F7253912-4E28-4AD5-8556-AB5B794A6124}"/>
              </a:ext>
            </a:extLst>
          </p:cNvPr>
          <p:cNvSpPr>
            <a:spLocks noGrp="1"/>
          </p:cNvSpPr>
          <p:nvPr>
            <p:ph type="title"/>
          </p:nvPr>
        </p:nvSpPr>
        <p:spPr>
          <a:xfrm>
            <a:off x="503073" y="122709"/>
            <a:ext cx="7334051" cy="1311664"/>
          </a:xfrm>
        </p:spPr>
        <p:txBody>
          <a:bodyPr>
            <a:normAutofit/>
          </a:bodyPr>
          <a:lstStyle/>
          <a:p>
            <a:r>
              <a:rPr lang="en-GB" b="1" dirty="0">
                <a:solidFill>
                  <a:srgbClr val="000000"/>
                </a:solidFill>
              </a:rPr>
              <a:t>Healthy Living Projects </a:t>
            </a:r>
            <a:endParaRPr lang="en-GB" b="1" dirty="0">
              <a:solidFill>
                <a:srgbClr val="000000"/>
              </a:solidFill>
              <a:cs typeface="Calibri Light"/>
            </a:endParaRPr>
          </a:p>
        </p:txBody>
      </p:sp>
      <p:sp>
        <p:nvSpPr>
          <p:cNvPr id="3" name="Content Placeholder 2">
            <a:extLst>
              <a:ext uri="{FF2B5EF4-FFF2-40B4-BE49-F238E27FC236}">
                <a16:creationId xmlns:a16="http://schemas.microsoft.com/office/drawing/2014/main" id="{24E98E51-A193-4087-9499-CF2F2B23E83F}"/>
              </a:ext>
            </a:extLst>
          </p:cNvPr>
          <p:cNvSpPr>
            <a:spLocks noGrp="1"/>
          </p:cNvSpPr>
          <p:nvPr>
            <p:ph idx="1"/>
          </p:nvPr>
        </p:nvSpPr>
        <p:spPr>
          <a:xfrm>
            <a:off x="678634" y="1441557"/>
            <a:ext cx="5066236" cy="4982150"/>
          </a:xfrm>
        </p:spPr>
        <p:txBody>
          <a:bodyPr vert="horz" lIns="91440" tIns="45720" rIns="91440" bIns="45720" rtlCol="0" anchor="ctr">
            <a:noAutofit/>
          </a:bodyPr>
          <a:lstStyle/>
          <a:p>
            <a:r>
              <a:rPr lang="en-GB" sz="1600" dirty="0">
                <a:ea typeface="+mn-lt"/>
                <a:cs typeface="+mn-lt"/>
              </a:rPr>
              <a:t>Daily Mile </a:t>
            </a:r>
            <a:endParaRPr lang="en-US" dirty="0"/>
          </a:p>
          <a:p>
            <a:r>
              <a:rPr lang="en-GB" sz="1600" dirty="0">
                <a:ea typeface="+mn-lt"/>
                <a:cs typeface="+mn-lt"/>
              </a:rPr>
              <a:t>Beat the Street </a:t>
            </a:r>
            <a:endParaRPr lang="en-GB" dirty="0"/>
          </a:p>
          <a:p>
            <a:r>
              <a:rPr lang="en-GB" sz="1600" dirty="0">
                <a:ea typeface="+mn-lt"/>
                <a:cs typeface="+mn-lt"/>
              </a:rPr>
              <a:t>Grow Your Own Grub </a:t>
            </a:r>
            <a:endParaRPr lang="en-GB" dirty="0"/>
          </a:p>
          <a:p>
            <a:r>
              <a:rPr lang="en-GB" sz="1600" dirty="0">
                <a:ea typeface="+mn-lt"/>
                <a:cs typeface="+mn-lt"/>
              </a:rPr>
              <a:t>Pumpkin Garden </a:t>
            </a:r>
            <a:endParaRPr lang="en-GB" dirty="0"/>
          </a:p>
          <a:p>
            <a:r>
              <a:rPr lang="en-GB" sz="1600" dirty="0">
                <a:ea typeface="+mn-lt"/>
                <a:cs typeface="+mn-lt"/>
              </a:rPr>
              <a:t>The Conservation Volunteers</a:t>
            </a:r>
            <a:endParaRPr lang="en-GB" dirty="0"/>
          </a:p>
          <a:p>
            <a:r>
              <a:rPr lang="en-GB" sz="1600" dirty="0">
                <a:ea typeface="+mn-lt"/>
                <a:cs typeface="+mn-lt"/>
              </a:rPr>
              <a:t>Food For Life</a:t>
            </a:r>
            <a:endParaRPr lang="en-GB" dirty="0"/>
          </a:p>
          <a:p>
            <a:r>
              <a:rPr lang="en-GB" sz="1600" dirty="0">
                <a:ea typeface="+mn-lt"/>
                <a:cs typeface="+mn-lt"/>
              </a:rPr>
              <a:t>Healthy Schools Network </a:t>
            </a:r>
          </a:p>
          <a:p>
            <a:r>
              <a:rPr lang="en-GB" sz="1600" dirty="0">
                <a:ea typeface="+mn-lt"/>
                <a:cs typeface="+mn-lt"/>
              </a:rPr>
              <a:t>#EcoSchoolsAtHome </a:t>
            </a:r>
          </a:p>
          <a:p>
            <a:r>
              <a:rPr lang="en-GB" sz="1600" dirty="0">
                <a:ea typeface="+mn-lt"/>
                <a:cs typeface="+mn-lt"/>
              </a:rPr>
              <a:t>Positive and Peaceful Places  - Anti-Bullying Award </a:t>
            </a:r>
            <a:endParaRPr lang="en-GB" dirty="0"/>
          </a:p>
          <a:p>
            <a:r>
              <a:rPr lang="en-GB" sz="1600" dirty="0">
                <a:ea typeface="+mn-lt"/>
                <a:cs typeface="+mn-lt"/>
              </a:rPr>
              <a:t>Oral Health </a:t>
            </a:r>
            <a:endParaRPr lang="en-GB" dirty="0">
              <a:ea typeface="+mn-lt"/>
              <a:cs typeface="+mn-lt"/>
            </a:endParaRPr>
          </a:p>
          <a:p>
            <a:r>
              <a:rPr lang="en-GB" sz="1600" dirty="0">
                <a:ea typeface="+mn-lt"/>
                <a:cs typeface="+mn-lt"/>
              </a:rPr>
              <a:t>Air Quality </a:t>
            </a:r>
            <a:endParaRPr lang="en-GB" dirty="0"/>
          </a:p>
          <a:p>
            <a:r>
              <a:rPr lang="en-GB" sz="1600" dirty="0">
                <a:ea typeface="+mn-lt"/>
                <a:cs typeface="+mn-lt"/>
              </a:rPr>
              <a:t>Meat Free Monday </a:t>
            </a:r>
            <a:endParaRPr lang="en-GB" dirty="0"/>
          </a:p>
          <a:p>
            <a:r>
              <a:rPr lang="en-GB" sz="1600" dirty="0">
                <a:ea typeface="+mn-lt"/>
                <a:cs typeface="+mn-lt"/>
              </a:rPr>
              <a:t>Mindful Minutes</a:t>
            </a:r>
          </a:p>
          <a:p>
            <a:r>
              <a:rPr lang="en-GB" sz="1600" dirty="0">
                <a:ea typeface="+mn-lt"/>
                <a:cs typeface="+mn-lt"/>
              </a:rPr>
              <a:t>Young Minds</a:t>
            </a:r>
            <a:endParaRPr lang="en-GB" dirty="0">
              <a:ea typeface="+mn-lt"/>
              <a:cs typeface="+mn-lt"/>
            </a:endParaRPr>
          </a:p>
          <a:p>
            <a:r>
              <a:rPr lang="en-GB" sz="1600" dirty="0">
                <a:ea typeface="+mn-lt"/>
                <a:cs typeface="+mn-lt"/>
              </a:rPr>
              <a:t>RHS Big Soup Share</a:t>
            </a:r>
            <a:endParaRPr lang="en-GB" dirty="0">
              <a:ea typeface="+mn-lt"/>
              <a:cs typeface="+mn-lt"/>
            </a:endParaRPr>
          </a:p>
          <a:p>
            <a:r>
              <a:rPr lang="en-GB" sz="1600" dirty="0">
                <a:ea typeface="+mn-lt"/>
                <a:cs typeface="+mn-lt"/>
              </a:rPr>
              <a:t>Farmer Time</a:t>
            </a:r>
          </a:p>
        </p:txBody>
      </p:sp>
      <p:sp>
        <p:nvSpPr>
          <p:cNvPr id="15" name="Freeform 49">
            <a:extLst>
              <a:ext uri="{FF2B5EF4-FFF2-40B4-BE49-F238E27FC236}">
                <a16:creationId xmlns:a16="http://schemas.microsoft.com/office/drawing/2014/main" id="{967C29FE-FD32-4AFB-AD20-DBDF5864B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5"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52" name="Picture 4" descr="eco schools healthy living logo">
            <a:extLst>
              <a:ext uri="{FF2B5EF4-FFF2-40B4-BE49-F238E27FC236}">
                <a16:creationId xmlns:a16="http://schemas.microsoft.com/office/drawing/2014/main" id="{9D58ADCE-2A54-4AF6-BBA8-1DEA92E73E0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36570" y="1034403"/>
            <a:ext cx="5555984" cy="5389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22602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The Daily Mile Logo"/>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31079" y="0"/>
            <a:ext cx="5729842" cy="51868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129A3E52-465D-4600-8C09-0AD7BD476668}"/>
              </a:ext>
              <a:ext uri="{C183D7F6-B498-43B3-948B-1728B52AA6E4}">
                <adec:decorative xmlns:adec="http://schemas.microsoft.com/office/drawing/2017/decorative" val="1"/>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0" y="5157926"/>
            <a:ext cx="7350711" cy="1700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a:extLst>
              <a:ext uri="{FF2B5EF4-FFF2-40B4-BE49-F238E27FC236}">
                <a16:creationId xmlns:a16="http://schemas.microsoft.com/office/drawing/2014/main" id="{A46E732A-8F76-4542-ADE4-911864C68CC5}"/>
              </a:ext>
              <a:ext uri="{C183D7F6-B498-43B3-948B-1728B52AA6E4}">
                <adec:decorative xmlns:adec="http://schemas.microsoft.com/office/drawing/2017/decorative" val="1"/>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7350711" y="5278193"/>
            <a:ext cx="7350711" cy="1700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hidden="1">
            <a:extLst>
              <a:ext uri="{FF2B5EF4-FFF2-40B4-BE49-F238E27FC236}">
                <a16:creationId xmlns:a16="http://schemas.microsoft.com/office/drawing/2014/main" id="{0ACF9893-ED10-4FE4-96E2-2B0EBA296677}"/>
              </a:ext>
            </a:extLst>
          </p:cNvPr>
          <p:cNvSpPr>
            <a:spLocks noGrp="1"/>
          </p:cNvSpPr>
          <p:nvPr>
            <p:ph type="ctrTitle"/>
          </p:nvPr>
        </p:nvSpPr>
        <p:spPr/>
        <p:txBody>
          <a:bodyPr/>
          <a:lstStyle/>
          <a:p>
            <a:r>
              <a:rPr lang="en-GB" dirty="0"/>
              <a:t>The Daily Mile</a:t>
            </a:r>
          </a:p>
        </p:txBody>
      </p:sp>
    </p:spTree>
    <p:extLst>
      <p:ext uri="{BB962C8B-B14F-4D97-AF65-F5344CB8AC3E}">
        <p14:creationId xmlns:p14="http://schemas.microsoft.com/office/powerpoint/2010/main" val="578313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a:extLst>
              <a:ext uri="{C183D7F6-B498-43B3-948B-1728B52AA6E4}">
                <adec:decorative xmlns:adec="http://schemas.microsoft.com/office/drawing/2017/decorative" val="1"/>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5157926"/>
            <a:ext cx="7350711" cy="1700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1509486" y="1628801"/>
            <a:ext cx="8701314" cy="4525963"/>
          </a:xfrm>
        </p:spPr>
        <p:txBody>
          <a:bodyPr vert="horz" lIns="91440" tIns="45720" rIns="91440" bIns="45720" rtlCol="0" anchor="t">
            <a:normAutofit/>
          </a:bodyPr>
          <a:lstStyle/>
          <a:p>
            <a:r>
              <a:rPr lang="en-GB" sz="2400"/>
              <a:t>A daily outdoor physical activity which takes 15 minutes</a:t>
            </a:r>
          </a:p>
          <a:p>
            <a:r>
              <a:rPr lang="en-GB" sz="2400"/>
              <a:t>100% inclusive – Boys, Girls, SEN</a:t>
            </a:r>
          </a:p>
          <a:p>
            <a:r>
              <a:rPr lang="en-GB" sz="2400"/>
              <a:t>The children wear their school clothes</a:t>
            </a:r>
          </a:p>
          <a:p>
            <a:r>
              <a:rPr lang="en-GB" sz="2400"/>
              <a:t>Children choose to walk, jog or run</a:t>
            </a:r>
          </a:p>
          <a:p>
            <a:r>
              <a:rPr lang="en-GB" sz="2400"/>
              <a:t>Light touch encouragement to run where appropriate</a:t>
            </a:r>
          </a:p>
          <a:p>
            <a:r>
              <a:rPr lang="en-GB" sz="2400"/>
              <a:t>Slick turnaround from desk-to-desk</a:t>
            </a:r>
          </a:p>
          <a:p>
            <a:r>
              <a:rPr lang="en-GB" sz="2400"/>
              <a:t>Non-competitive (but some do compete)</a:t>
            </a:r>
          </a:p>
          <a:p>
            <a:r>
              <a:rPr lang="en-GB" sz="2400"/>
              <a:t>Free</a:t>
            </a:r>
          </a:p>
        </p:txBody>
      </p:sp>
      <p:sp>
        <p:nvSpPr>
          <p:cNvPr id="2" name="Title 1"/>
          <p:cNvSpPr>
            <a:spLocks noGrp="1"/>
          </p:cNvSpPr>
          <p:nvPr>
            <p:ph type="title"/>
          </p:nvPr>
        </p:nvSpPr>
        <p:spPr>
          <a:xfrm>
            <a:off x="-878889" y="219421"/>
            <a:ext cx="8229600" cy="1143000"/>
          </a:xfrm>
        </p:spPr>
        <p:txBody>
          <a:bodyPr>
            <a:normAutofit/>
          </a:bodyPr>
          <a:lstStyle/>
          <a:p>
            <a:r>
              <a:rPr lang="en-GB" sz="4000" dirty="0"/>
              <a:t>What is The Daily Mile?</a:t>
            </a:r>
          </a:p>
        </p:txBody>
      </p:sp>
      <p:pic>
        <p:nvPicPr>
          <p:cNvPr id="5" name="Picture 3">
            <a:extLst>
              <a:ext uri="{FF2B5EF4-FFF2-40B4-BE49-F238E27FC236}">
                <a16:creationId xmlns:a16="http://schemas.microsoft.com/office/drawing/2014/main" id="{B37C47A2-F124-4DD5-A543-1A87FDB9790B}"/>
              </a:ext>
              <a:ext uri="{C183D7F6-B498-43B3-948B-1728B52AA6E4}">
                <adec:decorative xmlns:adec="http://schemas.microsoft.com/office/drawing/2017/decorative" val="1"/>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336334" y="5292570"/>
            <a:ext cx="7350711" cy="1700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67025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9">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3749A2C-639D-4222-8B5A-9EEF7D3835E2}"/>
              </a:ext>
            </a:extLst>
          </p:cNvPr>
          <p:cNvSpPr>
            <a:spLocks noGrp="1"/>
          </p:cNvSpPr>
          <p:nvPr>
            <p:ph type="ctrTitle"/>
          </p:nvPr>
        </p:nvSpPr>
        <p:spPr>
          <a:xfrm>
            <a:off x="3045368" y="1712984"/>
            <a:ext cx="6105194" cy="2031055"/>
          </a:xfrm>
        </p:spPr>
        <p:txBody>
          <a:bodyPr>
            <a:normAutofit/>
          </a:bodyPr>
          <a:lstStyle/>
          <a:p>
            <a:r>
              <a:rPr lang="en-GB" sz="5100" dirty="0">
                <a:solidFill>
                  <a:srgbClr val="FFFFFF"/>
                </a:solidFill>
              </a:rPr>
              <a:t>#EcoTeach Webinar </a:t>
            </a:r>
            <a:br>
              <a:rPr lang="en-GB" sz="5100" dirty="0">
                <a:solidFill>
                  <a:srgbClr val="FFFFFF"/>
                </a:solidFill>
                <a:cs typeface="Calibri Light"/>
              </a:rPr>
            </a:br>
            <a:r>
              <a:rPr lang="en-GB" sz="5100" dirty="0">
                <a:solidFill>
                  <a:srgbClr val="FFFFFF"/>
                </a:solidFill>
              </a:rPr>
              <a:t>Healthy Living</a:t>
            </a:r>
          </a:p>
        </p:txBody>
      </p:sp>
      <p:sp>
        <p:nvSpPr>
          <p:cNvPr id="3" name="Subtitle 2">
            <a:extLst>
              <a:ext uri="{FF2B5EF4-FFF2-40B4-BE49-F238E27FC236}">
                <a16:creationId xmlns:a16="http://schemas.microsoft.com/office/drawing/2014/main" id="{3DCFFD74-8732-46D0-A805-FC99D462827D}"/>
              </a:ext>
            </a:extLst>
          </p:cNvPr>
          <p:cNvSpPr>
            <a:spLocks noGrp="1"/>
          </p:cNvSpPr>
          <p:nvPr>
            <p:ph type="subTitle" idx="1"/>
          </p:nvPr>
        </p:nvSpPr>
        <p:spPr>
          <a:xfrm>
            <a:off x="3045368" y="3859058"/>
            <a:ext cx="6105194" cy="2076682"/>
          </a:xfrm>
        </p:spPr>
        <p:txBody>
          <a:bodyPr vert="horz" lIns="91440" tIns="45720" rIns="91440" bIns="45720" rtlCol="0" anchor="t">
            <a:normAutofit/>
          </a:bodyPr>
          <a:lstStyle/>
          <a:p>
            <a:r>
              <a:rPr lang="en-GB" sz="1600" dirty="0" err="1">
                <a:solidFill>
                  <a:srgbClr val="FFFFFF"/>
                </a:solidFill>
                <a:cs typeface="Calibri"/>
              </a:rPr>
              <a:t>Daxa</a:t>
            </a:r>
            <a:r>
              <a:rPr lang="en-GB" sz="1600" dirty="0">
                <a:solidFill>
                  <a:srgbClr val="FFFFFF"/>
                </a:solidFill>
                <a:cs typeface="Calibri"/>
              </a:rPr>
              <a:t> Ralhan, Programme Officer, Public Health</a:t>
            </a:r>
          </a:p>
          <a:p>
            <a:r>
              <a:rPr lang="en-GB" sz="1600" dirty="0">
                <a:solidFill>
                  <a:srgbClr val="FFFFFF"/>
                </a:solidFill>
              </a:rPr>
              <a:t>Sam Woods, Senior Project Officer, The Conservation Volunteers</a:t>
            </a:r>
            <a:endParaRPr lang="en-GB" sz="1600" dirty="0">
              <a:solidFill>
                <a:srgbClr val="FFFFFF"/>
              </a:solidFill>
              <a:cs typeface="Calibri"/>
            </a:endParaRPr>
          </a:p>
          <a:p>
            <a:r>
              <a:rPr lang="en-GB" sz="1600" dirty="0">
                <a:solidFill>
                  <a:srgbClr val="FFFFFF"/>
                </a:solidFill>
              </a:rPr>
              <a:t>Lisa Didier, Local Programme Manager, Soil Association Food for Life</a:t>
            </a:r>
          </a:p>
          <a:p>
            <a:r>
              <a:rPr lang="en-GB" sz="1600" dirty="0">
                <a:solidFill>
                  <a:srgbClr val="FFFFFF"/>
                </a:solidFill>
                <a:cs typeface="Calibri"/>
              </a:rPr>
              <a:t>Healthy Schools Network</a:t>
            </a:r>
          </a:p>
          <a:p>
            <a:r>
              <a:rPr lang="en-GB" sz="1600" dirty="0">
                <a:solidFill>
                  <a:srgbClr val="FFFFFF"/>
                </a:solidFill>
              </a:rPr>
              <a:t>Lee Jowett, Environmental Education Coordinator</a:t>
            </a:r>
            <a:endParaRPr lang="en-GB" sz="1600" dirty="0">
              <a:solidFill>
                <a:srgbClr val="FFFFFF"/>
              </a:solidFill>
              <a:cs typeface="Calibri"/>
            </a:endParaRPr>
          </a:p>
          <a:p>
            <a:r>
              <a:rPr lang="en-GB" sz="1600" dirty="0">
                <a:solidFill>
                  <a:srgbClr val="FFFFFF"/>
                </a:solidFill>
              </a:rPr>
              <a:t>Amy Peace, Graduate Project Officer</a:t>
            </a:r>
            <a:endParaRPr lang="en-GB" sz="1600" dirty="0">
              <a:solidFill>
                <a:srgbClr val="FFFFFF"/>
              </a:solidFill>
              <a:cs typeface="Calibri"/>
            </a:endParaRPr>
          </a:p>
        </p:txBody>
      </p:sp>
    </p:spTree>
    <p:extLst>
      <p:ext uri="{BB962C8B-B14F-4D97-AF65-F5344CB8AC3E}">
        <p14:creationId xmlns:p14="http://schemas.microsoft.com/office/powerpoint/2010/main" val="10412175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GB" dirty="0"/>
              <a:t>Daily mile slide 3</a:t>
            </a:r>
          </a:p>
        </p:txBody>
      </p:sp>
      <p:pic>
        <p:nvPicPr>
          <p:cNvPr id="4" name="Content Placeholder 5" descr="Image of children walking">
            <a:extLst>
              <a:ext uri="{C183D7F6-B498-43B3-948B-1728B52AA6E4}">
                <adec:decorative xmlns:adec="http://schemas.microsoft.com/office/drawing/2017/decorative" val="0"/>
              </a:ext>
            </a:extLst>
          </p:cNvPr>
          <p:cNvPicPr>
            <a:picLocks noGrp="1" noChangeAspect="1"/>
          </p:cNvPicPr>
          <p:nvPr/>
        </p:nvPicPr>
        <p:blipFill rotWithShape="1">
          <a:blip r:embed="rId3" cstate="email">
            <a:extLst>
              <a:ext uri="{28A0092B-C50C-407E-A947-70E740481C1C}">
                <a14:useLocalDpi xmlns:a14="http://schemas.microsoft.com/office/drawing/2010/main"/>
              </a:ext>
            </a:extLst>
          </a:blip>
          <a:srcRect t="-1"/>
          <a:stretch/>
        </p:blipFill>
        <p:spPr bwMode="auto">
          <a:xfrm>
            <a:off x="1055689" y="-350837"/>
            <a:ext cx="10080625" cy="755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48585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p:cNvSpPr/>
          <p:nvPr/>
        </p:nvSpPr>
        <p:spPr>
          <a:xfrm>
            <a:off x="7974139" y="3452640"/>
            <a:ext cx="1561646" cy="2354491"/>
          </a:xfrm>
          <a:prstGeom prst="rect">
            <a:avLst/>
          </a:prstGeom>
        </p:spPr>
        <p:txBody>
          <a:bodyPr wrap="square">
            <a:spAutoFit/>
          </a:bodyPr>
          <a:lstStyle/>
          <a:p>
            <a:r>
              <a:rPr lang="en-GB" sz="2100">
                <a:solidFill>
                  <a:srgbClr val="4F81BD"/>
                </a:solidFill>
                <a:latin typeface="Berlin Sans FB Demi" panose="020E0802020502020306" pitchFamily="34" charset="0"/>
              </a:rPr>
              <a:t>In a week…</a:t>
            </a:r>
          </a:p>
          <a:p>
            <a:endParaRPr lang="en-GB" sz="2100">
              <a:solidFill>
                <a:srgbClr val="4F81BD"/>
              </a:solidFill>
              <a:latin typeface="Berlin Sans FB Demi" panose="020E0802020502020306" pitchFamily="34" charset="0"/>
            </a:endParaRPr>
          </a:p>
          <a:p>
            <a:endParaRPr lang="en-GB" sz="1500">
              <a:solidFill>
                <a:srgbClr val="4F81BD"/>
              </a:solidFill>
              <a:latin typeface="Berlin Sans FB Demi" panose="020E0802020502020306" pitchFamily="34" charset="0"/>
            </a:endParaRPr>
          </a:p>
          <a:p>
            <a:endParaRPr lang="en-GB" sz="1500">
              <a:solidFill>
                <a:srgbClr val="4F81BD"/>
              </a:solidFill>
              <a:latin typeface="Berlin Sans FB Demi" panose="020E0802020502020306" pitchFamily="34" charset="0"/>
            </a:endParaRPr>
          </a:p>
          <a:p>
            <a:endParaRPr lang="en-GB" sz="1500">
              <a:solidFill>
                <a:srgbClr val="4F81BD"/>
              </a:solidFill>
              <a:latin typeface="Berlin Sans FB Demi" panose="020E0802020502020306" pitchFamily="34" charset="0"/>
            </a:endParaRPr>
          </a:p>
          <a:p>
            <a:endParaRPr lang="en-GB" sz="1500">
              <a:solidFill>
                <a:srgbClr val="4F81BD"/>
              </a:solidFill>
              <a:latin typeface="Berlin Sans FB Demi" panose="020E0802020502020306" pitchFamily="34" charset="0"/>
            </a:endParaRPr>
          </a:p>
          <a:p>
            <a:endParaRPr lang="en-GB" sz="1500">
              <a:solidFill>
                <a:srgbClr val="4F81BD"/>
              </a:solidFill>
              <a:latin typeface="Berlin Sans FB Demi" panose="020E0802020502020306" pitchFamily="34" charset="0"/>
            </a:endParaRPr>
          </a:p>
          <a:p>
            <a:endParaRPr lang="en-GB" sz="1500">
              <a:solidFill>
                <a:srgbClr val="4F81BD"/>
              </a:solidFill>
              <a:latin typeface="Berlin Sans FB Demi" panose="020E0802020502020306" pitchFamily="34" charset="0"/>
            </a:endParaRPr>
          </a:p>
          <a:p>
            <a:endParaRPr lang="en-GB" sz="1500">
              <a:solidFill>
                <a:srgbClr val="4F81BD"/>
              </a:solidFill>
              <a:latin typeface="Berlin Sans FB Demi" panose="020E0802020502020306" pitchFamily="34" charset="0"/>
            </a:endParaRPr>
          </a:p>
        </p:txBody>
      </p:sp>
      <p:grpSp>
        <p:nvGrpSpPr>
          <p:cNvPr id="3" name="Group 2" descr="Infographic about excess weigh and physical activity">
            <a:extLst>
              <a:ext uri="{FF2B5EF4-FFF2-40B4-BE49-F238E27FC236}">
                <a16:creationId xmlns:a16="http://schemas.microsoft.com/office/drawing/2014/main" id="{E43BB0B8-ADC0-4EC3-80FD-C93D28400576}"/>
              </a:ext>
            </a:extLst>
          </p:cNvPr>
          <p:cNvGrpSpPr/>
          <p:nvPr/>
        </p:nvGrpSpPr>
        <p:grpSpPr>
          <a:xfrm>
            <a:off x="1008534" y="242034"/>
            <a:ext cx="10100531" cy="5263826"/>
            <a:chOff x="1008534" y="242034"/>
            <a:chExt cx="10100531" cy="5263826"/>
          </a:xfrm>
        </p:grpSpPr>
        <p:pic>
          <p:nvPicPr>
            <p:cNvPr id="10" name="Picture 9"/>
            <p:cNvPicPr>
              <a:picLocks noChangeAspect="1"/>
            </p:cNvPicPr>
            <p:nvPr/>
          </p:nvPicPr>
          <p:blipFill>
            <a:blip r:embed="rId3"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153211" y="3641222"/>
              <a:ext cx="1569000" cy="1569000"/>
            </a:xfrm>
            <a:prstGeom prst="rect">
              <a:avLst/>
            </a:prstGeom>
            <a:noFill/>
          </p:spPr>
        </p:pic>
        <p:pic>
          <p:nvPicPr>
            <p:cNvPr id="43" name="Picture 4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29900" y="3514164"/>
              <a:ext cx="1353120" cy="951203"/>
            </a:xfrm>
            <a:prstGeom prst="rect">
              <a:avLst/>
            </a:prstGeom>
          </p:spPr>
        </p:pic>
        <p:cxnSp>
          <p:nvCxnSpPr>
            <p:cNvPr id="70" name="Straight Connector 69"/>
            <p:cNvCxnSpPr/>
            <p:nvPr/>
          </p:nvCxnSpPr>
          <p:spPr>
            <a:xfrm>
              <a:off x="1612705" y="3378668"/>
              <a:ext cx="8778704" cy="0"/>
            </a:xfrm>
            <a:prstGeom prst="line">
              <a:avLst/>
            </a:prstGeom>
            <a:ln w="3810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83" name="TextBox 82"/>
            <p:cNvSpPr txBox="1"/>
            <p:nvPr/>
          </p:nvSpPr>
          <p:spPr>
            <a:xfrm>
              <a:off x="2272105" y="242034"/>
              <a:ext cx="8423431" cy="1015663"/>
            </a:xfrm>
            <a:prstGeom prst="rect">
              <a:avLst/>
            </a:prstGeom>
            <a:noFill/>
          </p:spPr>
          <p:txBody>
            <a:bodyPr wrap="square" rtlCol="0">
              <a:spAutoFit/>
            </a:bodyPr>
            <a:lstStyle/>
            <a:p>
              <a:pPr algn="r"/>
              <a:r>
                <a:rPr lang="en-GB" sz="3000">
                  <a:solidFill>
                    <a:prstClr val="black"/>
                  </a:solidFill>
                  <a:latin typeface="Berlin Sans FB Demi" panose="020E0802020502020306" pitchFamily="34" charset="0"/>
                </a:rPr>
                <a:t>Excess weight* and Physical Activity</a:t>
              </a:r>
            </a:p>
            <a:p>
              <a:pPr algn="r"/>
              <a:r>
                <a:rPr lang="en-GB" sz="3000">
                  <a:solidFill>
                    <a:prstClr val="black"/>
                  </a:solidFill>
                  <a:latin typeface="Berlin Sans FB Demi" panose="020E0802020502020306" pitchFamily="34" charset="0"/>
                </a:rPr>
                <a:t> in Leicester</a:t>
              </a:r>
            </a:p>
          </p:txBody>
        </p:sp>
        <p:pic>
          <p:nvPicPr>
            <p:cNvPr id="84" name="Picture 83"/>
            <p:cNvPicPr>
              <a:picLocks noChangeAspect="1"/>
            </p:cNvPicPr>
            <p:nvPr/>
          </p:nvPicPr>
          <p:blipFill>
            <a:blip r:embed="rId5"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582448" y="379421"/>
              <a:ext cx="483048" cy="679890"/>
            </a:xfrm>
            <a:prstGeom prst="rect">
              <a:avLst/>
            </a:prstGeom>
          </p:spPr>
        </p:pic>
        <p:cxnSp>
          <p:nvCxnSpPr>
            <p:cNvPr id="86" name="Straight Connector 85"/>
            <p:cNvCxnSpPr/>
            <p:nvPr/>
          </p:nvCxnSpPr>
          <p:spPr>
            <a:xfrm>
              <a:off x="4561656" y="1441835"/>
              <a:ext cx="9248" cy="1862865"/>
            </a:xfrm>
            <a:prstGeom prst="line">
              <a:avLst/>
            </a:prstGeom>
            <a:ln w="3810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699075" y="1309404"/>
              <a:ext cx="8778704" cy="0"/>
            </a:xfrm>
            <a:prstGeom prst="line">
              <a:avLst/>
            </a:prstGeom>
            <a:ln w="3810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1906835" y="625316"/>
              <a:ext cx="1920480" cy="646451"/>
              <a:chOff x="295176" y="397065"/>
              <a:chExt cx="1690829" cy="861934"/>
            </a:xfrm>
          </p:grpSpPr>
          <p:sp>
            <p:nvSpPr>
              <p:cNvPr id="75" name="Oval 74"/>
              <p:cNvSpPr/>
              <p:nvPr/>
            </p:nvSpPr>
            <p:spPr>
              <a:xfrm>
                <a:off x="702895" y="397065"/>
                <a:ext cx="875392" cy="861934"/>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solidFill>
                    <a:prstClr val="white"/>
                  </a:solidFill>
                  <a:latin typeface="Calibri"/>
                </a:endParaRPr>
              </a:p>
            </p:txBody>
          </p:sp>
          <p:sp>
            <p:nvSpPr>
              <p:cNvPr id="4" name="TextBox 3"/>
              <p:cNvSpPr txBox="1"/>
              <p:nvPr/>
            </p:nvSpPr>
            <p:spPr>
              <a:xfrm>
                <a:off x="295176" y="537348"/>
                <a:ext cx="1690829" cy="677107"/>
              </a:xfrm>
              <a:prstGeom prst="rect">
                <a:avLst/>
              </a:prstGeom>
              <a:noFill/>
            </p:spPr>
            <p:txBody>
              <a:bodyPr wrap="square" rtlCol="0">
                <a:spAutoFit/>
              </a:bodyPr>
              <a:lstStyle/>
              <a:p>
                <a:pPr algn="ctr"/>
                <a:r>
                  <a:rPr lang="en-GB" sz="900">
                    <a:solidFill>
                      <a:prstClr val="black"/>
                    </a:solidFill>
                    <a:latin typeface="Calibri"/>
                  </a:rPr>
                  <a:t>Significantly</a:t>
                </a:r>
              </a:p>
              <a:p>
                <a:pPr algn="ctr"/>
                <a:r>
                  <a:rPr lang="en-GB" sz="900">
                    <a:solidFill>
                      <a:prstClr val="black"/>
                    </a:solidFill>
                    <a:latin typeface="Calibri"/>
                  </a:rPr>
                  <a:t>better than </a:t>
                </a:r>
              </a:p>
              <a:p>
                <a:pPr algn="ctr"/>
                <a:r>
                  <a:rPr lang="en-GB" sz="900">
                    <a:solidFill>
                      <a:prstClr val="black"/>
                    </a:solidFill>
                    <a:latin typeface="Calibri"/>
                  </a:rPr>
                  <a:t>England</a:t>
                </a:r>
              </a:p>
            </p:txBody>
          </p:sp>
        </p:grpSp>
        <p:sp>
          <p:nvSpPr>
            <p:cNvPr id="62" name="TextBox 61"/>
            <p:cNvSpPr txBox="1"/>
            <p:nvPr/>
          </p:nvSpPr>
          <p:spPr>
            <a:xfrm>
              <a:off x="4067176" y="5290416"/>
              <a:ext cx="7041889" cy="215444"/>
            </a:xfrm>
            <a:prstGeom prst="rect">
              <a:avLst/>
            </a:prstGeom>
            <a:noFill/>
          </p:spPr>
          <p:txBody>
            <a:bodyPr wrap="square" rtlCol="0">
              <a:spAutoFit/>
            </a:bodyPr>
            <a:lstStyle/>
            <a:p>
              <a:r>
                <a:rPr lang="en-GB" sz="800" i="1">
                  <a:solidFill>
                    <a:prstClr val="black"/>
                  </a:solidFill>
                  <a:latin typeface="Calibri"/>
                </a:rPr>
                <a:t>Source: NCMP 2015/2016, Leicester Children and Young People’s Health and Wellbeing Survey 2016 and Active Lives Survey 2015/2016. *overweight or obese </a:t>
              </a:r>
            </a:p>
          </p:txBody>
        </p:sp>
        <p:grpSp>
          <p:nvGrpSpPr>
            <p:cNvPr id="20" name="Group 19"/>
            <p:cNvGrpSpPr/>
            <p:nvPr/>
          </p:nvGrpSpPr>
          <p:grpSpPr>
            <a:xfrm>
              <a:off x="1008534" y="1360531"/>
              <a:ext cx="3659698" cy="1993946"/>
              <a:chOff x="-495902" y="1439566"/>
              <a:chExt cx="3573292" cy="2769201"/>
            </a:xfrm>
          </p:grpSpPr>
          <p:sp>
            <p:nvSpPr>
              <p:cNvPr id="2" name="Oval 1"/>
              <p:cNvSpPr/>
              <p:nvPr/>
            </p:nvSpPr>
            <p:spPr>
              <a:xfrm>
                <a:off x="44428" y="1439566"/>
                <a:ext cx="2852065" cy="2769201"/>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grpSp>
            <p:nvGrpSpPr>
              <p:cNvPr id="8" name="Group 7"/>
              <p:cNvGrpSpPr/>
              <p:nvPr/>
            </p:nvGrpSpPr>
            <p:grpSpPr>
              <a:xfrm>
                <a:off x="702895" y="3310555"/>
                <a:ext cx="1379765" cy="856408"/>
                <a:chOff x="1101787" y="153501"/>
                <a:chExt cx="2535343" cy="1607692"/>
              </a:xfrm>
            </p:grpSpPr>
            <p:pic>
              <p:nvPicPr>
                <p:cNvPr id="5" name="Picture 4"/>
                <p:cNvPicPr>
                  <a:picLocks noChangeAspect="1"/>
                </p:cNvPicPr>
                <p:nvPr/>
              </p:nvPicPr>
              <p:blipFill>
                <a:blip r:embed="rId6" cstate="email">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1575618" y="153501"/>
                  <a:ext cx="1607692" cy="1607692"/>
                </a:xfrm>
                <a:prstGeom prst="rect">
                  <a:avLst/>
                </a:prstGeom>
              </p:spPr>
            </p:pic>
            <p:pic>
              <p:nvPicPr>
                <p:cNvPr id="6" name="Picture 5"/>
                <p:cNvPicPr>
                  <a:picLocks noChangeAspect="1"/>
                </p:cNvPicPr>
                <p:nvPr/>
              </p:nvPicPr>
              <p:blipFill rotWithShape="1">
                <a:blip r:embed="rId6" cstate="email">
                  <a:duotone>
                    <a:schemeClr val="accent2">
                      <a:shade val="45000"/>
                      <a:satMod val="135000"/>
                    </a:schemeClr>
                    <a:prstClr val="white"/>
                  </a:duotone>
                  <a:extLst>
                    <a:ext uri="{28A0092B-C50C-407E-A947-70E740481C1C}">
                      <a14:useLocalDpi xmlns:a14="http://schemas.microsoft.com/office/drawing/2010/main"/>
                    </a:ext>
                  </a:extLst>
                </a:blip>
                <a:srcRect r="66123"/>
                <a:stretch/>
              </p:blipFill>
              <p:spPr>
                <a:xfrm>
                  <a:off x="3092808" y="153501"/>
                  <a:ext cx="544322" cy="1606740"/>
                </a:xfrm>
                <a:prstGeom prst="rect">
                  <a:avLst/>
                </a:prstGeom>
              </p:spPr>
            </p:pic>
            <p:pic>
              <p:nvPicPr>
                <p:cNvPr id="7" name="Picture 6"/>
                <p:cNvPicPr>
                  <a:picLocks noChangeAspect="1"/>
                </p:cNvPicPr>
                <p:nvPr/>
              </p:nvPicPr>
              <p:blipFill rotWithShape="1">
                <a:blip r:embed="rId7" cstate="email">
                  <a:duotone>
                    <a:schemeClr val="accent4">
                      <a:shade val="45000"/>
                      <a:satMod val="135000"/>
                    </a:schemeClr>
                    <a:prstClr val="white"/>
                  </a:duotone>
                  <a:extLst>
                    <a:ext uri="{28A0092B-C50C-407E-A947-70E740481C1C}">
                      <a14:useLocalDpi xmlns:a14="http://schemas.microsoft.com/office/drawing/2010/main"/>
                    </a:ext>
                  </a:extLst>
                </a:blip>
                <a:srcRect l="33884" r="33884"/>
                <a:stretch/>
              </p:blipFill>
              <p:spPr>
                <a:xfrm>
                  <a:off x="1101787" y="153502"/>
                  <a:ext cx="517885" cy="1606739"/>
                </a:xfrm>
                <a:prstGeom prst="rect">
                  <a:avLst/>
                </a:prstGeom>
              </p:spPr>
            </p:pic>
          </p:grpSp>
          <p:sp>
            <p:nvSpPr>
              <p:cNvPr id="24" name="Rectangle 23"/>
              <p:cNvSpPr/>
              <p:nvPr/>
            </p:nvSpPr>
            <p:spPr>
              <a:xfrm>
                <a:off x="286561" y="1572068"/>
                <a:ext cx="2442561" cy="577045"/>
              </a:xfrm>
              <a:prstGeom prst="rect">
                <a:avLst/>
              </a:prstGeom>
            </p:spPr>
            <p:txBody>
              <a:bodyPr wrap="square">
                <a:spAutoFit/>
              </a:bodyPr>
              <a:lstStyle/>
              <a:p>
                <a:pPr algn="ctr"/>
                <a:r>
                  <a:rPr lang="en-GB" sz="2100">
                    <a:solidFill>
                      <a:srgbClr val="92D050"/>
                    </a:solidFill>
                    <a:latin typeface="Berlin Sans FB Demi" panose="020E0802020502020306" pitchFamily="34" charset="0"/>
                  </a:rPr>
                  <a:t>In Reception</a:t>
                </a:r>
              </a:p>
            </p:txBody>
          </p:sp>
          <p:sp>
            <p:nvSpPr>
              <p:cNvPr id="25" name="TextBox 24"/>
              <p:cNvSpPr txBox="1"/>
              <p:nvPr/>
            </p:nvSpPr>
            <p:spPr>
              <a:xfrm>
                <a:off x="-495902" y="1777695"/>
                <a:ext cx="2354656" cy="993802"/>
              </a:xfrm>
              <a:prstGeom prst="rect">
                <a:avLst/>
              </a:prstGeom>
              <a:noFill/>
            </p:spPr>
            <p:txBody>
              <a:bodyPr wrap="square" rtlCol="0">
                <a:spAutoFit/>
              </a:bodyPr>
              <a:lstStyle/>
              <a:p>
                <a:pPr algn="r"/>
                <a:r>
                  <a:rPr lang="en-GB" sz="4050">
                    <a:solidFill>
                      <a:srgbClr val="C0504D"/>
                    </a:solidFill>
                    <a:latin typeface="Berlin Sans FB Demi" panose="020E0802020502020306" pitchFamily="34" charset="0"/>
                  </a:rPr>
                  <a:t>1</a:t>
                </a:r>
                <a:r>
                  <a:rPr lang="en-GB" sz="1500">
                    <a:solidFill>
                      <a:srgbClr val="C0504D"/>
                    </a:solidFill>
                    <a:latin typeface="Berlin Sans FB Demi" panose="020E0802020502020306" pitchFamily="34" charset="0"/>
                  </a:rPr>
                  <a:t> in </a:t>
                </a:r>
                <a:r>
                  <a:rPr lang="en-GB" sz="4050">
                    <a:solidFill>
                      <a:srgbClr val="C0504D"/>
                    </a:solidFill>
                    <a:latin typeface="Berlin Sans FB Demi" panose="020E0802020502020306" pitchFamily="34" charset="0"/>
                  </a:rPr>
                  <a:t>5</a:t>
                </a:r>
              </a:p>
            </p:txBody>
          </p:sp>
          <p:sp>
            <p:nvSpPr>
              <p:cNvPr id="44" name="Rectangle 43"/>
              <p:cNvSpPr/>
              <p:nvPr/>
            </p:nvSpPr>
            <p:spPr>
              <a:xfrm>
                <a:off x="-131029" y="2485630"/>
                <a:ext cx="3208419" cy="1089975"/>
              </a:xfrm>
              <a:prstGeom prst="rect">
                <a:avLst/>
              </a:prstGeom>
            </p:spPr>
            <p:txBody>
              <a:bodyPr wrap="square">
                <a:spAutoFit/>
              </a:bodyPr>
              <a:lstStyle/>
              <a:p>
                <a:pPr algn="ctr"/>
                <a:r>
                  <a:rPr lang="en-GB">
                    <a:solidFill>
                      <a:srgbClr val="66CCFF"/>
                    </a:solidFill>
                    <a:latin typeface="Berlin Sans FB Demi" panose="020E0802020502020306" pitchFamily="34" charset="0"/>
                  </a:rPr>
                  <a:t>children have </a:t>
                </a:r>
              </a:p>
              <a:p>
                <a:pPr algn="ctr"/>
                <a:r>
                  <a:rPr lang="en-GB" sz="2700">
                    <a:solidFill>
                      <a:srgbClr val="FFC000"/>
                    </a:solidFill>
                    <a:latin typeface="Berlin Sans FB Demi" panose="020E0802020502020306" pitchFamily="34" charset="0"/>
                  </a:rPr>
                  <a:t>excess</a:t>
                </a:r>
                <a:r>
                  <a:rPr lang="en-GB">
                    <a:solidFill>
                      <a:srgbClr val="4F81BD"/>
                    </a:solidFill>
                    <a:latin typeface="Berlin Sans FB Demi" panose="020E0802020502020306" pitchFamily="34" charset="0"/>
                  </a:rPr>
                  <a:t> </a:t>
                </a:r>
                <a:r>
                  <a:rPr lang="en-GB">
                    <a:solidFill>
                      <a:srgbClr val="66CCFF"/>
                    </a:solidFill>
                    <a:latin typeface="Berlin Sans FB Demi" panose="020E0802020502020306" pitchFamily="34" charset="0"/>
                  </a:rPr>
                  <a:t>weight</a:t>
                </a:r>
              </a:p>
            </p:txBody>
          </p:sp>
        </p:grpSp>
        <p:pic>
          <p:nvPicPr>
            <p:cNvPr id="46" name="Picture 45"/>
            <p:cNvPicPr>
              <a:picLocks noChangeAspect="1"/>
            </p:cNvPicPr>
            <p:nvPr/>
          </p:nvPicPr>
          <p:blipFill>
            <a:blip r:embed="rId8" cstate="email">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rot="16200000">
              <a:off x="7305085" y="1849701"/>
              <a:ext cx="845438" cy="1005834"/>
            </a:xfrm>
            <a:prstGeom prst="rect">
              <a:avLst/>
            </a:prstGeom>
          </p:spPr>
        </p:pic>
        <p:grpSp>
          <p:nvGrpSpPr>
            <p:cNvPr id="11" name="Group 10"/>
            <p:cNvGrpSpPr/>
            <p:nvPr/>
          </p:nvGrpSpPr>
          <p:grpSpPr>
            <a:xfrm>
              <a:off x="8467678" y="1865083"/>
              <a:ext cx="1548413" cy="658975"/>
              <a:chOff x="12762304" y="3752914"/>
              <a:chExt cx="4317883" cy="2178061"/>
            </a:xfrm>
          </p:grpSpPr>
          <p:pic>
            <p:nvPicPr>
              <p:cNvPr id="9" name="Picture 8"/>
              <p:cNvPicPr>
                <a:picLocks noChangeAspect="1"/>
              </p:cNvPicPr>
              <p:nvPr/>
            </p:nvPicPr>
            <p:blipFill rotWithShape="1">
              <a:blip r:embed="rId9" cstate="email">
                <a:duotone>
                  <a:schemeClr val="accent4">
                    <a:shade val="45000"/>
                    <a:satMod val="135000"/>
                  </a:schemeClr>
                  <a:prstClr val="white"/>
                </a:duotone>
                <a:extLst>
                  <a:ext uri="{28A0092B-C50C-407E-A947-70E740481C1C}">
                    <a14:useLocalDpi xmlns:a14="http://schemas.microsoft.com/office/drawing/2010/main"/>
                  </a:ext>
                </a:extLst>
              </a:blip>
              <a:srcRect l="36272" t="23622" r="34948" b="16761"/>
              <a:stretch/>
            </p:blipFill>
            <p:spPr>
              <a:xfrm>
                <a:off x="12762304" y="3752914"/>
                <a:ext cx="1008112" cy="2088232"/>
              </a:xfrm>
              <a:prstGeom prst="rect">
                <a:avLst/>
              </a:prstGeom>
            </p:spPr>
          </p:pic>
          <p:pic>
            <p:nvPicPr>
              <p:cNvPr id="38" name="Picture 37"/>
              <p:cNvPicPr>
                <a:picLocks noChangeAspect="1"/>
              </p:cNvPicPr>
              <p:nvPr/>
            </p:nvPicPr>
            <p:blipFill rotWithShape="1">
              <a:blip r:embed="rId9" cstate="email">
                <a:duotone>
                  <a:schemeClr val="accent2">
                    <a:shade val="45000"/>
                    <a:satMod val="135000"/>
                  </a:schemeClr>
                  <a:prstClr val="white"/>
                </a:duotone>
                <a:extLst>
                  <a:ext uri="{28A0092B-C50C-407E-A947-70E740481C1C}">
                    <a14:useLocalDpi xmlns:a14="http://schemas.microsoft.com/office/drawing/2010/main"/>
                  </a:ext>
                </a:extLst>
              </a:blip>
              <a:srcRect l="36272" t="23622" r="34948" b="16761"/>
              <a:stretch/>
            </p:blipFill>
            <p:spPr>
              <a:xfrm>
                <a:off x="16072075" y="3842743"/>
                <a:ext cx="1008112" cy="2088232"/>
              </a:xfrm>
              <a:prstGeom prst="rect">
                <a:avLst/>
              </a:prstGeom>
            </p:spPr>
          </p:pic>
          <p:pic>
            <p:nvPicPr>
              <p:cNvPr id="40" name="Picture 39"/>
              <p:cNvPicPr>
                <a:picLocks noChangeAspect="1"/>
              </p:cNvPicPr>
              <p:nvPr/>
            </p:nvPicPr>
            <p:blipFill rotWithShape="1">
              <a:blip r:embed="rId9" cstate="email">
                <a:duotone>
                  <a:schemeClr val="accent4">
                    <a:shade val="45000"/>
                    <a:satMod val="135000"/>
                  </a:schemeClr>
                  <a:prstClr val="white"/>
                </a:duotone>
                <a:extLst>
                  <a:ext uri="{28A0092B-C50C-407E-A947-70E740481C1C}">
                    <a14:useLocalDpi xmlns:a14="http://schemas.microsoft.com/office/drawing/2010/main"/>
                  </a:ext>
                </a:extLst>
              </a:blip>
              <a:srcRect l="36272" t="23622" r="34948" b="16761"/>
              <a:stretch/>
            </p:blipFill>
            <p:spPr>
              <a:xfrm>
                <a:off x="13573777" y="3762302"/>
                <a:ext cx="1008112" cy="2088232"/>
              </a:xfrm>
              <a:prstGeom prst="rect">
                <a:avLst/>
              </a:prstGeom>
            </p:spPr>
          </p:pic>
          <p:pic>
            <p:nvPicPr>
              <p:cNvPr id="41" name="Picture 40"/>
              <p:cNvPicPr>
                <a:picLocks noChangeAspect="1"/>
              </p:cNvPicPr>
              <p:nvPr/>
            </p:nvPicPr>
            <p:blipFill rotWithShape="1">
              <a:blip r:embed="rId9" cstate="email">
                <a:duotone>
                  <a:schemeClr val="accent4">
                    <a:shade val="45000"/>
                    <a:satMod val="135000"/>
                  </a:schemeClr>
                  <a:prstClr val="white"/>
                </a:duotone>
                <a:extLst>
                  <a:ext uri="{28A0092B-C50C-407E-A947-70E740481C1C}">
                    <a14:useLocalDpi xmlns:a14="http://schemas.microsoft.com/office/drawing/2010/main"/>
                  </a:ext>
                </a:extLst>
              </a:blip>
              <a:srcRect l="36272" t="23622" r="34948" b="16761"/>
              <a:stretch/>
            </p:blipFill>
            <p:spPr>
              <a:xfrm>
                <a:off x="14382415" y="3791584"/>
                <a:ext cx="1008112" cy="2088232"/>
              </a:xfrm>
              <a:prstGeom prst="rect">
                <a:avLst/>
              </a:prstGeom>
            </p:spPr>
          </p:pic>
          <p:pic>
            <p:nvPicPr>
              <p:cNvPr id="42" name="Picture 41"/>
              <p:cNvPicPr>
                <a:picLocks noChangeAspect="1"/>
              </p:cNvPicPr>
              <p:nvPr/>
            </p:nvPicPr>
            <p:blipFill rotWithShape="1">
              <a:blip r:embed="rId9" cstate="email">
                <a:duotone>
                  <a:schemeClr val="accent2">
                    <a:shade val="45000"/>
                    <a:satMod val="135000"/>
                  </a:schemeClr>
                  <a:prstClr val="white"/>
                </a:duotone>
                <a:extLst>
                  <a:ext uri="{28A0092B-C50C-407E-A947-70E740481C1C}">
                    <a14:useLocalDpi xmlns:a14="http://schemas.microsoft.com/office/drawing/2010/main"/>
                  </a:ext>
                </a:extLst>
              </a:blip>
              <a:srcRect l="36272" t="23622" r="34948" b="16761"/>
              <a:stretch/>
            </p:blipFill>
            <p:spPr>
              <a:xfrm>
                <a:off x="15196069" y="3794265"/>
                <a:ext cx="1008112" cy="2088232"/>
              </a:xfrm>
              <a:prstGeom prst="rect">
                <a:avLst/>
              </a:prstGeom>
            </p:spPr>
          </p:pic>
        </p:grpSp>
        <p:sp>
          <p:nvSpPr>
            <p:cNvPr id="50" name="Rectangle 49"/>
            <p:cNvSpPr/>
            <p:nvPr/>
          </p:nvSpPr>
          <p:spPr>
            <a:xfrm>
              <a:off x="8165403" y="1452370"/>
              <a:ext cx="2128023" cy="507831"/>
            </a:xfrm>
            <a:prstGeom prst="rect">
              <a:avLst/>
            </a:prstGeom>
          </p:spPr>
          <p:txBody>
            <a:bodyPr wrap="square">
              <a:spAutoFit/>
            </a:bodyPr>
            <a:lstStyle/>
            <a:p>
              <a:pPr algn="ctr"/>
              <a:r>
                <a:rPr lang="en-GB" sz="1350">
                  <a:solidFill>
                    <a:srgbClr val="92D050"/>
                  </a:solidFill>
                  <a:latin typeface="Berlin Sans FB Demi" panose="020E0802020502020306" pitchFamily="34" charset="0"/>
                </a:rPr>
                <a:t>by adulthood it is </a:t>
              </a:r>
            </a:p>
            <a:p>
              <a:pPr algn="ctr"/>
              <a:r>
                <a:rPr lang="en-GB" sz="1350">
                  <a:solidFill>
                    <a:srgbClr val="92D050"/>
                  </a:solidFill>
                  <a:latin typeface="Berlin Sans FB Demi" panose="020E0802020502020306" pitchFamily="34" charset="0"/>
                </a:rPr>
                <a:t>estimated that…</a:t>
              </a:r>
            </a:p>
          </p:txBody>
        </p:sp>
        <p:sp>
          <p:nvSpPr>
            <p:cNvPr id="51" name="TextBox 50"/>
            <p:cNvSpPr txBox="1"/>
            <p:nvPr/>
          </p:nvSpPr>
          <p:spPr>
            <a:xfrm>
              <a:off x="8808536" y="2466721"/>
              <a:ext cx="949143" cy="487378"/>
            </a:xfrm>
            <a:prstGeom prst="rect">
              <a:avLst/>
            </a:prstGeom>
            <a:noFill/>
          </p:spPr>
          <p:txBody>
            <a:bodyPr wrap="square" rtlCol="0">
              <a:spAutoFit/>
            </a:bodyPr>
            <a:lstStyle/>
            <a:p>
              <a:pPr>
                <a:lnSpc>
                  <a:spcPts val="3000"/>
                </a:lnSpc>
              </a:pPr>
              <a:r>
                <a:rPr lang="en-GB" sz="3799">
                  <a:solidFill>
                    <a:srgbClr val="C0504D"/>
                  </a:solidFill>
                  <a:latin typeface="Berlin Sans FB Demi" panose="020E0802020502020306" pitchFamily="34" charset="0"/>
                </a:rPr>
                <a:t>3</a:t>
              </a:r>
              <a:r>
                <a:rPr lang="en-GB" sz="1459">
                  <a:solidFill>
                    <a:srgbClr val="C0504D"/>
                  </a:solidFill>
                  <a:latin typeface="Berlin Sans FB Demi" panose="020E0802020502020306" pitchFamily="34" charset="0"/>
                </a:rPr>
                <a:t> </a:t>
              </a:r>
              <a:r>
                <a:rPr lang="en-GB" sz="1500">
                  <a:solidFill>
                    <a:srgbClr val="C0504D"/>
                  </a:solidFill>
                  <a:latin typeface="Berlin Sans FB Demi" panose="020E0802020502020306" pitchFamily="34" charset="0"/>
                </a:rPr>
                <a:t>in</a:t>
              </a:r>
              <a:r>
                <a:rPr lang="en-GB" sz="1459">
                  <a:solidFill>
                    <a:srgbClr val="C0504D"/>
                  </a:solidFill>
                  <a:latin typeface="Berlin Sans FB Demi" panose="020E0802020502020306" pitchFamily="34" charset="0"/>
                </a:rPr>
                <a:t> </a:t>
              </a:r>
              <a:r>
                <a:rPr lang="en-GB" sz="3799">
                  <a:solidFill>
                    <a:srgbClr val="C0504D"/>
                  </a:solidFill>
                  <a:latin typeface="Berlin Sans FB Demi" panose="020E0802020502020306" pitchFamily="34" charset="0"/>
                </a:rPr>
                <a:t>5</a:t>
              </a:r>
            </a:p>
          </p:txBody>
        </p:sp>
        <p:sp>
          <p:nvSpPr>
            <p:cNvPr id="52" name="Rectangle 51"/>
            <p:cNvSpPr/>
            <p:nvPr/>
          </p:nvSpPr>
          <p:spPr>
            <a:xfrm>
              <a:off x="8335573" y="2678464"/>
              <a:ext cx="1813790" cy="692497"/>
            </a:xfrm>
            <a:prstGeom prst="rect">
              <a:avLst/>
            </a:prstGeom>
          </p:spPr>
          <p:txBody>
            <a:bodyPr wrap="square">
              <a:spAutoFit/>
            </a:bodyPr>
            <a:lstStyle/>
            <a:p>
              <a:pPr algn="ctr"/>
              <a:r>
                <a:rPr lang="en-GB" sz="1500">
                  <a:solidFill>
                    <a:srgbClr val="66CCFF"/>
                  </a:solidFill>
                  <a:latin typeface="Berlin Sans FB Demi" panose="020E0802020502020306" pitchFamily="34" charset="0"/>
                </a:rPr>
                <a:t>have </a:t>
              </a:r>
              <a:r>
                <a:rPr lang="en-GB" sz="2400">
                  <a:solidFill>
                    <a:srgbClr val="FFC000"/>
                  </a:solidFill>
                  <a:latin typeface="Berlin Sans FB Demi" panose="020E0802020502020306" pitchFamily="34" charset="0"/>
                </a:rPr>
                <a:t>excess</a:t>
              </a:r>
              <a:r>
                <a:rPr lang="en-GB" sz="2400">
                  <a:solidFill>
                    <a:srgbClr val="66CCFF"/>
                  </a:solidFill>
                  <a:latin typeface="Berlin Sans FB Demi" panose="020E0802020502020306" pitchFamily="34" charset="0"/>
                </a:rPr>
                <a:t> </a:t>
              </a:r>
              <a:r>
                <a:rPr lang="en-GB" sz="1500">
                  <a:solidFill>
                    <a:srgbClr val="66CCFF"/>
                  </a:solidFill>
                  <a:latin typeface="Berlin Sans FB Demi" panose="020E0802020502020306" pitchFamily="34" charset="0"/>
                </a:rPr>
                <a:t>weight</a:t>
              </a:r>
            </a:p>
          </p:txBody>
        </p:sp>
        <p:sp>
          <p:nvSpPr>
            <p:cNvPr id="22" name="TextBox 21"/>
            <p:cNvSpPr txBox="1"/>
            <p:nvPr/>
          </p:nvSpPr>
          <p:spPr>
            <a:xfrm>
              <a:off x="5566589" y="2537991"/>
              <a:ext cx="1128682" cy="487378"/>
            </a:xfrm>
            <a:prstGeom prst="rect">
              <a:avLst/>
            </a:prstGeom>
            <a:noFill/>
          </p:spPr>
          <p:txBody>
            <a:bodyPr wrap="square" rtlCol="0">
              <a:spAutoFit/>
            </a:bodyPr>
            <a:lstStyle/>
            <a:p>
              <a:pPr algn="ctr">
                <a:lnSpc>
                  <a:spcPts val="3000"/>
                </a:lnSpc>
              </a:pPr>
              <a:r>
                <a:rPr lang="en-GB" sz="3799">
                  <a:solidFill>
                    <a:srgbClr val="C0504D"/>
                  </a:solidFill>
                  <a:latin typeface="Berlin Sans FB Demi" panose="020E0802020502020306" pitchFamily="34" charset="0"/>
                </a:rPr>
                <a:t>2</a:t>
              </a:r>
              <a:r>
                <a:rPr lang="en-GB" sz="1459">
                  <a:solidFill>
                    <a:srgbClr val="C0504D"/>
                  </a:solidFill>
                  <a:latin typeface="Berlin Sans FB Demi" panose="020E0802020502020306" pitchFamily="34" charset="0"/>
                </a:rPr>
                <a:t> </a:t>
              </a:r>
              <a:r>
                <a:rPr lang="en-GB" sz="1500">
                  <a:solidFill>
                    <a:srgbClr val="C0504D"/>
                  </a:solidFill>
                  <a:latin typeface="Berlin Sans FB Demi" panose="020E0802020502020306" pitchFamily="34" charset="0"/>
                </a:rPr>
                <a:t>in</a:t>
              </a:r>
              <a:r>
                <a:rPr lang="en-GB" sz="1459">
                  <a:solidFill>
                    <a:srgbClr val="C0504D"/>
                  </a:solidFill>
                  <a:latin typeface="Berlin Sans FB Demi" panose="020E0802020502020306" pitchFamily="34" charset="0"/>
                </a:rPr>
                <a:t> </a:t>
              </a:r>
              <a:r>
                <a:rPr lang="en-GB" sz="3799">
                  <a:solidFill>
                    <a:srgbClr val="C0504D"/>
                  </a:solidFill>
                  <a:latin typeface="Berlin Sans FB Demi" panose="020E0802020502020306" pitchFamily="34" charset="0"/>
                </a:rPr>
                <a:t>5</a:t>
              </a:r>
            </a:p>
          </p:txBody>
        </p:sp>
        <p:sp>
          <p:nvSpPr>
            <p:cNvPr id="23" name="Rectangle 22"/>
            <p:cNvSpPr/>
            <p:nvPr/>
          </p:nvSpPr>
          <p:spPr>
            <a:xfrm>
              <a:off x="4668716" y="1424101"/>
              <a:ext cx="2327792" cy="507831"/>
            </a:xfrm>
            <a:prstGeom prst="rect">
              <a:avLst/>
            </a:prstGeom>
          </p:spPr>
          <p:txBody>
            <a:bodyPr wrap="square">
              <a:spAutoFit/>
            </a:bodyPr>
            <a:lstStyle/>
            <a:p>
              <a:pPr algn="r"/>
              <a:r>
                <a:rPr lang="en-GB" sz="2700">
                  <a:solidFill>
                    <a:srgbClr val="92D050"/>
                  </a:solidFill>
                  <a:latin typeface="Berlin Sans FB Demi" panose="020E0802020502020306" pitchFamily="34" charset="0"/>
                </a:rPr>
                <a:t>…by Year 6</a:t>
              </a:r>
            </a:p>
          </p:txBody>
        </p:sp>
        <p:grpSp>
          <p:nvGrpSpPr>
            <p:cNvPr id="67" name="Group 66"/>
            <p:cNvGrpSpPr/>
            <p:nvPr/>
          </p:nvGrpSpPr>
          <p:grpSpPr>
            <a:xfrm>
              <a:off x="5327525" y="1717782"/>
              <a:ext cx="1573518" cy="981094"/>
              <a:chOff x="558685" y="79360"/>
              <a:chExt cx="2624625" cy="1629246"/>
            </a:xfrm>
          </p:grpSpPr>
          <p:pic>
            <p:nvPicPr>
              <p:cNvPr id="68" name="Picture 67"/>
              <p:cNvPicPr>
                <a:picLocks noChangeAspect="1"/>
              </p:cNvPicPr>
              <p:nvPr/>
            </p:nvPicPr>
            <p:blipFill>
              <a:blip r:embed="rId10" cstate="email">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1575618" y="100914"/>
                <a:ext cx="1607692" cy="1607692"/>
              </a:xfrm>
              <a:prstGeom prst="rect">
                <a:avLst/>
              </a:prstGeom>
            </p:spPr>
          </p:pic>
          <p:pic>
            <p:nvPicPr>
              <p:cNvPr id="69" name="Picture 68"/>
              <p:cNvPicPr>
                <a:picLocks noChangeAspect="1"/>
              </p:cNvPicPr>
              <p:nvPr/>
            </p:nvPicPr>
            <p:blipFill rotWithShape="1">
              <a:blip r:embed="rId10" cstate="email">
                <a:duotone>
                  <a:schemeClr val="accent4">
                    <a:shade val="45000"/>
                    <a:satMod val="135000"/>
                  </a:schemeClr>
                  <a:prstClr val="white"/>
                </a:duotone>
                <a:extLst>
                  <a:ext uri="{28A0092B-C50C-407E-A947-70E740481C1C}">
                    <a14:useLocalDpi xmlns:a14="http://schemas.microsoft.com/office/drawing/2010/main"/>
                  </a:ext>
                </a:extLst>
              </a:blip>
              <a:srcRect r="66123"/>
              <a:stretch/>
            </p:blipFill>
            <p:spPr>
              <a:xfrm>
                <a:off x="558685" y="79360"/>
                <a:ext cx="544323" cy="1606740"/>
              </a:xfrm>
              <a:prstGeom prst="rect">
                <a:avLst/>
              </a:prstGeom>
            </p:spPr>
          </p:pic>
          <p:pic>
            <p:nvPicPr>
              <p:cNvPr id="71" name="Picture 70"/>
              <p:cNvPicPr>
                <a:picLocks noChangeAspect="1"/>
              </p:cNvPicPr>
              <p:nvPr/>
            </p:nvPicPr>
            <p:blipFill rotWithShape="1">
              <a:blip r:embed="rId10" cstate="email">
                <a:duotone>
                  <a:schemeClr val="accent4">
                    <a:shade val="45000"/>
                    <a:satMod val="135000"/>
                  </a:schemeClr>
                  <a:prstClr val="white"/>
                </a:duotone>
                <a:extLst>
                  <a:ext uri="{28A0092B-C50C-407E-A947-70E740481C1C}">
                    <a14:useLocalDpi xmlns:a14="http://schemas.microsoft.com/office/drawing/2010/main"/>
                  </a:ext>
                </a:extLst>
              </a:blip>
              <a:srcRect l="33884" r="33884"/>
              <a:stretch/>
            </p:blipFill>
            <p:spPr>
              <a:xfrm>
                <a:off x="1101787" y="100914"/>
                <a:ext cx="517885" cy="1606740"/>
              </a:xfrm>
              <a:prstGeom prst="rect">
                <a:avLst/>
              </a:prstGeom>
            </p:spPr>
          </p:pic>
        </p:grpSp>
        <p:sp>
          <p:nvSpPr>
            <p:cNvPr id="65" name="TextBox 64"/>
            <p:cNvSpPr txBox="1"/>
            <p:nvPr/>
          </p:nvSpPr>
          <p:spPr>
            <a:xfrm>
              <a:off x="2080401" y="4262092"/>
              <a:ext cx="1128682" cy="487378"/>
            </a:xfrm>
            <a:prstGeom prst="rect">
              <a:avLst/>
            </a:prstGeom>
            <a:noFill/>
          </p:spPr>
          <p:txBody>
            <a:bodyPr wrap="square" rtlCol="0">
              <a:spAutoFit/>
            </a:bodyPr>
            <a:lstStyle/>
            <a:p>
              <a:pPr algn="ctr">
                <a:lnSpc>
                  <a:spcPts val="3000"/>
                </a:lnSpc>
              </a:pPr>
              <a:r>
                <a:rPr lang="en-GB" sz="3799">
                  <a:solidFill>
                    <a:srgbClr val="C0504D"/>
                  </a:solidFill>
                  <a:latin typeface="Berlin Sans FB Demi" panose="020E0802020502020306" pitchFamily="34" charset="0"/>
                </a:rPr>
                <a:t>4</a:t>
              </a:r>
              <a:r>
                <a:rPr lang="en-GB" sz="1459">
                  <a:solidFill>
                    <a:srgbClr val="C0504D"/>
                  </a:solidFill>
                  <a:latin typeface="Berlin Sans FB Demi" panose="020E0802020502020306" pitchFamily="34" charset="0"/>
                </a:rPr>
                <a:t> </a:t>
              </a:r>
              <a:r>
                <a:rPr lang="en-GB" sz="1500">
                  <a:solidFill>
                    <a:srgbClr val="C0504D"/>
                  </a:solidFill>
                  <a:latin typeface="Berlin Sans FB Demi" panose="020E0802020502020306" pitchFamily="34" charset="0"/>
                </a:rPr>
                <a:t>in</a:t>
              </a:r>
              <a:r>
                <a:rPr lang="en-GB" sz="1459">
                  <a:solidFill>
                    <a:srgbClr val="C0504D"/>
                  </a:solidFill>
                  <a:latin typeface="Berlin Sans FB Demi" panose="020E0802020502020306" pitchFamily="34" charset="0"/>
                </a:rPr>
                <a:t> </a:t>
              </a:r>
              <a:r>
                <a:rPr lang="en-GB" sz="3799">
                  <a:solidFill>
                    <a:srgbClr val="C0504D"/>
                  </a:solidFill>
                  <a:latin typeface="Berlin Sans FB Demi" panose="020E0802020502020306" pitchFamily="34" charset="0"/>
                </a:rPr>
                <a:t>5</a:t>
              </a:r>
            </a:p>
          </p:txBody>
        </p:sp>
        <p:sp>
          <p:nvSpPr>
            <p:cNvPr id="17" name="Rectangle 16"/>
            <p:cNvSpPr/>
            <p:nvPr/>
          </p:nvSpPr>
          <p:spPr>
            <a:xfrm>
              <a:off x="1725804" y="4608634"/>
              <a:ext cx="2189450" cy="784830"/>
            </a:xfrm>
            <a:prstGeom prst="rect">
              <a:avLst/>
            </a:prstGeom>
          </p:spPr>
          <p:txBody>
            <a:bodyPr wrap="square">
              <a:spAutoFit/>
            </a:bodyPr>
            <a:lstStyle/>
            <a:p>
              <a:pPr algn="ctr"/>
              <a:r>
                <a:rPr lang="en-GB" sz="1500">
                  <a:solidFill>
                    <a:srgbClr val="66CCFF"/>
                  </a:solidFill>
                  <a:latin typeface="Berlin Sans FB Demi" panose="020E0802020502020306" pitchFamily="34" charset="0"/>
                </a:rPr>
                <a:t>children enjoy P.E. </a:t>
              </a:r>
            </a:p>
            <a:p>
              <a:pPr algn="ctr"/>
              <a:r>
                <a:rPr lang="en-GB" sz="1500">
                  <a:solidFill>
                    <a:srgbClr val="66CCFF"/>
                  </a:solidFill>
                  <a:latin typeface="Berlin Sans FB Demi" panose="020E0802020502020306" pitchFamily="34" charset="0"/>
                </a:rPr>
                <a:t>at school: </a:t>
              </a:r>
            </a:p>
            <a:p>
              <a:pPr algn="ctr"/>
              <a:r>
                <a:rPr lang="en-GB" sz="1500">
                  <a:solidFill>
                    <a:srgbClr val="66CCFF"/>
                  </a:solidFill>
                  <a:latin typeface="Berlin Sans FB Demi" panose="020E0802020502020306" pitchFamily="34" charset="0"/>
                </a:rPr>
                <a:t>boys more so than girls </a:t>
              </a:r>
            </a:p>
          </p:txBody>
        </p:sp>
        <p:sp>
          <p:nvSpPr>
            <p:cNvPr id="66" name="TextBox 65"/>
            <p:cNvSpPr txBox="1"/>
            <p:nvPr/>
          </p:nvSpPr>
          <p:spPr>
            <a:xfrm>
              <a:off x="4930471" y="3849068"/>
              <a:ext cx="1765992" cy="646331"/>
            </a:xfrm>
            <a:prstGeom prst="rect">
              <a:avLst/>
            </a:prstGeom>
            <a:noFill/>
          </p:spPr>
          <p:txBody>
            <a:bodyPr wrap="square" rtlCol="0">
              <a:spAutoFit/>
            </a:bodyPr>
            <a:lstStyle/>
            <a:p>
              <a:pPr algn="r"/>
              <a:r>
                <a:rPr lang="en-GB" sz="3600">
                  <a:solidFill>
                    <a:srgbClr val="92D050"/>
                  </a:solidFill>
                  <a:latin typeface="Berlin Sans FB Demi" panose="020E0802020502020306" pitchFamily="34" charset="0"/>
                </a:rPr>
                <a:t>1</a:t>
              </a:r>
              <a:r>
                <a:rPr lang="en-GB" sz="1350">
                  <a:solidFill>
                    <a:srgbClr val="92D050"/>
                  </a:solidFill>
                  <a:latin typeface="Berlin Sans FB Demi" panose="020E0802020502020306" pitchFamily="34" charset="0"/>
                </a:rPr>
                <a:t> in </a:t>
              </a:r>
              <a:r>
                <a:rPr lang="en-GB" sz="3600">
                  <a:solidFill>
                    <a:srgbClr val="92D050"/>
                  </a:solidFill>
                  <a:latin typeface="Berlin Sans FB Demi" panose="020E0802020502020306" pitchFamily="34" charset="0"/>
                </a:rPr>
                <a:t>5</a:t>
              </a:r>
            </a:p>
          </p:txBody>
        </p:sp>
        <p:sp>
          <p:nvSpPr>
            <p:cNvPr id="73" name="Rectangle 72"/>
            <p:cNvSpPr/>
            <p:nvPr/>
          </p:nvSpPr>
          <p:spPr>
            <a:xfrm>
              <a:off x="5430889" y="3470843"/>
              <a:ext cx="1831921" cy="600164"/>
            </a:xfrm>
            <a:prstGeom prst="rect">
              <a:avLst/>
            </a:prstGeom>
          </p:spPr>
          <p:txBody>
            <a:bodyPr wrap="square">
              <a:spAutoFit/>
            </a:bodyPr>
            <a:lstStyle/>
            <a:p>
              <a:pPr algn="ctr"/>
              <a:r>
                <a:rPr lang="en-GB" sz="3300">
                  <a:solidFill>
                    <a:srgbClr val="66CCFF"/>
                  </a:solidFill>
                  <a:latin typeface="Berlin Sans FB Demi" panose="020E0802020502020306" pitchFamily="34" charset="0"/>
                </a:rPr>
                <a:t>Only</a:t>
              </a:r>
            </a:p>
          </p:txBody>
        </p:sp>
        <p:sp>
          <p:nvSpPr>
            <p:cNvPr id="74" name="Rectangle 73"/>
            <p:cNvSpPr/>
            <p:nvPr/>
          </p:nvSpPr>
          <p:spPr>
            <a:xfrm>
              <a:off x="5294687" y="4369013"/>
              <a:ext cx="2189450" cy="715581"/>
            </a:xfrm>
            <a:prstGeom prst="rect">
              <a:avLst/>
            </a:prstGeom>
          </p:spPr>
          <p:txBody>
            <a:bodyPr wrap="square">
              <a:spAutoFit/>
            </a:bodyPr>
            <a:lstStyle/>
            <a:p>
              <a:pPr algn="ctr"/>
              <a:r>
                <a:rPr lang="en-GB" sz="1350">
                  <a:solidFill>
                    <a:srgbClr val="FFC000"/>
                  </a:solidFill>
                  <a:latin typeface="Berlin Sans FB Demi" panose="020E0802020502020306" pitchFamily="34" charset="0"/>
                </a:rPr>
                <a:t>Children participated in physical activity on seven days of the week</a:t>
              </a:r>
            </a:p>
          </p:txBody>
        </p:sp>
        <p:pic>
          <p:nvPicPr>
            <p:cNvPr id="77" name="Picture 76"/>
            <p:cNvPicPr>
              <a:picLocks noChangeAspect="1"/>
            </p:cNvPicPr>
            <p:nvPr/>
          </p:nvPicPr>
          <p:blipFill rotWithShape="1">
            <a:blip r:embed="rId9" cstate="email">
              <a:duotone>
                <a:schemeClr val="accent2">
                  <a:shade val="45000"/>
                  <a:satMod val="135000"/>
                </a:schemeClr>
                <a:prstClr val="white"/>
              </a:duotone>
              <a:extLst>
                <a:ext uri="{28A0092B-C50C-407E-A947-70E740481C1C}">
                  <a14:useLocalDpi xmlns:a14="http://schemas.microsoft.com/office/drawing/2010/main"/>
                </a:ext>
              </a:extLst>
            </a:blip>
            <a:srcRect l="36272" t="23622" r="34948" b="16761"/>
            <a:stretch/>
          </p:blipFill>
          <p:spPr>
            <a:xfrm>
              <a:off x="1890038" y="3668195"/>
              <a:ext cx="315980" cy="552221"/>
            </a:xfrm>
            <a:prstGeom prst="rect">
              <a:avLst/>
            </a:prstGeom>
            <a:noFill/>
          </p:spPr>
        </p:pic>
        <p:grpSp>
          <p:nvGrpSpPr>
            <p:cNvPr id="78" name="Group 77"/>
            <p:cNvGrpSpPr/>
            <p:nvPr/>
          </p:nvGrpSpPr>
          <p:grpSpPr>
            <a:xfrm>
              <a:off x="2948978" y="638763"/>
              <a:ext cx="1920480" cy="646451"/>
              <a:chOff x="295176" y="397065"/>
              <a:chExt cx="1690829" cy="861934"/>
            </a:xfrm>
          </p:grpSpPr>
          <p:sp>
            <p:nvSpPr>
              <p:cNvPr id="79" name="Oval 78"/>
              <p:cNvSpPr/>
              <p:nvPr/>
            </p:nvSpPr>
            <p:spPr>
              <a:xfrm>
                <a:off x="702895" y="397065"/>
                <a:ext cx="875392" cy="8619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solidFill>
                    <a:prstClr val="white"/>
                  </a:solidFill>
                  <a:latin typeface="Calibri"/>
                </a:endParaRPr>
              </a:p>
            </p:txBody>
          </p:sp>
          <p:sp>
            <p:nvSpPr>
              <p:cNvPr id="80" name="TextBox 79"/>
              <p:cNvSpPr txBox="1"/>
              <p:nvPr/>
            </p:nvSpPr>
            <p:spPr>
              <a:xfrm>
                <a:off x="295176" y="537348"/>
                <a:ext cx="1690829" cy="677107"/>
              </a:xfrm>
              <a:prstGeom prst="rect">
                <a:avLst/>
              </a:prstGeom>
              <a:noFill/>
            </p:spPr>
            <p:txBody>
              <a:bodyPr wrap="square" rtlCol="0">
                <a:spAutoFit/>
              </a:bodyPr>
              <a:lstStyle/>
              <a:p>
                <a:pPr algn="ctr"/>
                <a:r>
                  <a:rPr lang="en-GB" sz="900">
                    <a:solidFill>
                      <a:prstClr val="black"/>
                    </a:solidFill>
                    <a:latin typeface="Calibri"/>
                  </a:rPr>
                  <a:t>Significantly</a:t>
                </a:r>
              </a:p>
              <a:p>
                <a:pPr algn="ctr"/>
                <a:r>
                  <a:rPr lang="en-GB" sz="900">
                    <a:solidFill>
                      <a:prstClr val="black"/>
                    </a:solidFill>
                    <a:latin typeface="Calibri"/>
                  </a:rPr>
                  <a:t>worse than </a:t>
                </a:r>
              </a:p>
              <a:p>
                <a:pPr algn="ctr"/>
                <a:r>
                  <a:rPr lang="en-GB" sz="900">
                    <a:solidFill>
                      <a:prstClr val="black"/>
                    </a:solidFill>
                    <a:latin typeface="Calibri"/>
                  </a:rPr>
                  <a:t>England</a:t>
                </a:r>
              </a:p>
            </p:txBody>
          </p:sp>
        </p:grpSp>
        <p:grpSp>
          <p:nvGrpSpPr>
            <p:cNvPr id="81" name="Group 80"/>
            <p:cNvGrpSpPr/>
            <p:nvPr/>
          </p:nvGrpSpPr>
          <p:grpSpPr>
            <a:xfrm>
              <a:off x="3991121" y="642125"/>
              <a:ext cx="1920480" cy="646451"/>
              <a:chOff x="295176" y="397065"/>
              <a:chExt cx="1690829" cy="861934"/>
            </a:xfrm>
          </p:grpSpPr>
          <p:sp>
            <p:nvSpPr>
              <p:cNvPr id="82" name="Oval 81"/>
              <p:cNvSpPr/>
              <p:nvPr/>
            </p:nvSpPr>
            <p:spPr>
              <a:xfrm>
                <a:off x="702895" y="397065"/>
                <a:ext cx="875392" cy="861934"/>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solidFill>
                    <a:prstClr val="white"/>
                  </a:solidFill>
                  <a:latin typeface="Calibri"/>
                </a:endParaRPr>
              </a:p>
            </p:txBody>
          </p:sp>
          <p:sp>
            <p:nvSpPr>
              <p:cNvPr id="85" name="TextBox 84"/>
              <p:cNvSpPr txBox="1"/>
              <p:nvPr/>
            </p:nvSpPr>
            <p:spPr>
              <a:xfrm>
                <a:off x="295176" y="591136"/>
                <a:ext cx="1690829" cy="492442"/>
              </a:xfrm>
              <a:prstGeom prst="rect">
                <a:avLst/>
              </a:prstGeom>
              <a:noFill/>
              <a:ln>
                <a:noFill/>
              </a:ln>
            </p:spPr>
            <p:txBody>
              <a:bodyPr wrap="square" rtlCol="0">
                <a:spAutoFit/>
              </a:bodyPr>
              <a:lstStyle/>
              <a:p>
                <a:pPr algn="ctr"/>
                <a:r>
                  <a:rPr lang="en-GB" sz="900">
                    <a:solidFill>
                      <a:prstClr val="black"/>
                    </a:solidFill>
                    <a:latin typeface="Calibri"/>
                  </a:rPr>
                  <a:t>Similar to </a:t>
                </a:r>
              </a:p>
              <a:p>
                <a:pPr algn="ctr"/>
                <a:r>
                  <a:rPr lang="en-GB" sz="900">
                    <a:solidFill>
                      <a:prstClr val="black"/>
                    </a:solidFill>
                    <a:latin typeface="Calibri"/>
                  </a:rPr>
                  <a:t>England</a:t>
                </a:r>
              </a:p>
            </p:txBody>
          </p:sp>
        </p:grpSp>
        <p:sp>
          <p:nvSpPr>
            <p:cNvPr id="89" name="Oval 88"/>
            <p:cNvSpPr/>
            <p:nvPr/>
          </p:nvSpPr>
          <p:spPr>
            <a:xfrm>
              <a:off x="4641063" y="1365817"/>
              <a:ext cx="2921032" cy="199394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97" name="Oval 96"/>
            <p:cNvSpPr/>
            <p:nvPr/>
          </p:nvSpPr>
          <p:spPr>
            <a:xfrm>
              <a:off x="7700265" y="1369175"/>
              <a:ext cx="2921032" cy="1993946"/>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cxnSp>
          <p:nvCxnSpPr>
            <p:cNvPr id="98" name="Straight Connector 97"/>
            <p:cNvCxnSpPr/>
            <p:nvPr/>
          </p:nvCxnSpPr>
          <p:spPr>
            <a:xfrm>
              <a:off x="7620856" y="1425027"/>
              <a:ext cx="9248" cy="1862865"/>
            </a:xfrm>
            <a:prstGeom prst="line">
              <a:avLst/>
            </a:prstGeom>
            <a:ln w="3810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99" name="Rectangle 98"/>
            <p:cNvSpPr/>
            <p:nvPr/>
          </p:nvSpPr>
          <p:spPr>
            <a:xfrm>
              <a:off x="5273010" y="2712082"/>
              <a:ext cx="1813790" cy="692497"/>
            </a:xfrm>
            <a:prstGeom prst="rect">
              <a:avLst/>
            </a:prstGeom>
          </p:spPr>
          <p:txBody>
            <a:bodyPr wrap="square">
              <a:spAutoFit/>
            </a:bodyPr>
            <a:lstStyle/>
            <a:p>
              <a:pPr algn="ctr"/>
              <a:r>
                <a:rPr lang="en-GB" sz="1500">
                  <a:solidFill>
                    <a:srgbClr val="66CCFF"/>
                  </a:solidFill>
                  <a:latin typeface="Berlin Sans FB Demi" panose="020E0802020502020306" pitchFamily="34" charset="0"/>
                </a:rPr>
                <a:t>have </a:t>
              </a:r>
              <a:r>
                <a:rPr lang="en-GB" sz="2400">
                  <a:solidFill>
                    <a:srgbClr val="FFC000"/>
                  </a:solidFill>
                  <a:latin typeface="Berlin Sans FB Demi" panose="020E0802020502020306" pitchFamily="34" charset="0"/>
                </a:rPr>
                <a:t>excess</a:t>
              </a:r>
              <a:r>
                <a:rPr lang="en-GB" sz="2400">
                  <a:solidFill>
                    <a:srgbClr val="66CCFF"/>
                  </a:solidFill>
                  <a:latin typeface="Berlin Sans FB Demi" panose="020E0802020502020306" pitchFamily="34" charset="0"/>
                </a:rPr>
                <a:t> </a:t>
              </a:r>
              <a:r>
                <a:rPr lang="en-GB" sz="1500">
                  <a:solidFill>
                    <a:srgbClr val="66CCFF"/>
                  </a:solidFill>
                  <a:latin typeface="Berlin Sans FB Demi" panose="020E0802020502020306" pitchFamily="34" charset="0"/>
                </a:rPr>
                <a:t>weight</a:t>
              </a:r>
            </a:p>
          </p:txBody>
        </p:sp>
        <p:pic>
          <p:nvPicPr>
            <p:cNvPr id="100" name="Picture 99"/>
            <p:cNvPicPr>
              <a:picLocks noChangeAspect="1"/>
            </p:cNvPicPr>
            <p:nvPr/>
          </p:nvPicPr>
          <p:blipFill>
            <a:blip r:embed="rId8" cstate="email">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rot="16200000">
              <a:off x="4232433" y="1842978"/>
              <a:ext cx="845438" cy="1005834"/>
            </a:xfrm>
            <a:prstGeom prst="rect">
              <a:avLst/>
            </a:prstGeom>
          </p:spPr>
        </p:pic>
        <p:grpSp>
          <p:nvGrpSpPr>
            <p:cNvPr id="26" name="Group 25"/>
            <p:cNvGrpSpPr/>
            <p:nvPr/>
          </p:nvGrpSpPr>
          <p:grpSpPr>
            <a:xfrm>
              <a:off x="8190045" y="3864188"/>
              <a:ext cx="2523237" cy="1454654"/>
              <a:chOff x="9553822" y="4529453"/>
              <a:chExt cx="2694266" cy="1939538"/>
            </a:xfrm>
          </p:grpSpPr>
          <p:sp>
            <p:nvSpPr>
              <p:cNvPr id="114" name="Rectangle 113"/>
              <p:cNvSpPr/>
              <p:nvPr/>
            </p:nvSpPr>
            <p:spPr>
              <a:xfrm>
                <a:off x="9903158" y="5791883"/>
                <a:ext cx="2344930" cy="677108"/>
              </a:xfrm>
              <a:prstGeom prst="rect">
                <a:avLst/>
              </a:prstGeom>
            </p:spPr>
            <p:txBody>
              <a:bodyPr wrap="square">
                <a:spAutoFit/>
              </a:bodyPr>
              <a:lstStyle/>
              <a:p>
                <a:r>
                  <a:rPr lang="en-GB" sz="1350">
                    <a:solidFill>
                      <a:srgbClr val="66CCFF"/>
                    </a:solidFill>
                    <a:latin typeface="Berlin Sans FB Demi" panose="020E0802020502020306" pitchFamily="34" charset="0"/>
                  </a:rPr>
                  <a:t>20% did vigorous exercise for more than 3 days</a:t>
                </a:r>
              </a:p>
            </p:txBody>
          </p:sp>
          <p:sp>
            <p:nvSpPr>
              <p:cNvPr id="115" name="Oval 114"/>
              <p:cNvSpPr/>
              <p:nvPr/>
            </p:nvSpPr>
            <p:spPr>
              <a:xfrm>
                <a:off x="9555880" y="5853180"/>
                <a:ext cx="279753" cy="279753"/>
              </a:xfrm>
              <a:prstGeom prst="ellipse">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prstClr val="white"/>
                  </a:solidFill>
                  <a:latin typeface="Calibri"/>
                </a:endParaRPr>
              </a:p>
            </p:txBody>
          </p:sp>
          <p:sp>
            <p:nvSpPr>
              <p:cNvPr id="116" name="Oval 115"/>
              <p:cNvSpPr/>
              <p:nvPr/>
            </p:nvSpPr>
            <p:spPr>
              <a:xfrm>
                <a:off x="9554849" y="5261423"/>
                <a:ext cx="279753" cy="279753"/>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prstClr val="white"/>
                  </a:solidFill>
                  <a:latin typeface="Calibri"/>
                </a:endParaRPr>
              </a:p>
            </p:txBody>
          </p:sp>
          <p:sp>
            <p:nvSpPr>
              <p:cNvPr id="117" name="Rectangle 116"/>
              <p:cNvSpPr/>
              <p:nvPr/>
            </p:nvSpPr>
            <p:spPr>
              <a:xfrm>
                <a:off x="9877053" y="5128319"/>
                <a:ext cx="2370004" cy="677108"/>
              </a:xfrm>
              <a:prstGeom prst="rect">
                <a:avLst/>
              </a:prstGeom>
            </p:spPr>
            <p:txBody>
              <a:bodyPr wrap="square">
                <a:spAutoFit/>
              </a:bodyPr>
              <a:lstStyle/>
              <a:p>
                <a:r>
                  <a:rPr lang="en-GB" sz="1350">
                    <a:solidFill>
                      <a:srgbClr val="92D050"/>
                    </a:solidFill>
                    <a:latin typeface="Berlin Sans FB Demi" panose="020E0802020502020306" pitchFamily="34" charset="0"/>
                  </a:rPr>
                  <a:t>45% did vigorous exercise for less than 3 days</a:t>
                </a:r>
              </a:p>
            </p:txBody>
          </p:sp>
          <p:sp>
            <p:nvSpPr>
              <p:cNvPr id="118" name="Oval 117"/>
              <p:cNvSpPr/>
              <p:nvPr/>
            </p:nvSpPr>
            <p:spPr>
              <a:xfrm>
                <a:off x="9553822" y="4702611"/>
                <a:ext cx="279753" cy="27975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prstClr val="white"/>
                  </a:solidFill>
                  <a:latin typeface="Calibri"/>
                </a:endParaRPr>
              </a:p>
            </p:txBody>
          </p:sp>
          <p:sp>
            <p:nvSpPr>
              <p:cNvPr id="119" name="Rectangle 118"/>
              <p:cNvSpPr/>
              <p:nvPr/>
            </p:nvSpPr>
            <p:spPr>
              <a:xfrm>
                <a:off x="9880706" y="4529453"/>
                <a:ext cx="2056042" cy="954108"/>
              </a:xfrm>
              <a:prstGeom prst="rect">
                <a:avLst/>
              </a:prstGeom>
              <a:noFill/>
            </p:spPr>
            <p:txBody>
              <a:bodyPr wrap="none">
                <a:spAutoFit/>
              </a:bodyPr>
              <a:lstStyle/>
              <a:p>
                <a:r>
                  <a:rPr lang="en-GB" sz="1350">
                    <a:solidFill>
                      <a:srgbClr val="FFC000"/>
                    </a:solidFill>
                    <a:latin typeface="Berlin Sans FB Demi" panose="020E0802020502020306" pitchFamily="34" charset="0"/>
                  </a:rPr>
                  <a:t>35% of children did no </a:t>
                </a:r>
              </a:p>
              <a:p>
                <a:r>
                  <a:rPr lang="en-GB" sz="1350">
                    <a:solidFill>
                      <a:srgbClr val="FFC000"/>
                    </a:solidFill>
                    <a:latin typeface="Berlin Sans FB Demi" panose="020E0802020502020306" pitchFamily="34" charset="0"/>
                  </a:rPr>
                  <a:t>vigorous exercise</a:t>
                </a:r>
              </a:p>
              <a:p>
                <a:endParaRPr lang="en-GB" sz="1350">
                  <a:solidFill>
                    <a:srgbClr val="FFC000"/>
                  </a:solidFill>
                  <a:latin typeface="Berlin Sans FB Demi" panose="020E0802020502020306" pitchFamily="34" charset="0"/>
                </a:endParaRPr>
              </a:p>
            </p:txBody>
          </p:sp>
        </p:grpSp>
        <p:cxnSp>
          <p:nvCxnSpPr>
            <p:cNvPr id="120" name="Straight Connector 119"/>
            <p:cNvCxnSpPr/>
            <p:nvPr/>
          </p:nvCxnSpPr>
          <p:spPr>
            <a:xfrm>
              <a:off x="4030500" y="3522759"/>
              <a:ext cx="9248" cy="1862865"/>
            </a:xfrm>
            <a:prstGeom prst="line">
              <a:avLst/>
            </a:prstGeom>
            <a:ln w="3810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7560351" y="3492513"/>
              <a:ext cx="9248" cy="1862865"/>
            </a:xfrm>
            <a:prstGeom prst="line">
              <a:avLst/>
            </a:prstGeom>
            <a:ln w="3810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grpSp>
      <p:pic>
        <p:nvPicPr>
          <p:cNvPr id="72" name="Picture 3">
            <a:extLst>
              <a:ext uri="{FF2B5EF4-FFF2-40B4-BE49-F238E27FC236}">
                <a16:creationId xmlns:a16="http://schemas.microsoft.com/office/drawing/2014/main" id="{F19E2CB2-ED8B-4073-8E1D-46918785F8A9}"/>
              </a:ext>
              <a:ext uri="{C183D7F6-B498-43B3-948B-1728B52AA6E4}">
                <adec:decorative xmlns:adec="http://schemas.microsoft.com/office/drawing/2017/decorative" val="1"/>
              </a:ext>
            </a:extLst>
          </p:cNvPr>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0" y="5157926"/>
            <a:ext cx="7350711" cy="1700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6" name="Picture 3">
            <a:extLst>
              <a:ext uri="{FF2B5EF4-FFF2-40B4-BE49-F238E27FC236}">
                <a16:creationId xmlns:a16="http://schemas.microsoft.com/office/drawing/2014/main" id="{FEF0A849-C992-450C-99DA-0E0E262EB7DD}"/>
              </a:ext>
              <a:ext uri="{C183D7F6-B498-43B3-948B-1728B52AA6E4}">
                <adec:decorative xmlns:adec="http://schemas.microsoft.com/office/drawing/2017/decorative" val="1"/>
              </a:ext>
            </a:extLst>
          </p:cNvPr>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7321956" y="5292570"/>
            <a:ext cx="7350711" cy="1700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itle 11" hidden="1">
            <a:extLst>
              <a:ext uri="{FF2B5EF4-FFF2-40B4-BE49-F238E27FC236}">
                <a16:creationId xmlns:a16="http://schemas.microsoft.com/office/drawing/2014/main" id="{B4BF3678-18E1-4CCA-A650-48771C9975C6}"/>
              </a:ext>
            </a:extLst>
          </p:cNvPr>
          <p:cNvSpPr>
            <a:spLocks noGrp="1"/>
          </p:cNvSpPr>
          <p:nvPr>
            <p:ph type="title"/>
          </p:nvPr>
        </p:nvSpPr>
        <p:spPr/>
        <p:txBody>
          <a:bodyPr/>
          <a:lstStyle/>
          <a:p>
            <a:r>
              <a:rPr lang="en-GB" dirty="0"/>
              <a:t>Daily mile slide 4</a:t>
            </a:r>
          </a:p>
        </p:txBody>
      </p:sp>
    </p:spTree>
    <p:extLst>
      <p:ext uri="{BB962C8B-B14F-4D97-AF65-F5344CB8AC3E}">
        <p14:creationId xmlns:p14="http://schemas.microsoft.com/office/powerpoint/2010/main" val="18274026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Infographic about physical activity">
            <a:extLst>
              <a:ext uri="{FF2B5EF4-FFF2-40B4-BE49-F238E27FC236}">
                <a16:creationId xmlns:a16="http://schemas.microsoft.com/office/drawing/2014/main" id="{DD2A1797-D499-44A8-BB46-9410D1CB2404}"/>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3899756" y="318836"/>
            <a:ext cx="4392488" cy="6220328"/>
          </a:xfrm>
          <a:prstGeom prst="rect">
            <a:avLst/>
          </a:prstGeom>
        </p:spPr>
      </p:pic>
      <p:sp>
        <p:nvSpPr>
          <p:cNvPr id="2" name="Title 1" hidden="1">
            <a:extLst>
              <a:ext uri="{FF2B5EF4-FFF2-40B4-BE49-F238E27FC236}">
                <a16:creationId xmlns:a16="http://schemas.microsoft.com/office/drawing/2014/main" id="{A245D82F-58EB-4A62-B7C4-FB3899BC6869}"/>
              </a:ext>
            </a:extLst>
          </p:cNvPr>
          <p:cNvSpPr>
            <a:spLocks noGrp="1"/>
          </p:cNvSpPr>
          <p:nvPr>
            <p:ph type="title"/>
          </p:nvPr>
        </p:nvSpPr>
        <p:spPr/>
        <p:txBody>
          <a:bodyPr/>
          <a:lstStyle/>
          <a:p>
            <a:r>
              <a:rPr lang="en-GB" dirty="0"/>
              <a:t>Daily mile slide 5</a:t>
            </a:r>
          </a:p>
        </p:txBody>
      </p:sp>
    </p:spTree>
    <p:extLst>
      <p:ext uri="{BB962C8B-B14F-4D97-AF65-F5344CB8AC3E}">
        <p14:creationId xmlns:p14="http://schemas.microsoft.com/office/powerpoint/2010/main" val="33185468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99392"/>
            <a:ext cx="8291264" cy="1800200"/>
          </a:xfrm>
        </p:spPr>
        <p:txBody>
          <a:bodyPr>
            <a:normAutofit fontScale="90000"/>
          </a:bodyPr>
          <a:lstStyle/>
          <a:p>
            <a:r>
              <a:rPr lang="en-GB"/>
              <a:t>No child has to run a mile…</a:t>
            </a:r>
            <a:br>
              <a:rPr lang="en-GB"/>
            </a:br>
            <a:r>
              <a:rPr lang="en-GB"/>
              <a:t>In 15 minutes this is how far they run</a:t>
            </a:r>
          </a:p>
        </p:txBody>
      </p:sp>
      <p:pic>
        <p:nvPicPr>
          <p:cNvPr id="6" name="Picture 5" descr="Graphs to show percentage of how children travel on the daily mi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46658" y="1490194"/>
            <a:ext cx="6298685" cy="37390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a:extLst>
              <a:ext uri="{FF2B5EF4-FFF2-40B4-BE49-F238E27FC236}">
                <a16:creationId xmlns:a16="http://schemas.microsoft.com/office/drawing/2014/main" id="{AF42D251-4666-4B40-A069-53D12B2C6C12}"/>
              </a:ext>
              <a:ext uri="{C183D7F6-B498-43B3-948B-1728B52AA6E4}">
                <adec:decorative xmlns:adec="http://schemas.microsoft.com/office/drawing/2017/decorative" val="1"/>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0" y="5157926"/>
            <a:ext cx="7350711" cy="1700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a:extLst>
              <a:ext uri="{FF2B5EF4-FFF2-40B4-BE49-F238E27FC236}">
                <a16:creationId xmlns:a16="http://schemas.microsoft.com/office/drawing/2014/main" id="{11124DD3-775A-48B9-A754-85ABC4B41F5D}"/>
              </a:ext>
              <a:ext uri="{C183D7F6-B498-43B3-948B-1728B52AA6E4}">
                <adec:decorative xmlns:adec="http://schemas.microsoft.com/office/drawing/2017/decorative" val="1"/>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7350711" y="5292570"/>
            <a:ext cx="7350711" cy="1700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877187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a:extLs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8510"/>
            <a:ext cx="9144000" cy="6837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1981200" y="1166018"/>
            <a:ext cx="8229600" cy="4525963"/>
          </a:xfrm>
        </p:spPr>
        <p:txBody>
          <a:bodyPr vert="horz" lIns="91440" tIns="45720" rIns="91440" bIns="45720" rtlCol="0" anchor="t">
            <a:normAutofit/>
          </a:bodyPr>
          <a:lstStyle/>
          <a:p>
            <a:r>
              <a:rPr lang="en-GB" sz="2800"/>
              <a:t>Clear improvement in their health and wellbeing</a:t>
            </a:r>
          </a:p>
          <a:p>
            <a:r>
              <a:rPr lang="en-GB" sz="2800"/>
              <a:t>All children are fit</a:t>
            </a:r>
          </a:p>
          <a:p>
            <a:r>
              <a:rPr lang="en-GB" sz="2800"/>
              <a:t>Obesity and sedentary behaviour is tackled</a:t>
            </a:r>
          </a:p>
          <a:p>
            <a:r>
              <a:rPr lang="en-GB" sz="2800"/>
              <a:t>Self-esteem is raised</a:t>
            </a:r>
          </a:p>
          <a:p>
            <a:r>
              <a:rPr lang="en-GB" sz="2800"/>
              <a:t>Improves body composition for life</a:t>
            </a:r>
          </a:p>
          <a:p>
            <a:r>
              <a:rPr lang="en-GB" sz="2800"/>
              <a:t>They ‘own’ a healthy body and they know it</a:t>
            </a:r>
          </a:p>
          <a:p>
            <a:r>
              <a:rPr lang="en-GB" sz="2800"/>
              <a:t>Reduces stress and anxiety</a:t>
            </a:r>
          </a:p>
          <a:p>
            <a:r>
              <a:rPr lang="en-GB" sz="2800"/>
              <a:t>Builds resilience and determination</a:t>
            </a:r>
          </a:p>
          <a:p>
            <a:pPr marL="457200" lvl="1" indent="0">
              <a:buNone/>
            </a:pPr>
            <a:endParaRPr lang="en-GB" sz="2000" b="1"/>
          </a:p>
        </p:txBody>
      </p:sp>
      <p:sp>
        <p:nvSpPr>
          <p:cNvPr id="2" name="Title 1"/>
          <p:cNvSpPr>
            <a:spLocks noGrp="1"/>
          </p:cNvSpPr>
          <p:nvPr>
            <p:ph type="title"/>
          </p:nvPr>
        </p:nvSpPr>
        <p:spPr>
          <a:xfrm>
            <a:off x="-1110343" y="48510"/>
            <a:ext cx="8229600" cy="1143000"/>
          </a:xfrm>
        </p:spPr>
        <p:txBody>
          <a:bodyPr>
            <a:normAutofit/>
          </a:bodyPr>
          <a:lstStyle/>
          <a:p>
            <a:r>
              <a:rPr lang="en-GB" sz="4000"/>
              <a:t>The benefits for children</a:t>
            </a:r>
          </a:p>
        </p:txBody>
      </p:sp>
      <p:pic>
        <p:nvPicPr>
          <p:cNvPr id="4" name="Picture 3" descr="A picture containing drawing&#10;&#10;Description generated with very high confidence">
            <a:extLst>
              <a:ext uri="{FF2B5EF4-FFF2-40B4-BE49-F238E27FC236}">
                <a16:creationId xmlns:a16="http://schemas.microsoft.com/office/drawing/2014/main" id="{13A5D0D3-BE1E-4F8C-9903-F23E215538AE}"/>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7321956" y="5321325"/>
            <a:ext cx="7350711" cy="1700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623124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5029" y="1628801"/>
            <a:ext cx="9165771" cy="4525963"/>
          </a:xfrm>
        </p:spPr>
        <p:txBody>
          <a:bodyPr>
            <a:normAutofit/>
          </a:bodyPr>
          <a:lstStyle/>
          <a:p>
            <a:r>
              <a:rPr lang="en-GB" sz="2400"/>
              <a:t>Health and wellbeing – social, physical, emotional and mental</a:t>
            </a:r>
          </a:p>
          <a:p>
            <a:r>
              <a:rPr lang="en-GB" sz="2400"/>
              <a:t>Improves access to PE and sport</a:t>
            </a:r>
          </a:p>
          <a:p>
            <a:r>
              <a:rPr lang="en-GB" sz="2400"/>
              <a:t>Improves focus, concentration and behaviour</a:t>
            </a:r>
          </a:p>
          <a:p>
            <a:r>
              <a:rPr lang="en-GB" sz="2400"/>
              <a:t>Daily physical activity raises attainment levels</a:t>
            </a:r>
          </a:p>
          <a:p>
            <a:r>
              <a:rPr lang="en-GB" sz="2400"/>
              <a:t>A bonus, not a burden for teachers – no extra workload</a:t>
            </a:r>
          </a:p>
          <a:p>
            <a:pPr marL="0" indent="0">
              <a:buNone/>
            </a:pPr>
            <a:endParaRPr lang="en-GB" sz="2400"/>
          </a:p>
          <a:p>
            <a:r>
              <a:rPr lang="en-GB" sz="2400"/>
              <a:t>Coppermile Report</a:t>
            </a:r>
          </a:p>
          <a:p>
            <a:r>
              <a:rPr lang="en-GB" sz="2400"/>
              <a:t>BBC’s Terrific Scientific</a:t>
            </a:r>
          </a:p>
        </p:txBody>
      </p:sp>
      <p:sp>
        <p:nvSpPr>
          <p:cNvPr id="2" name="Title 1"/>
          <p:cNvSpPr>
            <a:spLocks noGrp="1"/>
          </p:cNvSpPr>
          <p:nvPr>
            <p:ph type="title"/>
          </p:nvPr>
        </p:nvSpPr>
        <p:spPr>
          <a:xfrm>
            <a:off x="0" y="131736"/>
            <a:ext cx="8229600" cy="1143000"/>
          </a:xfrm>
        </p:spPr>
        <p:txBody>
          <a:bodyPr>
            <a:normAutofit/>
          </a:bodyPr>
          <a:lstStyle/>
          <a:p>
            <a:r>
              <a:rPr lang="en-GB" sz="4000"/>
              <a:t>The Daily Mile in the curriculum</a:t>
            </a:r>
          </a:p>
        </p:txBody>
      </p:sp>
      <p:pic>
        <p:nvPicPr>
          <p:cNvPr id="5" name="Picture 3">
            <a:extLst>
              <a:ext uri="{FF2B5EF4-FFF2-40B4-BE49-F238E27FC236}">
                <a16:creationId xmlns:a16="http://schemas.microsoft.com/office/drawing/2014/main" id="{12A99006-B3B7-406B-8DE6-E36EB5BF694A}"/>
              </a:ext>
              <a:ext uri="{C183D7F6-B498-43B3-948B-1728B52AA6E4}">
                <adec:decorative xmlns:adec="http://schemas.microsoft.com/office/drawing/2017/decorative" val="1"/>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5157926"/>
            <a:ext cx="7350711" cy="1700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a:extLst>
              <a:ext uri="{FF2B5EF4-FFF2-40B4-BE49-F238E27FC236}">
                <a16:creationId xmlns:a16="http://schemas.microsoft.com/office/drawing/2014/main" id="{B61ADF60-0AA3-4DA8-9F69-3B8A93933A4B}"/>
              </a:ext>
              <a:ext uri="{C183D7F6-B498-43B3-948B-1728B52AA6E4}">
                <adec:decorative xmlns:adec="http://schemas.microsoft.com/office/drawing/2017/decorative" val="1"/>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321956" y="5292570"/>
            <a:ext cx="7350711" cy="1700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6695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GB" dirty="0"/>
              <a:t>Daily Mile slide 9</a:t>
            </a:r>
          </a:p>
        </p:txBody>
      </p:sp>
      <p:pic>
        <p:nvPicPr>
          <p:cNvPr id="6146" name="Picture 2" descr="Image of children runni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14873" y="0"/>
            <a:ext cx="915604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257545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56343" y="1469144"/>
            <a:ext cx="9354457" cy="4525963"/>
          </a:xfrm>
        </p:spPr>
        <p:txBody>
          <a:bodyPr>
            <a:normAutofit/>
          </a:bodyPr>
          <a:lstStyle/>
          <a:p>
            <a:r>
              <a:rPr lang="en-GB" sz="2400"/>
              <a:t>No equipment, no set up and no tidy up</a:t>
            </a:r>
          </a:p>
          <a:p>
            <a:r>
              <a:rPr lang="en-GB" sz="2400"/>
              <a:t>Weather is a benefit, not a barrier</a:t>
            </a:r>
          </a:p>
          <a:p>
            <a:r>
              <a:rPr lang="en-GB" sz="2400"/>
              <a:t>No staff training needed</a:t>
            </a:r>
          </a:p>
          <a:p>
            <a:r>
              <a:rPr lang="en-GB" sz="2400"/>
              <a:t>Risk assessment straightforward</a:t>
            </a:r>
          </a:p>
          <a:p>
            <a:r>
              <a:rPr lang="en-GB" sz="2400"/>
              <a:t>No kit needed, therefore:</a:t>
            </a:r>
          </a:p>
          <a:p>
            <a:pPr lvl="1"/>
            <a:r>
              <a:rPr lang="en-GB" sz="2000"/>
              <a:t>No cool / uncool kit</a:t>
            </a:r>
          </a:p>
          <a:p>
            <a:pPr lvl="1"/>
            <a:r>
              <a:rPr lang="en-GB" sz="2000"/>
              <a:t>No forgetting or losing kit</a:t>
            </a:r>
          </a:p>
          <a:p>
            <a:pPr lvl="1"/>
            <a:r>
              <a:rPr lang="en-GB" sz="2000"/>
              <a:t>No time spent changing</a:t>
            </a:r>
          </a:p>
          <a:p>
            <a:pPr lvl="1"/>
            <a:r>
              <a:rPr lang="en-GB" sz="2000"/>
              <a:t>No body issues or revealing your body</a:t>
            </a:r>
            <a:endParaRPr lang="en-GB" sz="2000" b="1"/>
          </a:p>
          <a:p>
            <a:pPr marL="457200" lvl="1" indent="0">
              <a:buNone/>
            </a:pPr>
            <a:endParaRPr lang="en-GB" sz="2000" b="1"/>
          </a:p>
        </p:txBody>
      </p:sp>
      <p:sp>
        <p:nvSpPr>
          <p:cNvPr id="2" name="Title 1"/>
          <p:cNvSpPr>
            <a:spLocks noGrp="1"/>
          </p:cNvSpPr>
          <p:nvPr>
            <p:ph type="title"/>
          </p:nvPr>
        </p:nvSpPr>
        <p:spPr>
          <a:xfrm>
            <a:off x="486229" y="219421"/>
            <a:ext cx="8229600" cy="1143000"/>
          </a:xfrm>
        </p:spPr>
        <p:txBody>
          <a:bodyPr>
            <a:normAutofit fontScale="90000"/>
          </a:bodyPr>
          <a:lstStyle/>
          <a:p>
            <a:r>
              <a:rPr lang="en-GB"/>
              <a:t>Removing Barriers to Physical Activity</a:t>
            </a:r>
          </a:p>
        </p:txBody>
      </p:sp>
      <p:pic>
        <p:nvPicPr>
          <p:cNvPr id="5" name="Picture 3">
            <a:extLst>
              <a:ext uri="{FF2B5EF4-FFF2-40B4-BE49-F238E27FC236}">
                <a16:creationId xmlns:a16="http://schemas.microsoft.com/office/drawing/2014/main" id="{EF58DABC-79CA-4A2D-AA86-D34532911538}"/>
              </a:ext>
              <a:ext uri="{C183D7F6-B498-43B3-948B-1728B52AA6E4}">
                <adec:decorative xmlns:adec="http://schemas.microsoft.com/office/drawing/2017/decorative" val="1"/>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5157926"/>
            <a:ext cx="7350711" cy="1700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a:extLst>
              <a:ext uri="{FF2B5EF4-FFF2-40B4-BE49-F238E27FC236}">
                <a16:creationId xmlns:a16="http://schemas.microsoft.com/office/drawing/2014/main" id="{40539F73-C0DB-4C80-80B3-CE3BB438F794}"/>
              </a:ext>
              <a:ext uri="{C183D7F6-B498-43B3-948B-1728B52AA6E4}">
                <adec:decorative xmlns:adec="http://schemas.microsoft.com/office/drawing/2017/decorative" val="1"/>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321956" y="5292570"/>
            <a:ext cx="7350711" cy="1700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226877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486" y="216439"/>
            <a:ext cx="8229600" cy="1143000"/>
          </a:xfrm>
        </p:spPr>
        <p:txBody>
          <a:bodyPr/>
          <a:lstStyle/>
          <a:p>
            <a:r>
              <a:rPr lang="en-GB"/>
              <a:t>Why does The Daily Mile work?</a:t>
            </a:r>
          </a:p>
        </p:txBody>
      </p:sp>
      <p:pic>
        <p:nvPicPr>
          <p:cNvPr id="5" name="Picture 3">
            <a:extLst>
              <a:ext uri="{FF2B5EF4-FFF2-40B4-BE49-F238E27FC236}">
                <a16:creationId xmlns:a16="http://schemas.microsoft.com/office/drawing/2014/main" id="{0A44B910-73D1-48A4-9B64-44A790018BC8}"/>
              </a:ext>
              <a:ext uri="{C183D7F6-B498-43B3-948B-1728B52AA6E4}">
                <adec:decorative xmlns:adec="http://schemas.microsoft.com/office/drawing/2017/decorative" val="1"/>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5157926"/>
            <a:ext cx="7350711" cy="1700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a:extLst>
              <a:ext uri="{FF2B5EF4-FFF2-40B4-BE49-F238E27FC236}">
                <a16:creationId xmlns:a16="http://schemas.microsoft.com/office/drawing/2014/main" id="{C8E5B3E2-AFDA-4BFF-A624-3727BC2BCB9B}"/>
              </a:ext>
              <a:ext uri="{C183D7F6-B498-43B3-948B-1728B52AA6E4}">
                <adec:decorative xmlns:adec="http://schemas.microsoft.com/office/drawing/2017/decorative" val="1"/>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321956" y="5292570"/>
            <a:ext cx="7350711" cy="1700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928914" y="1274238"/>
            <a:ext cx="9281886" cy="4525963"/>
          </a:xfrm>
        </p:spPr>
        <p:txBody>
          <a:bodyPr>
            <a:normAutofit/>
          </a:bodyPr>
          <a:lstStyle/>
          <a:p>
            <a:r>
              <a:rPr lang="en-GB" sz="2400"/>
              <a:t>It happens where the children are every day</a:t>
            </a:r>
          </a:p>
          <a:p>
            <a:r>
              <a:rPr lang="en-GB" sz="2400"/>
              <a:t>It’s not complicated – for children or staff</a:t>
            </a:r>
          </a:p>
          <a:p>
            <a:r>
              <a:rPr lang="en-GB" sz="2400"/>
              <a:t>It works for all - keen on sport or not keen on sport </a:t>
            </a:r>
          </a:p>
          <a:p>
            <a:r>
              <a:rPr lang="en-GB" sz="2400"/>
              <a:t>It’s sustainable over years – running is normal</a:t>
            </a:r>
          </a:p>
          <a:p>
            <a:r>
              <a:rPr lang="en-GB" sz="2400"/>
              <a:t>Helps towards a healthy weight</a:t>
            </a:r>
          </a:p>
          <a:p>
            <a:r>
              <a:rPr lang="en-GB" sz="2400"/>
              <a:t>A practical health and wellbeing solution</a:t>
            </a:r>
          </a:p>
          <a:p>
            <a:r>
              <a:rPr lang="en-GB" sz="2400"/>
              <a:t>It meets the needs of childhood:</a:t>
            </a:r>
          </a:p>
          <a:p>
            <a:pPr marL="0" indent="0">
              <a:buNone/>
            </a:pPr>
            <a:r>
              <a:rPr lang="en-GB" sz="2400"/>
              <a:t>	</a:t>
            </a:r>
            <a:r>
              <a:rPr lang="en-GB" sz="2400" b="1"/>
              <a:t>Fun, Friends, Freedom, Fresh Air</a:t>
            </a:r>
          </a:p>
          <a:p>
            <a:pPr marL="0" indent="0">
              <a:buNone/>
            </a:pPr>
            <a:r>
              <a:rPr lang="en-GB" sz="2400"/>
              <a:t>	... In 15 golden minutes of childhood</a:t>
            </a:r>
          </a:p>
          <a:p>
            <a:pPr marL="457200" lvl="1" indent="0">
              <a:buNone/>
            </a:pPr>
            <a:endParaRPr lang="en-GB" sz="2000" b="1"/>
          </a:p>
        </p:txBody>
      </p:sp>
    </p:spTree>
    <p:extLst>
      <p:ext uri="{BB962C8B-B14F-4D97-AF65-F5344CB8AC3E}">
        <p14:creationId xmlns:p14="http://schemas.microsoft.com/office/powerpoint/2010/main" val="2723761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4506" y="115415"/>
            <a:ext cx="8229600" cy="1143000"/>
          </a:xfrm>
        </p:spPr>
        <p:txBody>
          <a:bodyPr/>
          <a:lstStyle/>
          <a:p>
            <a:r>
              <a:rPr lang="en-GB"/>
              <a:t>Schools Involved</a:t>
            </a:r>
          </a:p>
        </p:txBody>
      </p:sp>
      <p:pic>
        <p:nvPicPr>
          <p:cNvPr id="6" name="Picture 3">
            <a:extLst>
              <a:ext uri="{FF2B5EF4-FFF2-40B4-BE49-F238E27FC236}">
                <a16:creationId xmlns:a16="http://schemas.microsoft.com/office/drawing/2014/main" id="{E796367D-604E-4AD1-9676-101F868AF9A4}"/>
              </a:ext>
              <a:ext uri="{C183D7F6-B498-43B3-948B-1728B52AA6E4}">
                <adec:decorative xmlns:adec="http://schemas.microsoft.com/office/drawing/2017/decorative" val="1"/>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5157926"/>
            <a:ext cx="7350711" cy="1700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a:extLst>
              <a:ext uri="{FF2B5EF4-FFF2-40B4-BE49-F238E27FC236}">
                <a16:creationId xmlns:a16="http://schemas.microsoft.com/office/drawing/2014/main" id="{B6ABAE3B-4438-4C1D-B1AF-35CDEB588F5C}"/>
              </a:ext>
              <a:ext uri="{C183D7F6-B498-43B3-948B-1728B52AA6E4}">
                <adec:decorative xmlns:adec="http://schemas.microsoft.com/office/drawing/2017/decorative" val="1"/>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350711" y="5292570"/>
            <a:ext cx="7350711" cy="1700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Content Placeholder 4" descr="A picture of a map of leicester with participating schools">
            <a:extLst>
              <a:ext uri="{FF2B5EF4-FFF2-40B4-BE49-F238E27FC236}">
                <a16:creationId xmlns:a16="http://schemas.microsoft.com/office/drawing/2014/main" id="{D2ACA539-566E-4D69-B117-A3537F17BBE0}"/>
              </a:ext>
            </a:extLst>
          </p:cNvPr>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3218750" y="1025146"/>
            <a:ext cx="5941112" cy="4200102"/>
          </a:xfrm>
        </p:spPr>
      </p:pic>
    </p:spTree>
    <p:extLst>
      <p:ext uri="{BB962C8B-B14F-4D97-AF65-F5344CB8AC3E}">
        <p14:creationId xmlns:p14="http://schemas.microsoft.com/office/powerpoint/2010/main" val="12407974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568680-1F6E-4073-8B45-306811ED2065}"/>
              </a:ext>
            </a:extLst>
          </p:cNvPr>
          <p:cNvSpPr>
            <a:spLocks noGrp="1"/>
          </p:cNvSpPr>
          <p:nvPr>
            <p:ph type="title"/>
          </p:nvPr>
        </p:nvSpPr>
        <p:spPr>
          <a:xfrm>
            <a:off x="640079" y="2053641"/>
            <a:ext cx="3669161" cy="2760098"/>
          </a:xfrm>
        </p:spPr>
        <p:txBody>
          <a:bodyPr>
            <a:normAutofit/>
          </a:bodyPr>
          <a:lstStyle/>
          <a:p>
            <a:r>
              <a:rPr lang="en-GB" sz="4100">
                <a:solidFill>
                  <a:srgbClr val="FFFFFF"/>
                </a:solidFill>
              </a:rPr>
              <a:t>#EcoTeachMeet Webinar Series </a:t>
            </a:r>
          </a:p>
        </p:txBody>
      </p:sp>
      <p:sp>
        <p:nvSpPr>
          <p:cNvPr id="3" name="Content Placeholder 2">
            <a:extLst>
              <a:ext uri="{FF2B5EF4-FFF2-40B4-BE49-F238E27FC236}">
                <a16:creationId xmlns:a16="http://schemas.microsoft.com/office/drawing/2014/main" id="{DD2D824A-FFCF-4A60-8009-B0A78D08C93B}"/>
              </a:ext>
            </a:extLst>
          </p:cNvPr>
          <p:cNvSpPr>
            <a:spLocks noGrp="1"/>
          </p:cNvSpPr>
          <p:nvPr>
            <p:ph idx="1"/>
          </p:nvPr>
        </p:nvSpPr>
        <p:spPr>
          <a:xfrm>
            <a:off x="6090574" y="801866"/>
            <a:ext cx="5306084" cy="5230634"/>
          </a:xfrm>
        </p:spPr>
        <p:txBody>
          <a:bodyPr anchor="ctr">
            <a:normAutofit/>
          </a:bodyPr>
          <a:lstStyle/>
          <a:p>
            <a:r>
              <a:rPr lang="en-GB" sz="2400">
                <a:solidFill>
                  <a:srgbClr val="000000"/>
                </a:solidFill>
              </a:rPr>
              <a:t>Overview of #EcoTeach format and dates/times of webinars</a:t>
            </a:r>
            <a:endParaRPr lang="en-GB" sz="2400">
              <a:solidFill>
                <a:srgbClr val="000000"/>
              </a:solidFill>
              <a:cs typeface="Calibri"/>
            </a:endParaRPr>
          </a:p>
          <a:p>
            <a:r>
              <a:rPr lang="en-GB" sz="2400">
                <a:solidFill>
                  <a:srgbClr val="000000"/>
                </a:solidFill>
              </a:rPr>
              <a:t>What Environmental Education Leicester is</a:t>
            </a:r>
            <a:endParaRPr lang="en-GB" sz="2400">
              <a:solidFill>
                <a:srgbClr val="000000"/>
              </a:solidFill>
              <a:cs typeface="Calibri"/>
            </a:endParaRPr>
          </a:p>
          <a:p>
            <a:r>
              <a:rPr lang="en-GB" sz="2400">
                <a:solidFill>
                  <a:srgbClr val="000000"/>
                </a:solidFill>
              </a:rPr>
              <a:t>Eco-Schools – and how it fits into the big picture</a:t>
            </a:r>
            <a:endParaRPr lang="en-GB" sz="2400">
              <a:solidFill>
                <a:srgbClr val="000000"/>
              </a:solidFill>
              <a:cs typeface="Calibri"/>
            </a:endParaRPr>
          </a:p>
          <a:p>
            <a:r>
              <a:rPr lang="en-GB" sz="2400">
                <a:solidFill>
                  <a:srgbClr val="000000"/>
                </a:solidFill>
              </a:rPr>
              <a:t>Healthy Living projects </a:t>
            </a:r>
            <a:endParaRPr lang="en-GB" sz="2400">
              <a:solidFill>
                <a:srgbClr val="000000"/>
              </a:solidFill>
              <a:cs typeface="Calibri"/>
            </a:endParaRPr>
          </a:p>
          <a:p>
            <a:r>
              <a:rPr lang="en-GB" sz="2400">
                <a:solidFill>
                  <a:srgbClr val="000000"/>
                </a:solidFill>
              </a:rPr>
              <a:t>Q &amp; As</a:t>
            </a:r>
            <a:endParaRPr lang="en-GB" sz="2400">
              <a:solidFill>
                <a:srgbClr val="000000"/>
              </a:solidFill>
              <a:cs typeface="Calibri"/>
            </a:endParaRPr>
          </a:p>
          <a:p>
            <a:r>
              <a:rPr lang="en-GB" sz="2400">
                <a:solidFill>
                  <a:srgbClr val="000000"/>
                </a:solidFill>
              </a:rPr>
              <a:t>Other opportunities coming up </a:t>
            </a:r>
            <a:endParaRPr lang="en-GB" sz="2400">
              <a:solidFill>
                <a:srgbClr val="000000"/>
              </a:solidFill>
              <a:cs typeface="Calibri"/>
            </a:endParaRPr>
          </a:p>
        </p:txBody>
      </p:sp>
    </p:spTree>
    <p:extLst>
      <p:ext uri="{BB962C8B-B14F-4D97-AF65-F5344CB8AC3E}">
        <p14:creationId xmlns:p14="http://schemas.microsoft.com/office/powerpoint/2010/main" val="1060247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915" y="171510"/>
            <a:ext cx="3490685" cy="2716032"/>
          </a:xfrm>
        </p:spPr>
        <p:txBody>
          <a:bodyPr/>
          <a:lstStyle/>
          <a:p>
            <a:r>
              <a:rPr lang="en-GB"/>
              <a:t>The Daily Mile by Elaine Wyllie</a:t>
            </a:r>
          </a:p>
        </p:txBody>
      </p:sp>
      <p:pic>
        <p:nvPicPr>
          <p:cNvPr id="7" name="Picture 3">
            <a:extLst>
              <a:ext uri="{FF2B5EF4-FFF2-40B4-BE49-F238E27FC236}">
                <a16:creationId xmlns:a16="http://schemas.microsoft.com/office/drawing/2014/main" id="{B4A9C4D4-1FFA-4932-92C1-DC24F552825E}"/>
              </a:ext>
              <a:ext uri="{C183D7F6-B498-43B3-948B-1728B52AA6E4}">
                <adec:decorative xmlns:adec="http://schemas.microsoft.com/office/drawing/2017/decorative" val="1"/>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0" y="3970458"/>
            <a:ext cx="12192000" cy="28970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descr="The Daily Mile Logo">
            <a:extLst>
              <a:ext uri="{FF2B5EF4-FFF2-40B4-BE49-F238E27FC236}">
                <a16:creationId xmlns:a16="http://schemas.microsoft.com/office/drawing/2014/main" id="{3AD27401-8B5F-4800-9C55-91D40319F64A}"/>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289192" y="4608965"/>
            <a:ext cx="1664341" cy="1620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Online Media 9" title="An introduction to The Daily Mile from founder, Elaine Wyllie">
            <a:hlinkClick r:id="" action="ppaction://media"/>
            <a:extLst>
              <a:ext uri="{FF2B5EF4-FFF2-40B4-BE49-F238E27FC236}">
                <a16:creationId xmlns:a16="http://schemas.microsoft.com/office/drawing/2014/main" id="{87039471-3A17-4422-8FA5-0BCAA14EE149}"/>
              </a:ext>
            </a:extLst>
          </p:cNvPr>
          <p:cNvPicPr>
            <a:picLocks noGrp="1" noRot="1" noChangeAspect="1"/>
          </p:cNvPicPr>
          <p:nvPr>
            <p:ph idx="1"/>
            <a:videoFile r:link="rId1"/>
          </p:nvPr>
        </p:nvPicPr>
        <p:blipFill>
          <a:blip r:embed="rId6"/>
          <a:stretch>
            <a:fillRect/>
          </a:stretch>
        </p:blipFill>
        <p:spPr>
          <a:xfrm>
            <a:off x="4096966" y="342199"/>
            <a:ext cx="7402900" cy="4164497"/>
          </a:xfrm>
          <a:prstGeom prst="rect">
            <a:avLst/>
          </a:prstGeom>
        </p:spPr>
      </p:pic>
    </p:spTree>
    <p:extLst>
      <p:ext uri="{BB962C8B-B14F-4D97-AF65-F5344CB8AC3E}">
        <p14:creationId xmlns:p14="http://schemas.microsoft.com/office/powerpoint/2010/main" val="736351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a:extLst>
              <a:ext uri="{C183D7F6-B498-43B3-948B-1728B52AA6E4}">
                <adec:decorative xmlns:adec="http://schemas.microsoft.com/office/drawing/2017/decorative" val="1"/>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3970458"/>
            <a:ext cx="12192000" cy="28970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ontent Placeholder 3"/>
          <p:cNvSpPr>
            <a:spLocks noGrp="1"/>
          </p:cNvSpPr>
          <p:nvPr>
            <p:ph idx="1"/>
          </p:nvPr>
        </p:nvSpPr>
        <p:spPr>
          <a:xfrm>
            <a:off x="1863232" y="403906"/>
            <a:ext cx="8229600" cy="3993307"/>
          </a:xfrm>
        </p:spPr>
        <p:txBody>
          <a:bodyPr>
            <a:normAutofit fontScale="85000" lnSpcReduction="20000"/>
          </a:bodyPr>
          <a:lstStyle/>
          <a:p>
            <a:pPr marL="0" indent="0" algn="ctr">
              <a:buNone/>
            </a:pPr>
            <a:endParaRPr lang="en-GB" sz="2400"/>
          </a:p>
          <a:p>
            <a:pPr marL="0" indent="0" algn="ctr">
              <a:buNone/>
            </a:pPr>
            <a:r>
              <a:rPr lang="en-GB" sz="2400"/>
              <a:t>For further information:</a:t>
            </a:r>
          </a:p>
          <a:p>
            <a:pPr marL="0" indent="0" algn="ctr">
              <a:buNone/>
            </a:pPr>
            <a:r>
              <a:rPr lang="en-GB" sz="2400" b="1"/>
              <a:t>CONTACT</a:t>
            </a:r>
          </a:p>
          <a:p>
            <a:pPr marL="0" indent="0" algn="ctr">
              <a:buNone/>
            </a:pPr>
            <a:r>
              <a:rPr lang="en-GB" sz="2400"/>
              <a:t>Daxa Ralhan</a:t>
            </a:r>
          </a:p>
          <a:p>
            <a:pPr marL="0" indent="0" algn="ctr">
              <a:buNone/>
            </a:pPr>
            <a:r>
              <a:rPr lang="en-GB" sz="2400">
                <a:hlinkClick r:id="rId4"/>
              </a:rPr>
              <a:t>Daxa.Ralhan@Leicester.gov.uk</a:t>
            </a:r>
            <a:endParaRPr lang="en-GB" sz="2400"/>
          </a:p>
          <a:p>
            <a:pPr marL="0" indent="0" algn="ctr">
              <a:buNone/>
            </a:pPr>
            <a:r>
              <a:rPr lang="en-GB" sz="2400"/>
              <a:t>Tel: 0116 454 4376</a:t>
            </a:r>
          </a:p>
          <a:p>
            <a:pPr marL="0" indent="0" algn="ctr">
              <a:buNone/>
            </a:pPr>
            <a:r>
              <a:rPr lang="en-GB" sz="2400"/>
              <a:t>or</a:t>
            </a:r>
          </a:p>
          <a:p>
            <a:pPr marL="0" indent="0" algn="ctr">
              <a:buNone/>
            </a:pPr>
            <a:r>
              <a:rPr lang="en-GB" sz="2400"/>
              <a:t>Sarah Lansdown</a:t>
            </a:r>
          </a:p>
          <a:p>
            <a:pPr marL="0" indent="0" algn="ctr">
              <a:buNone/>
            </a:pPr>
            <a:r>
              <a:rPr lang="en-GB" sz="2400">
                <a:hlinkClick r:id="rId5"/>
              </a:rPr>
              <a:t>sarah.leicestersspan@gmail.com</a:t>
            </a:r>
            <a:endParaRPr lang="en-GB" sz="2400"/>
          </a:p>
          <a:p>
            <a:pPr marL="0" indent="0" algn="ctr">
              <a:buNone/>
            </a:pPr>
            <a:r>
              <a:rPr lang="en-GB" sz="2400"/>
              <a:t>Tel:07790 347271</a:t>
            </a:r>
          </a:p>
          <a:p>
            <a:pPr marL="0" indent="0" algn="ctr">
              <a:buNone/>
            </a:pPr>
            <a:endParaRPr lang="en-GB" sz="2400" b="1"/>
          </a:p>
          <a:p>
            <a:pPr marL="0" indent="0" algn="ctr">
              <a:buNone/>
            </a:pPr>
            <a:endParaRPr lang="en-GB" sz="2400"/>
          </a:p>
          <a:p>
            <a:pPr marL="0" indent="0" algn="ctr">
              <a:buNone/>
            </a:pPr>
            <a:r>
              <a:rPr lang="en-GB" sz="2400" b="1"/>
              <a:t>Website:  </a:t>
            </a:r>
            <a:r>
              <a:rPr lang="en-GB" sz="2400">
                <a:hlinkClick r:id="rId6"/>
              </a:rPr>
              <a:t>www.thedailymile.co.uk</a:t>
            </a:r>
            <a:r>
              <a:rPr lang="en-GB" sz="2400"/>
              <a:t> </a:t>
            </a:r>
          </a:p>
          <a:p>
            <a:pPr marL="0" indent="0" algn="ctr">
              <a:buNone/>
            </a:pPr>
            <a:endParaRPr lang="en-GB" sz="2400"/>
          </a:p>
          <a:p>
            <a:pPr marL="0" indent="0" algn="ctr">
              <a:buNone/>
            </a:pPr>
            <a:endParaRPr lang="en-GB" sz="2400"/>
          </a:p>
        </p:txBody>
      </p:sp>
      <p:pic>
        <p:nvPicPr>
          <p:cNvPr id="6" name="Picture 3" descr="The daily mile logo"/>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309945" y="4620306"/>
            <a:ext cx="1664341" cy="1620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hidden="1">
            <a:extLst>
              <a:ext uri="{FF2B5EF4-FFF2-40B4-BE49-F238E27FC236}">
                <a16:creationId xmlns:a16="http://schemas.microsoft.com/office/drawing/2014/main" id="{03854FCF-E6F8-40F5-8284-63839A8C4A29}"/>
              </a:ext>
            </a:extLst>
          </p:cNvPr>
          <p:cNvSpPr>
            <a:spLocks noGrp="1"/>
          </p:cNvSpPr>
          <p:nvPr>
            <p:ph type="title"/>
          </p:nvPr>
        </p:nvSpPr>
        <p:spPr/>
        <p:txBody>
          <a:bodyPr/>
          <a:lstStyle/>
          <a:p>
            <a:r>
              <a:rPr lang="en-GB" dirty="0"/>
              <a:t>Daily mile slide 14</a:t>
            </a:r>
          </a:p>
        </p:txBody>
      </p:sp>
    </p:spTree>
    <p:extLst>
      <p:ext uri="{BB962C8B-B14F-4D97-AF65-F5344CB8AC3E}">
        <p14:creationId xmlns:p14="http://schemas.microsoft.com/office/powerpoint/2010/main" val="24420698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0F2D0-BD56-4AA1-9E4A-3C8B0116FDD1}"/>
              </a:ext>
            </a:extLst>
          </p:cNvPr>
          <p:cNvSpPr>
            <a:spLocks noGrp="1"/>
          </p:cNvSpPr>
          <p:nvPr>
            <p:ph type="title"/>
          </p:nvPr>
        </p:nvSpPr>
        <p:spPr>
          <a:xfrm>
            <a:off x="381001" y="24763"/>
            <a:ext cx="10515600" cy="1325563"/>
          </a:xfrm>
        </p:spPr>
        <p:txBody>
          <a:bodyPr/>
          <a:lstStyle/>
          <a:p>
            <a:r>
              <a:rPr lang="en-GB" b="1"/>
              <a:t>Beat the Street</a:t>
            </a:r>
          </a:p>
        </p:txBody>
      </p:sp>
      <p:pic>
        <p:nvPicPr>
          <p:cNvPr id="4" name="Picture 3" descr="A group of children&#10;&#10;">
            <a:extLst>
              <a:ext uri="{FF2B5EF4-FFF2-40B4-BE49-F238E27FC236}">
                <a16:creationId xmlns:a16="http://schemas.microsoft.com/office/drawing/2014/main" id="{814AF83B-0117-46B5-8371-CBABF195BA2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543800" y="365125"/>
            <a:ext cx="4057650" cy="2705100"/>
          </a:xfrm>
          <a:prstGeom prst="rect">
            <a:avLst/>
          </a:prstGeom>
          <a:ln w="3175">
            <a:solidFill>
              <a:schemeClr val="tx1"/>
            </a:solidFill>
          </a:ln>
        </p:spPr>
      </p:pic>
      <p:pic>
        <p:nvPicPr>
          <p:cNvPr id="6" name="Picture 5" descr="Two adults in front of a tree">
            <a:extLst>
              <a:ext uri="{FF2B5EF4-FFF2-40B4-BE49-F238E27FC236}">
                <a16:creationId xmlns:a16="http://schemas.microsoft.com/office/drawing/2014/main" id="{E19ADC4B-61EF-484E-9E37-ED131647AFA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43799" y="3177222"/>
            <a:ext cx="4057649" cy="3246119"/>
          </a:xfrm>
          <a:prstGeom prst="rect">
            <a:avLst/>
          </a:prstGeom>
          <a:ln w="3175">
            <a:solidFill>
              <a:schemeClr val="tx1"/>
            </a:solidFill>
          </a:ln>
        </p:spPr>
      </p:pic>
      <p:pic>
        <p:nvPicPr>
          <p:cNvPr id="8" name="Picture 7" descr="Children checking in on a beat the streets meter">
            <a:extLst>
              <a:ext uri="{FF2B5EF4-FFF2-40B4-BE49-F238E27FC236}">
                <a16:creationId xmlns:a16="http://schemas.microsoft.com/office/drawing/2014/main" id="{4189D881-9D29-4EB7-8637-80A3C6DBB7B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43425" y="365124"/>
            <a:ext cx="2924176" cy="1949451"/>
          </a:xfrm>
          <a:prstGeom prst="rect">
            <a:avLst/>
          </a:prstGeom>
          <a:ln w="3175">
            <a:solidFill>
              <a:schemeClr val="tx1"/>
            </a:solidFill>
          </a:ln>
        </p:spPr>
      </p:pic>
      <p:sp>
        <p:nvSpPr>
          <p:cNvPr id="10" name="TextBox 9">
            <a:extLst>
              <a:ext uri="{FF2B5EF4-FFF2-40B4-BE49-F238E27FC236}">
                <a16:creationId xmlns:a16="http://schemas.microsoft.com/office/drawing/2014/main" id="{603814F7-BB25-420E-B30E-3644FF687D32}"/>
              </a:ext>
            </a:extLst>
          </p:cNvPr>
          <p:cNvSpPr txBox="1"/>
          <p:nvPr/>
        </p:nvSpPr>
        <p:spPr>
          <a:xfrm>
            <a:off x="323849" y="2456795"/>
            <a:ext cx="7038975" cy="4093428"/>
          </a:xfrm>
          <a:prstGeom prst="rect">
            <a:avLst/>
          </a:prstGeom>
          <a:noFill/>
        </p:spPr>
        <p:txBody>
          <a:bodyPr wrap="square" rtlCol="0" anchor="t">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effectLst/>
                <a:uLnTx/>
                <a:uFillTx/>
                <a:latin typeface="Calibri" panose="020F0502020204030204"/>
                <a:ea typeface="+mn-ea"/>
                <a:cs typeface="+mn-cs"/>
              </a:rPr>
              <a:t>Beat the Street Leicester is a fun, free game that has seen Leicester transformed into a giant game!</a:t>
            </a:r>
            <a:endParaRPr lang="en-US" sz="2000" b="0" i="0" u="none" strike="noStrike" kern="1200" cap="none" spc="0" normalizeH="0" baseline="0" noProof="0">
              <a:ln>
                <a:noFill/>
              </a:ln>
              <a:effectLst/>
              <a:uLnTx/>
              <a:uFillTx/>
              <a:latin typeface="Calibri" panose="020F0502020204030204"/>
              <a:cs typeface="Calibri"/>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effectLst/>
                <a:uLnTx/>
                <a:uFillTx/>
                <a:latin typeface="Calibri" panose="020F0502020204030204"/>
                <a:ea typeface="+mn-ea"/>
                <a:cs typeface="+mn-cs"/>
              </a:rPr>
              <a:t>Run over 6 weeks, the game challenges the community to see how far they can walk, cycle or run</a:t>
            </a:r>
            <a:endParaRPr lang="en-US" sz="2000" b="0" i="0" u="none" strike="noStrike" kern="1200" cap="none" spc="0" normalizeH="0" baseline="0" noProof="0">
              <a:ln>
                <a:noFill/>
              </a:ln>
              <a:effectLst/>
              <a:uLnTx/>
              <a:uFillTx/>
              <a:latin typeface="Calibri" panose="020F0502020204030204"/>
              <a:cs typeface="Calibri"/>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effectLst/>
                <a:uLnTx/>
                <a:uFillTx/>
                <a:latin typeface="Calibri" panose="020F0502020204030204"/>
                <a:ea typeface="+mn-ea"/>
                <a:cs typeface="+mn-cs"/>
              </a:rPr>
              <a:t>There is an element of competition which enables individuals and teams to collect points as they participate to battle it out for the top spots on the leader board and be in with a chance of winning some prizes.</a:t>
            </a:r>
            <a:endParaRPr lang="en-US" sz="2000" b="0" i="0" u="none" strike="noStrike" kern="1200" cap="none" spc="0" normalizeH="0" baseline="0" noProof="0">
              <a:ln>
                <a:noFill/>
              </a:ln>
              <a:effectLst/>
              <a:uLnTx/>
              <a:uFillTx/>
              <a:latin typeface="Calibri" panose="020F0502020204030204"/>
              <a:cs typeface="Calibri"/>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effectLst/>
                <a:uLnTx/>
                <a:uFillTx/>
                <a:latin typeface="Calibri" panose="020F0502020204030204"/>
                <a:ea typeface="+mn-ea"/>
                <a:cs typeface="+mn-cs"/>
              </a:rPr>
              <a:t>We previously ran with 20 schools and plan to run a further </a:t>
            </a:r>
            <a:r>
              <a:rPr lang="en-US" sz="2000">
                <a:latin typeface="Calibri" panose="020F0502020204030204"/>
              </a:rPr>
              <a:t>city-wide</a:t>
            </a:r>
            <a:r>
              <a:rPr kumimoji="0" lang="en-US" sz="2000" b="0" i="0" u="none" strike="noStrike" kern="1200" cap="none" spc="0" normalizeH="0" baseline="0" noProof="0">
                <a:ln>
                  <a:noFill/>
                </a:ln>
                <a:effectLst/>
                <a:uLnTx/>
                <a:uFillTx/>
                <a:latin typeface="Calibri" panose="020F0502020204030204"/>
                <a:ea typeface="+mn-ea"/>
                <a:cs typeface="+mn-cs"/>
              </a:rPr>
              <a:t> project in the future</a:t>
            </a:r>
            <a:endParaRPr kumimoji="0" lang="en-GB" sz="2000" b="0" i="0" u="none" strike="noStrike" kern="1200" cap="none" spc="0" normalizeH="0" baseline="0" noProof="0">
              <a:ln>
                <a:noFill/>
              </a:ln>
              <a:effectLst/>
              <a:uLnTx/>
              <a:uFillTx/>
              <a:latin typeface="Calibri" panose="020F0502020204030204"/>
              <a:ea typeface="+mn-ea"/>
              <a:cs typeface="+mn-cs"/>
            </a:endParaRPr>
          </a:p>
        </p:txBody>
      </p:sp>
      <p:pic>
        <p:nvPicPr>
          <p:cNvPr id="11" name="Picture 10" descr="Beat the Street logo">
            <a:extLst>
              <a:ext uri="{FF2B5EF4-FFF2-40B4-BE49-F238E27FC236}">
                <a16:creationId xmlns:a16="http://schemas.microsoft.com/office/drawing/2014/main" id="{0EF6C54D-CD17-4F27-99CF-9E80C009809E}"/>
              </a:ext>
            </a:extLst>
          </p:cNvPr>
          <p:cNvPicPr/>
          <p:nvPr/>
        </p:nvPicPr>
        <p:blipFill>
          <a:blip r:embed="rId5" cstate="email">
            <a:extLst>
              <a:ext uri="{28A0092B-C50C-407E-A947-70E740481C1C}">
                <a14:useLocalDpi xmlns:a14="http://schemas.microsoft.com/office/drawing/2010/main"/>
              </a:ext>
            </a:extLst>
          </a:blip>
          <a:stretch>
            <a:fillRect/>
          </a:stretch>
        </p:blipFill>
        <p:spPr>
          <a:xfrm>
            <a:off x="381001" y="1054894"/>
            <a:ext cx="1352550" cy="1325562"/>
          </a:xfrm>
          <a:prstGeom prst="rect">
            <a:avLst/>
          </a:prstGeom>
        </p:spPr>
      </p:pic>
    </p:spTree>
    <p:extLst>
      <p:ext uri="{BB962C8B-B14F-4D97-AF65-F5344CB8AC3E}">
        <p14:creationId xmlns:p14="http://schemas.microsoft.com/office/powerpoint/2010/main" val="36994217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338" y="254850"/>
            <a:ext cx="10515600" cy="1325563"/>
          </a:xfrm>
        </p:spPr>
        <p:txBody>
          <a:bodyPr/>
          <a:lstStyle/>
          <a:p>
            <a:r>
              <a:rPr lang="en-GB" b="1"/>
              <a:t>Grow Your Own Grub</a:t>
            </a:r>
          </a:p>
        </p:txBody>
      </p:sp>
      <p:sp>
        <p:nvSpPr>
          <p:cNvPr id="3" name="Content Placeholder 2"/>
          <p:cNvSpPr>
            <a:spLocks noGrp="1"/>
          </p:cNvSpPr>
          <p:nvPr>
            <p:ph idx="1"/>
          </p:nvPr>
        </p:nvSpPr>
        <p:spPr>
          <a:xfrm>
            <a:off x="590492" y="1580413"/>
            <a:ext cx="10661342" cy="4374796"/>
          </a:xfrm>
        </p:spPr>
        <p:txBody>
          <a:bodyPr vert="horz" lIns="91440" tIns="45720" rIns="91440" bIns="45720" rtlCol="0" anchor="t">
            <a:noAutofit/>
          </a:bodyPr>
          <a:lstStyle/>
          <a:p>
            <a:pPr lvl="0"/>
            <a:r>
              <a:rPr lang="en-GB" sz="2000"/>
              <a:t>The Mealbarrow competition is a great way to involve the wider school community in your growing activities. </a:t>
            </a:r>
          </a:p>
          <a:p>
            <a:pPr lvl="0"/>
            <a:r>
              <a:rPr lang="en-GB" sz="2000"/>
              <a:t>Combine creative culinary skills and gardening, your school is challenged to design a three course menu and grow a minimum of 5 ingredients in your Mealbarrow along with your own growing area. </a:t>
            </a:r>
            <a:r>
              <a:rPr lang="en-GB" sz="2000" err="1"/>
              <a:t>Mealbarrows</a:t>
            </a:r>
            <a:r>
              <a:rPr lang="en-GB" sz="2000"/>
              <a:t> are then showcased for a public vote.</a:t>
            </a:r>
          </a:p>
          <a:p>
            <a:pPr lvl="0"/>
            <a:r>
              <a:rPr lang="en-GB" sz="2000"/>
              <a:t>Raise awareness of healthy eating and cooking in your school. </a:t>
            </a:r>
          </a:p>
          <a:p>
            <a:pPr lvl="0"/>
            <a:r>
              <a:rPr lang="en-GB" sz="2000"/>
              <a:t>Use as part of your Food for Life and Eco-Schools Awards.</a:t>
            </a:r>
          </a:p>
          <a:p>
            <a:pPr lvl="0"/>
            <a:r>
              <a:rPr lang="en-GB" sz="2000"/>
              <a:t>Receive recognition with Bronze, Silver or Gold Grow your Own Grub Award for published criteria on your extended growing area.</a:t>
            </a:r>
          </a:p>
          <a:p>
            <a:pPr lvl="0"/>
            <a:r>
              <a:rPr lang="en-GB" sz="2000"/>
              <a:t>Commitments</a:t>
            </a:r>
          </a:p>
          <a:p>
            <a:pPr marL="742950" lvl="1" indent="-285750">
              <a:lnSpc>
                <a:spcPct val="100000"/>
              </a:lnSpc>
              <a:spcBef>
                <a:spcPts val="0"/>
              </a:spcBef>
              <a:defRPr/>
            </a:pPr>
            <a:r>
              <a:rPr lang="en-GB" sz="1400"/>
              <a:t>Attend free food growing training </a:t>
            </a:r>
          </a:p>
          <a:p>
            <a:pPr marL="742950" lvl="1" indent="-285750">
              <a:lnSpc>
                <a:spcPct val="100000"/>
              </a:lnSpc>
              <a:spcBef>
                <a:spcPts val="0"/>
              </a:spcBef>
              <a:defRPr/>
            </a:pPr>
            <a:r>
              <a:rPr lang="en-GB" sz="1400"/>
              <a:t>Collect compost  and wheelbarrow</a:t>
            </a:r>
            <a:endParaRPr lang="en-GB" sz="1400">
              <a:cs typeface="Calibri"/>
            </a:endParaRPr>
          </a:p>
          <a:p>
            <a:pPr marL="742950" lvl="1" indent="-285750">
              <a:lnSpc>
                <a:spcPct val="100000"/>
              </a:lnSpc>
              <a:spcBef>
                <a:spcPts val="0"/>
              </a:spcBef>
              <a:defRPr/>
            </a:pPr>
            <a:r>
              <a:rPr lang="en-GB" sz="1400"/>
              <a:t>Design and submit a healthy 3 course menu</a:t>
            </a:r>
            <a:endParaRPr lang="en-GB" sz="1400">
              <a:cs typeface="Calibri"/>
            </a:endParaRPr>
          </a:p>
          <a:p>
            <a:pPr marL="742950" lvl="1" indent="-285750">
              <a:lnSpc>
                <a:spcPct val="100000"/>
              </a:lnSpc>
              <a:spcBef>
                <a:spcPts val="0"/>
              </a:spcBef>
              <a:defRPr/>
            </a:pPr>
            <a:r>
              <a:rPr lang="en-GB" sz="1400"/>
              <a:t>Grow at least 5 of your ingredients in the Mealbarrow</a:t>
            </a:r>
            <a:endParaRPr lang="en-GB" sz="1400">
              <a:cs typeface="Calibri"/>
            </a:endParaRPr>
          </a:p>
          <a:p>
            <a:pPr marL="742950" lvl="1" indent="-285750">
              <a:lnSpc>
                <a:spcPct val="100000"/>
              </a:lnSpc>
              <a:spcBef>
                <a:spcPts val="0"/>
              </a:spcBef>
              <a:defRPr/>
            </a:pPr>
            <a:r>
              <a:rPr lang="en-GB" sz="1400"/>
              <a:t>Deliver and collect the Mealbarrow for the celebration day (support is available)</a:t>
            </a:r>
            <a:endParaRPr lang="en-GB" sz="1400">
              <a:cs typeface="Calibri"/>
            </a:endParaRPr>
          </a:p>
          <a:p>
            <a:pPr marL="742950" lvl="1" indent="-285750">
              <a:lnSpc>
                <a:spcPct val="100000"/>
              </a:lnSpc>
              <a:spcBef>
                <a:spcPts val="0"/>
              </a:spcBef>
              <a:defRPr/>
            </a:pPr>
            <a:r>
              <a:rPr lang="en-GB" sz="1400"/>
              <a:t>Host the judging team during your site visit to view your Mealbarrow and extended growing area (where available).</a:t>
            </a:r>
            <a:endParaRPr lang="en-GB" sz="1400">
              <a:cs typeface="Calibri"/>
            </a:endParaRPr>
          </a:p>
          <a:p>
            <a:pPr marL="742950" lvl="1" indent="-285750">
              <a:lnSpc>
                <a:spcPct val="100000"/>
              </a:lnSpc>
              <a:spcBef>
                <a:spcPts val="0"/>
              </a:spcBef>
              <a:defRPr/>
            </a:pPr>
            <a:r>
              <a:rPr lang="en-GB" sz="1400"/>
              <a:t>Advertise the competition and the celebration day to parents &amp; families via school newsletters and the school’s social media channels </a:t>
            </a:r>
            <a:endParaRPr lang="en-GB" sz="1400">
              <a:cs typeface="Calibri"/>
            </a:endParaRPr>
          </a:p>
          <a:p>
            <a:pPr marL="285750" lvl="0" indent="-285750">
              <a:lnSpc>
                <a:spcPct val="100000"/>
              </a:lnSpc>
              <a:spcBef>
                <a:spcPts val="0"/>
              </a:spcBef>
              <a:defRPr/>
            </a:pPr>
            <a:endParaRPr lang="en-GB" sz="1600"/>
          </a:p>
          <a:p>
            <a:pPr lvl="0"/>
            <a:endParaRPr lang="en-GB" sz="1600"/>
          </a:p>
          <a:p>
            <a:pPr lvl="0"/>
            <a:endParaRPr lang="en-GB" sz="1600"/>
          </a:p>
          <a:p>
            <a:endParaRPr lang="en-GB" sz="1200"/>
          </a:p>
        </p:txBody>
      </p:sp>
      <p:pic>
        <p:nvPicPr>
          <p:cNvPr id="7" name="Picture 6">
            <a:extLst>
              <a:ext uri="{FF2B5EF4-FFF2-40B4-BE49-F238E27FC236}">
                <a16:creationId xmlns:a16="http://schemas.microsoft.com/office/drawing/2014/main" id="{01F213A9-EAEB-4840-81DE-C6267778055F}"/>
              </a:ext>
              <a:ext uri="{C183D7F6-B498-43B3-948B-1728B52AA6E4}">
                <adec:decorative xmlns:adec="http://schemas.microsoft.com/office/drawing/2017/decorative" val="1"/>
              </a:ext>
            </a:extLst>
          </p:cNvPr>
          <p:cNvPicPr/>
          <p:nvPr/>
        </p:nvPicPr>
        <p:blipFill rotWithShape="1">
          <a:blip r:embed="rId2" cstate="email">
            <a:extLst>
              <a:ext uri="{28A0092B-C50C-407E-A947-70E740481C1C}">
                <a14:useLocalDpi xmlns:a14="http://schemas.microsoft.com/office/drawing/2010/main"/>
              </a:ext>
            </a:extLst>
          </a:blip>
          <a:srcRect/>
          <a:stretch/>
        </p:blipFill>
        <p:spPr bwMode="auto">
          <a:xfrm>
            <a:off x="7555233" y="461913"/>
            <a:ext cx="1313335" cy="905089"/>
          </a:xfrm>
          <a:prstGeom prst="rect">
            <a:avLst/>
          </a:prstGeom>
          <a:noFill/>
          <a:ln>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16506DFE-01D7-4568-970E-91915D786D24}"/>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40976" y="99526"/>
            <a:ext cx="1230066" cy="1334671"/>
          </a:xfrm>
          <a:prstGeom prst="rect">
            <a:avLst/>
          </a:prstGeom>
        </p:spPr>
      </p:pic>
      <p:pic>
        <p:nvPicPr>
          <p:cNvPr id="9" name="Picture 8">
            <a:extLst>
              <a:ext uri="{FF2B5EF4-FFF2-40B4-BE49-F238E27FC236}">
                <a16:creationId xmlns:a16="http://schemas.microsoft.com/office/drawing/2014/main" id="{5DD83F84-2F6F-47F1-8BF3-8E41290D0A95}"/>
              </a:ext>
              <a:ext uri="{C183D7F6-B498-43B3-948B-1728B52AA6E4}">
                <adec:decorative xmlns:adec="http://schemas.microsoft.com/office/drawing/2017/decorative" val="1"/>
              </a:ext>
            </a:extLst>
          </p:cNvPr>
          <p:cNvPicPr/>
          <p:nvPr/>
        </p:nvPicPr>
        <p:blipFill>
          <a:blip r:embed="rId4" cstate="email">
            <a:extLst>
              <a:ext uri="{28A0092B-C50C-407E-A947-70E740481C1C}">
                <a14:useLocalDpi xmlns:a14="http://schemas.microsoft.com/office/drawing/2010/main"/>
              </a:ext>
            </a:extLst>
          </a:blip>
          <a:srcRect/>
          <a:stretch>
            <a:fillRect/>
          </a:stretch>
        </p:blipFill>
        <p:spPr bwMode="auto">
          <a:xfrm>
            <a:off x="8933723" y="209666"/>
            <a:ext cx="676944" cy="1195471"/>
          </a:xfrm>
          <a:prstGeom prst="rect">
            <a:avLst/>
          </a:prstGeom>
          <a:noFill/>
          <a:ln>
            <a:noFill/>
          </a:ln>
        </p:spPr>
      </p:pic>
      <p:pic>
        <p:nvPicPr>
          <p:cNvPr id="10" name="Picture 3">
            <a:extLst>
              <a:ext uri="{FF2B5EF4-FFF2-40B4-BE49-F238E27FC236}">
                <a16:creationId xmlns:a16="http://schemas.microsoft.com/office/drawing/2014/main" id="{679BFC0D-1BE9-4E48-88E1-7E20FC217247}"/>
              </a:ext>
              <a:ext uri="{C183D7F6-B498-43B3-948B-1728B52AA6E4}">
                <adec:decorative xmlns:adec="http://schemas.microsoft.com/office/drawing/2017/decorative" val="1"/>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683761" y="4965280"/>
            <a:ext cx="1136145" cy="1136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a:extLst>
              <a:ext uri="{FF2B5EF4-FFF2-40B4-BE49-F238E27FC236}">
                <a16:creationId xmlns:a16="http://schemas.microsoft.com/office/drawing/2014/main" id="{6B8968EC-148B-4601-A014-D3F45ACC245D}"/>
              </a:ext>
              <a:ext uri="{C183D7F6-B498-43B3-948B-1728B52AA6E4}">
                <adec:decorative xmlns:adec="http://schemas.microsoft.com/office/drawing/2017/decorative" val="1"/>
              </a:ext>
            </a:extLst>
          </p:cNvPr>
          <p:cNvPicPr/>
          <p:nvPr/>
        </p:nvPicPr>
        <p:blipFill>
          <a:blip r:embed="rId6" cstate="email">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11101350" y="287962"/>
            <a:ext cx="758465" cy="1054536"/>
          </a:xfrm>
          <a:prstGeom prst="rect">
            <a:avLst/>
          </a:prstGeom>
          <a:noFill/>
          <a:ln>
            <a:noFill/>
          </a:ln>
        </p:spPr>
      </p:pic>
    </p:spTree>
    <p:extLst>
      <p:ext uri="{BB962C8B-B14F-4D97-AF65-F5344CB8AC3E}">
        <p14:creationId xmlns:p14="http://schemas.microsoft.com/office/powerpoint/2010/main" val="15779159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023" y="273464"/>
            <a:ext cx="10515600" cy="1325563"/>
          </a:xfrm>
        </p:spPr>
        <p:txBody>
          <a:bodyPr/>
          <a:lstStyle/>
          <a:p>
            <a:r>
              <a:rPr lang="en-GB" b="1"/>
              <a:t>Pumpkin Garden</a:t>
            </a:r>
          </a:p>
        </p:txBody>
      </p:sp>
      <p:sp>
        <p:nvSpPr>
          <p:cNvPr id="3" name="Content Placeholder 2"/>
          <p:cNvSpPr>
            <a:spLocks noGrp="1"/>
          </p:cNvSpPr>
          <p:nvPr>
            <p:ph idx="1"/>
          </p:nvPr>
        </p:nvSpPr>
        <p:spPr>
          <a:xfrm>
            <a:off x="535372" y="1728275"/>
            <a:ext cx="6628907" cy="4685514"/>
          </a:xfrm>
        </p:spPr>
        <p:txBody>
          <a:bodyPr>
            <a:normAutofit lnSpcReduction="10000"/>
          </a:bodyPr>
          <a:lstStyle/>
          <a:p>
            <a:pPr lvl="0"/>
            <a:r>
              <a:rPr lang="en-GB" sz="2400"/>
              <a:t>This year we have launched a brand new competition – the Pumpkin Garden Competition. </a:t>
            </a:r>
          </a:p>
          <a:p>
            <a:pPr lvl="0"/>
            <a:r>
              <a:rPr lang="en-GB" sz="2400"/>
              <a:t>Each school participating in the competition received the same selection of pumpkin and squash seeds and a downloadable guide </a:t>
            </a:r>
          </a:p>
          <a:p>
            <a:pPr lvl="0"/>
            <a:r>
              <a:rPr lang="en-GB" sz="2400"/>
              <a:t>To be in with a chance of winning you will need to submit a selection of photos and a brief report which includes how you harvested, cooked and composted the pumpkins</a:t>
            </a:r>
          </a:p>
          <a:p>
            <a:pPr lvl="0"/>
            <a:r>
              <a:rPr lang="en-GB" sz="2400"/>
              <a:t>As part of the competition you are encouraged to design the garden on a theme of your choice.</a:t>
            </a:r>
          </a:p>
          <a:p>
            <a:pPr lvl="0"/>
            <a:r>
              <a:rPr lang="en-GB" sz="2400"/>
              <a:t>There will be prizes for first, second and third place </a:t>
            </a:r>
          </a:p>
          <a:p>
            <a:endParaRPr lang="en-GB" sz="1800"/>
          </a:p>
        </p:txBody>
      </p:sp>
      <p:pic>
        <p:nvPicPr>
          <p:cNvPr id="4" name="Picture 3">
            <a:extLst>
              <a:ext uri="{C183D7F6-B498-43B3-948B-1728B52AA6E4}">
                <adec:decorative xmlns:adec="http://schemas.microsoft.com/office/drawing/2017/decorative" val="1"/>
              </a:ext>
            </a:extLst>
          </p:cNvPr>
          <p:cNvPicPr/>
          <p:nvPr/>
        </p:nvPicPr>
        <p:blipFill rotWithShape="1">
          <a:blip r:embed="rId2" cstate="email">
            <a:extLst>
              <a:ext uri="{28A0092B-C50C-407E-A947-70E740481C1C}">
                <a14:useLocalDpi xmlns:a14="http://schemas.microsoft.com/office/drawing/2010/main"/>
              </a:ext>
            </a:extLst>
          </a:blip>
          <a:srcRect/>
          <a:stretch/>
        </p:blipFill>
        <p:spPr bwMode="auto">
          <a:xfrm>
            <a:off x="7555233" y="461913"/>
            <a:ext cx="1313335" cy="905089"/>
          </a:xfrm>
          <a:prstGeom prst="rect">
            <a:avLst/>
          </a:prstGeom>
          <a:noFill/>
          <a:ln>
            <a:noFill/>
          </a:ln>
          <a:extLst>
            <a:ext uri="{53640926-AAD7-44D8-BBD7-CCE9431645EC}">
              <a14:shadowObscured xmlns:a14="http://schemas.microsoft.com/office/drawing/2010/main"/>
            </a:ext>
          </a:extLst>
        </p:spPr>
      </p:pic>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40976" y="99526"/>
            <a:ext cx="1230066" cy="1334671"/>
          </a:xfrm>
          <a:prstGeom prst="rect">
            <a:avLst/>
          </a:prstGeom>
        </p:spPr>
      </p:pic>
      <p:pic>
        <p:nvPicPr>
          <p:cNvPr id="6" name="Picture 5">
            <a:extLst>
              <a:ext uri="{C183D7F6-B498-43B3-948B-1728B52AA6E4}">
                <adec:decorative xmlns:adec="http://schemas.microsoft.com/office/drawing/2017/decorative" val="1"/>
              </a:ext>
            </a:extLst>
          </p:cNvPr>
          <p:cNvPicPr/>
          <p:nvPr/>
        </p:nvPicPr>
        <p:blipFill>
          <a:blip r:embed="rId4" cstate="email">
            <a:extLst>
              <a:ext uri="{28A0092B-C50C-407E-A947-70E740481C1C}">
                <a14:useLocalDpi xmlns:a14="http://schemas.microsoft.com/office/drawing/2010/main"/>
              </a:ext>
            </a:extLst>
          </a:blip>
          <a:srcRect/>
          <a:stretch>
            <a:fillRect/>
          </a:stretch>
        </p:blipFill>
        <p:spPr bwMode="auto">
          <a:xfrm>
            <a:off x="8933723" y="209666"/>
            <a:ext cx="676944" cy="1195471"/>
          </a:xfrm>
          <a:prstGeom prst="rect">
            <a:avLst/>
          </a:prstGeom>
          <a:noFill/>
          <a:ln>
            <a:noFill/>
          </a:ln>
        </p:spPr>
      </p:pic>
      <p:pic>
        <p:nvPicPr>
          <p:cNvPr id="7" name="Picture 6" descr="Pumpkins growing in a field">
            <a:extLst>
              <a:ext uri="{FF2B5EF4-FFF2-40B4-BE49-F238E27FC236}">
                <a16:creationId xmlns:a16="http://schemas.microsoft.com/office/drawing/2014/main" id="{AE8F358A-64CC-4676-ACF2-98D12B42C98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057758" y="4287076"/>
            <a:ext cx="2467563" cy="1800000"/>
          </a:xfrm>
          <a:prstGeom prst="rect">
            <a:avLst/>
          </a:prstGeom>
          <a:ln w="3175">
            <a:solidFill>
              <a:schemeClr val="tx1"/>
            </a:solidFill>
          </a:ln>
        </p:spPr>
      </p:pic>
      <p:pic>
        <p:nvPicPr>
          <p:cNvPr id="9" name="Picture 8" descr="Squash growing over an archway">
            <a:extLst>
              <a:ext uri="{FF2B5EF4-FFF2-40B4-BE49-F238E27FC236}">
                <a16:creationId xmlns:a16="http://schemas.microsoft.com/office/drawing/2014/main" id="{47F6862D-1946-4A2E-B661-9B3B01EB4AF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385423" y="1728275"/>
            <a:ext cx="2339087" cy="1800000"/>
          </a:xfrm>
          <a:prstGeom prst="rect">
            <a:avLst/>
          </a:prstGeom>
          <a:ln w="3175">
            <a:solidFill>
              <a:schemeClr val="tx1"/>
            </a:solidFill>
          </a:ln>
        </p:spPr>
      </p:pic>
      <p:pic>
        <p:nvPicPr>
          <p:cNvPr id="8" name="Picture 2" descr="Image result for pumpkin children">
            <a:extLst>
              <a:ext uri="{FF2B5EF4-FFF2-40B4-BE49-F238E27FC236}">
                <a16:creationId xmlns:a16="http://schemas.microsoft.com/office/drawing/2014/main" id="{3A191421-4341-42DC-A666-1105BD6BDDC3}"/>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9291540" y="2700714"/>
            <a:ext cx="2575327" cy="1800000"/>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10" name="Picture 3">
            <a:extLst>
              <a:ext uri="{FF2B5EF4-FFF2-40B4-BE49-F238E27FC236}">
                <a16:creationId xmlns:a16="http://schemas.microsoft.com/office/drawing/2014/main" id="{152FABF9-C133-4F3A-99EF-CA3D0C65B5F6}"/>
              </a:ext>
              <a:ext uri="{C183D7F6-B498-43B3-948B-1728B52AA6E4}">
                <adec:decorative xmlns:adec="http://schemas.microsoft.com/office/drawing/2017/decorative" val="1"/>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0840733" y="5448330"/>
            <a:ext cx="1136145" cy="1136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a:extLst>
              <a:ext uri="{FF2B5EF4-FFF2-40B4-BE49-F238E27FC236}">
                <a16:creationId xmlns:a16="http://schemas.microsoft.com/office/drawing/2014/main" id="{FD0E2057-7CB1-4BD6-BF78-ABF0A6A8145A}"/>
              </a:ext>
              <a:ext uri="{C183D7F6-B498-43B3-948B-1728B52AA6E4}">
                <adec:decorative xmlns:adec="http://schemas.microsoft.com/office/drawing/2017/decorative" val="1"/>
              </a:ext>
            </a:extLst>
          </p:cNvPr>
          <p:cNvPicPr/>
          <p:nvPr/>
        </p:nvPicPr>
        <p:blipFill>
          <a:blip r:embed="rId9" cstate="email">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11101350" y="287962"/>
            <a:ext cx="758465" cy="1054536"/>
          </a:xfrm>
          <a:prstGeom prst="rect">
            <a:avLst/>
          </a:prstGeom>
          <a:noFill/>
          <a:ln>
            <a:noFill/>
          </a:ln>
        </p:spPr>
      </p:pic>
    </p:spTree>
    <p:extLst>
      <p:ext uri="{BB962C8B-B14F-4D97-AF65-F5344CB8AC3E}">
        <p14:creationId xmlns:p14="http://schemas.microsoft.com/office/powerpoint/2010/main" val="30221808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7F83C-2A2D-4D41-B125-A879048656C3}"/>
              </a:ext>
            </a:extLst>
          </p:cNvPr>
          <p:cNvSpPr>
            <a:spLocks noGrp="1"/>
          </p:cNvSpPr>
          <p:nvPr>
            <p:ph type="title"/>
          </p:nvPr>
        </p:nvSpPr>
        <p:spPr>
          <a:xfrm>
            <a:off x="693058" y="156163"/>
            <a:ext cx="10515600" cy="1325563"/>
          </a:xfrm>
        </p:spPr>
        <p:txBody>
          <a:bodyPr/>
          <a:lstStyle/>
          <a:p>
            <a:r>
              <a:rPr lang="en-GB" b="1"/>
              <a:t>Community Food Support Programme </a:t>
            </a:r>
          </a:p>
        </p:txBody>
      </p:sp>
      <p:pic>
        <p:nvPicPr>
          <p:cNvPr id="12" name="Content Placeholder 11" descr="image of children doing gardening">
            <a:extLst>
              <a:ext uri="{FF2B5EF4-FFF2-40B4-BE49-F238E27FC236}">
                <a16:creationId xmlns:a16="http://schemas.microsoft.com/office/drawing/2014/main" id="{56C68860-6CE8-4B59-9FC6-4D1489A0E033}"/>
              </a:ext>
            </a:extLst>
          </p:cNvPr>
          <p:cNvPicPr>
            <a:picLocks noGrp="1" noChangeAspect="1"/>
          </p:cNvPicPr>
          <p:nvPr>
            <p:ph sz="half" idx="1"/>
          </p:nvPr>
        </p:nvPicPr>
        <p:blipFill>
          <a:blip r:embed="rId2" cstate="email">
            <a:extLst>
              <a:ext uri="{28A0092B-C50C-407E-A947-70E740481C1C}">
                <a14:useLocalDpi xmlns:a14="http://schemas.microsoft.com/office/drawing/2010/main"/>
              </a:ext>
            </a:extLst>
          </a:blip>
          <a:stretch>
            <a:fillRect/>
          </a:stretch>
        </p:blipFill>
        <p:spPr>
          <a:xfrm>
            <a:off x="838200" y="1461803"/>
            <a:ext cx="4599441" cy="2816358"/>
          </a:xfrm>
          <a:ln w="28575">
            <a:solidFill>
              <a:srgbClr val="7030A0"/>
            </a:solidFill>
          </a:ln>
        </p:spPr>
      </p:pic>
      <p:pic>
        <p:nvPicPr>
          <p:cNvPr id="5" name="Picture 4" descr="TCV Logo">
            <a:extLst>
              <a:ext uri="{FF2B5EF4-FFF2-40B4-BE49-F238E27FC236}">
                <a16:creationId xmlns:a16="http://schemas.microsoft.com/office/drawing/2014/main" id="{8DA20CCC-02B8-4865-A552-32E56224643C}"/>
              </a:ext>
              <a:ext uri="{C183D7F6-B498-43B3-948B-1728B52AA6E4}">
                <adec:decorative xmlns:adec="http://schemas.microsoft.com/office/drawing/2017/decorative" val="0"/>
              </a:ext>
            </a:extLst>
          </p:cNvPr>
          <p:cNvPicPr/>
          <p:nvPr/>
        </p:nvPicPr>
        <p:blipFill>
          <a:blip r:embed="rId3" cstate="print">
            <a:extLst>
              <a:ext uri="{28A0092B-C50C-407E-A947-70E740481C1C}">
                <a14:useLocalDpi xmlns:a14="http://schemas.microsoft.com/office/drawing/2010/main"/>
              </a:ext>
            </a:extLst>
          </a:blip>
          <a:srcRect/>
          <a:stretch>
            <a:fillRect/>
          </a:stretch>
        </p:blipFill>
        <p:spPr bwMode="auto">
          <a:xfrm>
            <a:off x="10969703" y="369509"/>
            <a:ext cx="963159" cy="1473690"/>
          </a:xfrm>
          <a:prstGeom prst="rect">
            <a:avLst/>
          </a:prstGeom>
          <a:noFill/>
          <a:ln>
            <a:noFill/>
          </a:ln>
        </p:spPr>
      </p:pic>
      <p:pic>
        <p:nvPicPr>
          <p:cNvPr id="6" name="Picture 3">
            <a:extLst>
              <a:ext uri="{FF2B5EF4-FFF2-40B4-BE49-F238E27FC236}">
                <a16:creationId xmlns:a16="http://schemas.microsoft.com/office/drawing/2014/main" id="{37C67E63-7ABB-4BFF-9204-1178B34F93BA}"/>
              </a:ext>
              <a:ext uri="{C183D7F6-B498-43B3-948B-1728B52AA6E4}">
                <adec:decorative xmlns:adec="http://schemas.microsoft.com/office/drawing/2017/decorative" val="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06465" y="4877477"/>
            <a:ext cx="1136145" cy="1136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Content Placeholder 9">
            <a:extLst>
              <a:ext uri="{FF2B5EF4-FFF2-40B4-BE49-F238E27FC236}">
                <a16:creationId xmlns:a16="http://schemas.microsoft.com/office/drawing/2014/main" id="{92920298-35DB-4990-9D91-6C1E3CB808DB}"/>
              </a:ext>
            </a:extLst>
          </p:cNvPr>
          <p:cNvSpPr>
            <a:spLocks noGrp="1"/>
          </p:cNvSpPr>
          <p:nvPr>
            <p:ph sz="half" idx="2"/>
          </p:nvPr>
        </p:nvSpPr>
        <p:spPr>
          <a:xfrm>
            <a:off x="6037944" y="1311873"/>
            <a:ext cx="5181600" cy="4351338"/>
          </a:xfrm>
        </p:spPr>
        <p:txBody>
          <a:bodyPr vert="horz" lIns="91440" tIns="45720" rIns="91440" bIns="45720" rtlCol="0" anchor="t">
            <a:normAutofit fontScale="92500" lnSpcReduction="10000"/>
          </a:bodyPr>
          <a:lstStyle/>
          <a:p>
            <a:r>
              <a:rPr lang="en-GB"/>
              <a:t>Bespoke advice (in person and online) to schools on setting up or maintaining a food garden</a:t>
            </a:r>
          </a:p>
          <a:p>
            <a:r>
              <a:rPr lang="en-GB"/>
              <a:t>Sessions for small groups or whole classes in all aspects of food gardening</a:t>
            </a:r>
            <a:endParaRPr lang="en-GB">
              <a:cs typeface="Calibri"/>
            </a:endParaRPr>
          </a:p>
          <a:p>
            <a:r>
              <a:rPr lang="en-GB"/>
              <a:t>Inset training for teachers to link food growing to the curriculum</a:t>
            </a:r>
            <a:endParaRPr lang="en-GB">
              <a:cs typeface="Calibri"/>
            </a:endParaRPr>
          </a:p>
          <a:p>
            <a:r>
              <a:rPr lang="en-GB"/>
              <a:t>Fundraising advice</a:t>
            </a:r>
            <a:endParaRPr lang="en-GB">
              <a:cs typeface="Calibri"/>
            </a:endParaRPr>
          </a:p>
          <a:p>
            <a:r>
              <a:rPr lang="en-GB"/>
              <a:t>How to open your garden to the wider community</a:t>
            </a:r>
            <a:endParaRPr lang="en-GB">
              <a:cs typeface="Calibri"/>
            </a:endParaRPr>
          </a:p>
        </p:txBody>
      </p:sp>
      <p:pic>
        <p:nvPicPr>
          <p:cNvPr id="14" name="Picture 6" descr="Facebook logo">
            <a:extLst>
              <a:ext uri="{FF2B5EF4-FFF2-40B4-BE49-F238E27FC236}">
                <a16:creationId xmlns:a16="http://schemas.microsoft.com/office/drawing/2014/main" id="{1647E85C-1BDB-43F6-9A7D-223DBFCB0F1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5110" y="4582890"/>
            <a:ext cx="625579" cy="625579"/>
          </a:xfrm>
          <a:prstGeom prst="rect">
            <a:avLst/>
          </a:prstGeom>
        </p:spPr>
      </p:pic>
      <p:sp>
        <p:nvSpPr>
          <p:cNvPr id="15" name="TextBox 14">
            <a:extLst>
              <a:ext uri="{FF2B5EF4-FFF2-40B4-BE49-F238E27FC236}">
                <a16:creationId xmlns:a16="http://schemas.microsoft.com/office/drawing/2014/main" id="{949923B2-8B93-461F-8954-4BF7806243AA}"/>
              </a:ext>
            </a:extLst>
          </p:cNvPr>
          <p:cNvSpPr txBox="1"/>
          <p:nvPr/>
        </p:nvSpPr>
        <p:spPr>
          <a:xfrm>
            <a:off x="1429436" y="4692811"/>
            <a:ext cx="3416968" cy="369332"/>
          </a:xfrm>
          <a:prstGeom prst="rect">
            <a:avLst/>
          </a:prstGeom>
          <a:noFill/>
        </p:spPr>
        <p:txBody>
          <a:bodyPr wrap="square" rtlCol="0">
            <a:spAutoFit/>
          </a:bodyPr>
          <a:lstStyle/>
          <a:p>
            <a:r>
              <a:rPr lang="en-GB">
                <a:hlinkClick r:id="rId6"/>
              </a:rPr>
              <a:t>Leicester Food Growing</a:t>
            </a:r>
            <a:endParaRPr lang="en-GB"/>
          </a:p>
        </p:txBody>
      </p:sp>
      <p:pic>
        <p:nvPicPr>
          <p:cNvPr id="16" name="Picture 8" descr="Twitter logo">
            <a:extLst>
              <a:ext uri="{FF2B5EF4-FFF2-40B4-BE49-F238E27FC236}">
                <a16:creationId xmlns:a16="http://schemas.microsoft.com/office/drawing/2014/main" id="{88AAD077-63D3-413A-9070-B7F76844E2E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79139" y="5310098"/>
            <a:ext cx="971237" cy="706227"/>
          </a:xfrm>
          <a:prstGeom prst="rect">
            <a:avLst/>
          </a:prstGeom>
        </p:spPr>
      </p:pic>
      <p:sp>
        <p:nvSpPr>
          <p:cNvPr id="17" name="TextBox 16">
            <a:extLst>
              <a:ext uri="{FF2B5EF4-FFF2-40B4-BE49-F238E27FC236}">
                <a16:creationId xmlns:a16="http://schemas.microsoft.com/office/drawing/2014/main" id="{746CE3DB-AA0F-4278-A87E-E12A5E84BF27}"/>
              </a:ext>
            </a:extLst>
          </p:cNvPr>
          <p:cNvSpPr txBox="1"/>
          <p:nvPr/>
        </p:nvSpPr>
        <p:spPr>
          <a:xfrm>
            <a:off x="1451224" y="5374839"/>
            <a:ext cx="2310063" cy="369332"/>
          </a:xfrm>
          <a:prstGeom prst="rect">
            <a:avLst/>
          </a:prstGeom>
          <a:noFill/>
        </p:spPr>
        <p:txBody>
          <a:bodyPr wrap="square" rtlCol="0">
            <a:spAutoFit/>
          </a:bodyPr>
          <a:lstStyle/>
          <a:p>
            <a:r>
              <a:rPr lang="en-GB" err="1">
                <a:hlinkClick r:id="rId8"/>
              </a:rPr>
              <a:t>LeicFoodGrowing</a:t>
            </a:r>
            <a:endParaRPr lang="en-GB"/>
          </a:p>
        </p:txBody>
      </p:sp>
      <p:pic>
        <p:nvPicPr>
          <p:cNvPr id="18" name="Picture 18" descr="email graphic">
            <a:extLst>
              <a:ext uri="{FF2B5EF4-FFF2-40B4-BE49-F238E27FC236}">
                <a16:creationId xmlns:a16="http://schemas.microsoft.com/office/drawing/2014/main" id="{788D71B7-9B91-49C2-A999-0B9D767C33BB}"/>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b="-971"/>
          <a:stretch/>
        </p:blipFill>
        <p:spPr>
          <a:xfrm>
            <a:off x="600222" y="6117955"/>
            <a:ext cx="575353" cy="596457"/>
          </a:xfrm>
          <a:prstGeom prst="rect">
            <a:avLst/>
          </a:prstGeom>
        </p:spPr>
      </p:pic>
      <p:sp>
        <p:nvSpPr>
          <p:cNvPr id="20" name="TextBox 19">
            <a:extLst>
              <a:ext uri="{FF2B5EF4-FFF2-40B4-BE49-F238E27FC236}">
                <a16:creationId xmlns:a16="http://schemas.microsoft.com/office/drawing/2014/main" id="{364259E2-2343-4AEF-BD1B-7ADEE558FFFE}"/>
              </a:ext>
            </a:extLst>
          </p:cNvPr>
          <p:cNvSpPr txBox="1"/>
          <p:nvPr/>
        </p:nvSpPr>
        <p:spPr>
          <a:xfrm>
            <a:off x="1429436" y="6109875"/>
            <a:ext cx="2197912" cy="646331"/>
          </a:xfrm>
          <a:prstGeom prst="rect">
            <a:avLst/>
          </a:prstGeom>
          <a:noFill/>
        </p:spPr>
        <p:txBody>
          <a:bodyPr wrap="square" rtlCol="0">
            <a:spAutoFit/>
          </a:bodyPr>
          <a:lstStyle/>
          <a:p>
            <a:r>
              <a:rPr lang="en-GB">
                <a:hlinkClick r:id="rId10"/>
              </a:rPr>
              <a:t>midlands@tcv.org.uk</a:t>
            </a:r>
            <a:endParaRPr lang="en-GB"/>
          </a:p>
          <a:p>
            <a:endParaRPr lang="en-GB"/>
          </a:p>
        </p:txBody>
      </p:sp>
      <p:sp>
        <p:nvSpPr>
          <p:cNvPr id="21" name="TextBox 20">
            <a:extLst>
              <a:ext uri="{FF2B5EF4-FFF2-40B4-BE49-F238E27FC236}">
                <a16:creationId xmlns:a16="http://schemas.microsoft.com/office/drawing/2014/main" id="{8950FA28-D36F-4A95-B989-A0C7F3BB8A92}"/>
              </a:ext>
            </a:extLst>
          </p:cNvPr>
          <p:cNvSpPr txBox="1"/>
          <p:nvPr/>
        </p:nvSpPr>
        <p:spPr>
          <a:xfrm>
            <a:off x="6149272" y="5791082"/>
            <a:ext cx="5663589" cy="923330"/>
          </a:xfrm>
          <a:prstGeom prst="rect">
            <a:avLst/>
          </a:prstGeom>
          <a:noFill/>
        </p:spPr>
        <p:txBody>
          <a:bodyPr wrap="square" rtlCol="0">
            <a:spAutoFit/>
          </a:bodyPr>
          <a:lstStyle/>
          <a:p>
            <a:r>
              <a:rPr lang="en-GB">
                <a:hlinkClick r:id="rId11"/>
              </a:rPr>
              <a:t>www.leicester.gov.uk/your-council/policies-plans-and-strategies/environment-and-sustainability/leicesters-food-plan/get-growing-grant</a:t>
            </a:r>
            <a:r>
              <a:rPr lang="en-GB"/>
              <a:t> </a:t>
            </a:r>
          </a:p>
        </p:txBody>
      </p:sp>
      <p:sp>
        <p:nvSpPr>
          <p:cNvPr id="23" name="TextBox 22">
            <a:extLst>
              <a:ext uri="{FF2B5EF4-FFF2-40B4-BE49-F238E27FC236}">
                <a16:creationId xmlns:a16="http://schemas.microsoft.com/office/drawing/2014/main" id="{0FCC5DAE-B9ED-42C9-B457-FA7D2C3F0AC4}"/>
              </a:ext>
            </a:extLst>
          </p:cNvPr>
          <p:cNvSpPr txBox="1"/>
          <p:nvPr/>
        </p:nvSpPr>
        <p:spPr>
          <a:xfrm>
            <a:off x="6150795" y="5429609"/>
            <a:ext cx="5553998" cy="400110"/>
          </a:xfrm>
          <a:prstGeom prst="rect">
            <a:avLst/>
          </a:prstGeom>
          <a:noFill/>
        </p:spPr>
        <p:txBody>
          <a:bodyPr wrap="square" rtlCol="0">
            <a:spAutoFit/>
          </a:bodyPr>
          <a:lstStyle/>
          <a:p>
            <a:r>
              <a:rPr lang="en-GB" sz="2000" b="1"/>
              <a:t>Leicester City Council’s Get Growing Grants</a:t>
            </a:r>
          </a:p>
        </p:txBody>
      </p:sp>
    </p:spTree>
    <p:extLst>
      <p:ext uri="{BB962C8B-B14F-4D97-AF65-F5344CB8AC3E}">
        <p14:creationId xmlns:p14="http://schemas.microsoft.com/office/powerpoint/2010/main" val="3015792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C08A4-1473-41D4-AAF2-641EF3B7447F}"/>
              </a:ext>
            </a:extLst>
          </p:cNvPr>
          <p:cNvSpPr>
            <a:spLocks noGrp="1"/>
          </p:cNvSpPr>
          <p:nvPr>
            <p:ph type="title"/>
          </p:nvPr>
        </p:nvSpPr>
        <p:spPr>
          <a:xfrm>
            <a:off x="1220367" y="706715"/>
            <a:ext cx="6387102" cy="1325563"/>
          </a:xfrm>
        </p:spPr>
        <p:txBody>
          <a:bodyPr vert="horz" lIns="91440" tIns="45720" rIns="91440" bIns="45720" rtlCol="0" anchor="ctr">
            <a:noAutofit/>
          </a:bodyPr>
          <a:lstStyle/>
          <a:p>
            <a:pPr algn="ctr"/>
            <a:r>
              <a:rPr lang="en-US" sz="3600"/>
              <a:t>Linking Schools and the Community through Food Growing</a:t>
            </a:r>
          </a:p>
        </p:txBody>
      </p:sp>
      <p:pic>
        <p:nvPicPr>
          <p:cNvPr id="9" name="Content Placeholder 8" descr="A picture containing an outdoor building&#10;">
            <a:extLst>
              <a:ext uri="{FF2B5EF4-FFF2-40B4-BE49-F238E27FC236}">
                <a16:creationId xmlns:a16="http://schemas.microsoft.com/office/drawing/2014/main" id="{404DC234-3EFD-4B70-99EE-B5E0A15E9923}"/>
              </a:ext>
            </a:extLst>
          </p:cNvPr>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4849947" y="2198670"/>
            <a:ext cx="2822103" cy="2112983"/>
          </a:xfrm>
          <a:ln>
            <a:solidFill>
              <a:schemeClr val="accent2">
                <a:lumMod val="60000"/>
                <a:lumOff val="40000"/>
              </a:schemeClr>
            </a:solidFill>
          </a:ln>
        </p:spPr>
      </p:pic>
      <p:sp>
        <p:nvSpPr>
          <p:cNvPr id="30" name="Freeform: Shape 22">
            <a:extLst>
              <a:ext uri="{FF2B5EF4-FFF2-40B4-BE49-F238E27FC236}">
                <a16:creationId xmlns:a16="http://schemas.microsoft.com/office/drawing/2014/main" id="{2C6A2225-94AF-4BC4-98F4-77746E7B1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5108" y="1"/>
            <a:ext cx="4666892" cy="3612937"/>
          </a:xfrm>
          <a:custGeom>
            <a:avLst/>
            <a:gdLst>
              <a:gd name="connsiteX0" fmla="*/ 192227 w 4666892"/>
              <a:gd name="connsiteY0" fmla="*/ 0 h 3612937"/>
              <a:gd name="connsiteX1" fmla="*/ 4666892 w 4666892"/>
              <a:gd name="connsiteY1" fmla="*/ 0 h 3612937"/>
              <a:gd name="connsiteX2" fmla="*/ 4666892 w 4666892"/>
              <a:gd name="connsiteY2" fmla="*/ 2643684 h 3612937"/>
              <a:gd name="connsiteX3" fmla="*/ 4657487 w 4666892"/>
              <a:gd name="connsiteY3" fmla="*/ 2656262 h 3612937"/>
              <a:gd name="connsiteX4" fmla="*/ 2628900 w 4666892"/>
              <a:gd name="connsiteY4" fmla="*/ 3612937 h 3612937"/>
              <a:gd name="connsiteX5" fmla="*/ 0 w 4666892"/>
              <a:gd name="connsiteY5" fmla="*/ 984037 h 3612937"/>
              <a:gd name="connsiteX6" fmla="*/ 118190 w 4666892"/>
              <a:gd name="connsiteY6" fmla="*/ 202283 h 361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66892" h="3612937">
                <a:moveTo>
                  <a:pt x="192227" y="0"/>
                </a:moveTo>
                <a:lnTo>
                  <a:pt x="4666892" y="0"/>
                </a:lnTo>
                <a:lnTo>
                  <a:pt x="4666892" y="2643684"/>
                </a:lnTo>
                <a:lnTo>
                  <a:pt x="4657487" y="2656262"/>
                </a:lnTo>
                <a:cubicBezTo>
                  <a:pt x="4175308" y="3240527"/>
                  <a:pt x="3445594" y="3612937"/>
                  <a:pt x="2628900" y="3612937"/>
                </a:cubicBezTo>
                <a:cubicBezTo>
                  <a:pt x="1176999" y="3612937"/>
                  <a:pt x="0" y="2435938"/>
                  <a:pt x="0" y="984037"/>
                </a:cubicBezTo>
                <a:cubicBezTo>
                  <a:pt x="0" y="711806"/>
                  <a:pt x="41379" y="449239"/>
                  <a:pt x="118190" y="2022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24">
            <a:extLst>
              <a:ext uri="{FF2B5EF4-FFF2-40B4-BE49-F238E27FC236}">
                <a16:creationId xmlns:a16="http://schemas.microsoft.com/office/drawing/2014/main" id="{46EA0402-5843-4D53-BF9C-BE72058120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89830" y="1"/>
            <a:ext cx="4502173" cy="3448219"/>
          </a:xfrm>
          <a:custGeom>
            <a:avLst/>
            <a:gdLst>
              <a:gd name="connsiteX0" fmla="*/ 205627 w 4502173"/>
              <a:gd name="connsiteY0" fmla="*/ 0 h 3448219"/>
              <a:gd name="connsiteX1" fmla="*/ 4502173 w 4502173"/>
              <a:gd name="connsiteY1" fmla="*/ 0 h 3448219"/>
              <a:gd name="connsiteX2" fmla="*/ 4502173 w 4502173"/>
              <a:gd name="connsiteY2" fmla="*/ 2368934 h 3448219"/>
              <a:gd name="connsiteX3" fmla="*/ 4365663 w 4502173"/>
              <a:gd name="connsiteY3" fmla="*/ 2551486 h 3448219"/>
              <a:gd name="connsiteX4" fmla="*/ 2464181 w 4502173"/>
              <a:gd name="connsiteY4" fmla="*/ 3448219 h 3448219"/>
              <a:gd name="connsiteX5" fmla="*/ 0 w 4502173"/>
              <a:gd name="connsiteY5" fmla="*/ 984038 h 3448219"/>
              <a:gd name="connsiteX6" fmla="*/ 193648 w 4502173"/>
              <a:gd name="connsiteY6" fmla="*/ 24867 h 344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2173" h="3448219">
                <a:moveTo>
                  <a:pt x="205627" y="0"/>
                </a:moveTo>
                <a:lnTo>
                  <a:pt x="4502173" y="0"/>
                </a:lnTo>
                <a:lnTo>
                  <a:pt x="4502173" y="2368934"/>
                </a:lnTo>
                <a:lnTo>
                  <a:pt x="4365663" y="2551486"/>
                </a:lnTo>
                <a:cubicBezTo>
                  <a:pt x="3913696" y="3099144"/>
                  <a:pt x="3229704" y="3448219"/>
                  <a:pt x="2464181" y="3448219"/>
                </a:cubicBezTo>
                <a:cubicBezTo>
                  <a:pt x="1103251" y="3448219"/>
                  <a:pt x="0" y="2344968"/>
                  <a:pt x="0" y="984038"/>
                </a:cubicBezTo>
                <a:cubicBezTo>
                  <a:pt x="0" y="643806"/>
                  <a:pt x="68954" y="319678"/>
                  <a:pt x="193648" y="24867"/>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TCV Logo">
            <a:extLst>
              <a:ext uri="{FF2B5EF4-FFF2-40B4-BE49-F238E27FC236}">
                <a16:creationId xmlns:a16="http://schemas.microsoft.com/office/drawing/2014/main" id="{0581AE3C-D147-4714-A35A-43C99232C2EB}"/>
              </a:ext>
              <a:ext uri="{C183D7F6-B498-43B3-948B-1728B52AA6E4}">
                <adec:decorative xmlns:adec="http://schemas.microsoft.com/office/drawing/2017/decorative" val="0"/>
              </a:ext>
            </a:extLst>
          </p:cNvPr>
          <p:cNvPicPr/>
          <p:nvPr/>
        </p:nvPicPr>
        <p:blipFill>
          <a:blip r:embed="rId3" cstate="print">
            <a:extLst>
              <a:ext uri="{28A0092B-C50C-407E-A947-70E740481C1C}">
                <a14:useLocalDpi xmlns:a14="http://schemas.microsoft.com/office/drawing/2010/main"/>
              </a:ext>
            </a:extLst>
          </a:blip>
          <a:stretch>
            <a:fillRect/>
          </a:stretch>
        </p:blipFill>
        <p:spPr bwMode="auto">
          <a:xfrm>
            <a:off x="9282564" y="197802"/>
            <a:ext cx="1553264" cy="2674180"/>
          </a:xfrm>
          <a:prstGeom prst="rect">
            <a:avLst/>
          </a:prstGeom>
          <a:noFill/>
        </p:spPr>
      </p:pic>
      <p:sp>
        <p:nvSpPr>
          <p:cNvPr id="32" name="Freeform: Shape 26">
            <a:extLst>
              <a:ext uri="{FF2B5EF4-FFF2-40B4-BE49-F238E27FC236}">
                <a16:creationId xmlns:a16="http://schemas.microsoft.com/office/drawing/2014/main" id="{648F5915-2CE1-4F74-88C5-D4366893D2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4737" y="3918051"/>
            <a:ext cx="3587263" cy="2939948"/>
          </a:xfrm>
          <a:custGeom>
            <a:avLst/>
            <a:gdLst>
              <a:gd name="connsiteX0" fmla="*/ 2070613 w 3587263"/>
              <a:gd name="connsiteY0" fmla="*/ 0 h 2939948"/>
              <a:gd name="connsiteX1" fmla="*/ 3534758 w 3587263"/>
              <a:gd name="connsiteY1" fmla="*/ 606469 h 2939948"/>
              <a:gd name="connsiteX2" fmla="*/ 3587263 w 3587263"/>
              <a:gd name="connsiteY2" fmla="*/ 664240 h 2939948"/>
              <a:gd name="connsiteX3" fmla="*/ 3587263 w 3587263"/>
              <a:gd name="connsiteY3" fmla="*/ 2939948 h 2939948"/>
              <a:gd name="connsiteX4" fmla="*/ 193241 w 3587263"/>
              <a:gd name="connsiteY4" fmla="*/ 2939948 h 2939948"/>
              <a:gd name="connsiteX5" fmla="*/ 162719 w 3587263"/>
              <a:gd name="connsiteY5" fmla="*/ 2876589 h 2939948"/>
              <a:gd name="connsiteX6" fmla="*/ 0 w 3587263"/>
              <a:gd name="connsiteY6" fmla="*/ 2070613 h 2939948"/>
              <a:gd name="connsiteX7" fmla="*/ 2070613 w 3587263"/>
              <a:gd name="connsiteY7" fmla="*/ 0 h 2939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7263" h="2939948">
                <a:moveTo>
                  <a:pt x="2070613" y="0"/>
                </a:moveTo>
                <a:cubicBezTo>
                  <a:pt x="2642397" y="0"/>
                  <a:pt x="3160050" y="231761"/>
                  <a:pt x="3534758" y="606469"/>
                </a:cubicBezTo>
                <a:lnTo>
                  <a:pt x="3587263" y="664240"/>
                </a:lnTo>
                <a:lnTo>
                  <a:pt x="3587263" y="2939948"/>
                </a:lnTo>
                <a:lnTo>
                  <a:pt x="193241" y="2939948"/>
                </a:lnTo>
                <a:lnTo>
                  <a:pt x="162719" y="2876589"/>
                </a:lnTo>
                <a:cubicBezTo>
                  <a:pt x="57940" y="2628865"/>
                  <a:pt x="0" y="2356505"/>
                  <a:pt x="0" y="2070613"/>
                </a:cubicBezTo>
                <a:cubicBezTo>
                  <a:pt x="0" y="927045"/>
                  <a:pt x="927045" y="0"/>
                  <a:pt x="2070613"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91B43EC4-7D6F-44CA-82DD-103883D236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8827" y="4082142"/>
            <a:ext cx="3423175" cy="2775859"/>
          </a:xfrm>
          <a:custGeom>
            <a:avLst/>
            <a:gdLst>
              <a:gd name="connsiteX0" fmla="*/ 1906524 w 3423175"/>
              <a:gd name="connsiteY0" fmla="*/ 0 h 2775859"/>
              <a:gd name="connsiteX1" fmla="*/ 3377691 w 3423175"/>
              <a:gd name="connsiteY1" fmla="*/ 693798 h 2775859"/>
              <a:gd name="connsiteX2" fmla="*/ 3423175 w 3423175"/>
              <a:gd name="connsiteY2" fmla="*/ 754624 h 2775859"/>
              <a:gd name="connsiteX3" fmla="*/ 3423175 w 3423175"/>
              <a:gd name="connsiteY3" fmla="*/ 2775859 h 2775859"/>
              <a:gd name="connsiteX4" fmla="*/ 211114 w 3423175"/>
              <a:gd name="connsiteY4" fmla="*/ 2775859 h 2775859"/>
              <a:gd name="connsiteX5" fmla="*/ 149824 w 3423175"/>
              <a:gd name="connsiteY5" fmla="*/ 2648629 h 2775859"/>
              <a:gd name="connsiteX6" fmla="*/ 0 w 3423175"/>
              <a:gd name="connsiteY6" fmla="*/ 1906524 h 2775859"/>
              <a:gd name="connsiteX7" fmla="*/ 1906524 w 3423175"/>
              <a:gd name="connsiteY7" fmla="*/ 0 h 277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3175" h="2775859">
                <a:moveTo>
                  <a:pt x="1906524" y="0"/>
                </a:moveTo>
                <a:cubicBezTo>
                  <a:pt x="2498805" y="0"/>
                  <a:pt x="3028006" y="270078"/>
                  <a:pt x="3377691" y="693798"/>
                </a:cubicBezTo>
                <a:lnTo>
                  <a:pt x="3423175" y="754624"/>
                </a:lnTo>
                <a:lnTo>
                  <a:pt x="3423175" y="2775859"/>
                </a:lnTo>
                <a:lnTo>
                  <a:pt x="211114" y="2775859"/>
                </a:lnTo>
                <a:lnTo>
                  <a:pt x="149824" y="2648629"/>
                </a:lnTo>
                <a:cubicBezTo>
                  <a:pt x="53349" y="2420536"/>
                  <a:pt x="0" y="2169760"/>
                  <a:pt x="0" y="1906524"/>
                </a:cubicBezTo>
                <a:cubicBezTo>
                  <a:pt x="0" y="853580"/>
                  <a:pt x="853580" y="0"/>
                  <a:pt x="190652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6" descr="Green gym logo">
            <a:extLst>
              <a:ext uri="{FF2B5EF4-FFF2-40B4-BE49-F238E27FC236}">
                <a16:creationId xmlns:a16="http://schemas.microsoft.com/office/drawing/2014/main" id="{798B931B-279F-4A22-A56D-7C82B57D6BD4}"/>
              </a:ext>
            </a:extLst>
          </p:cNvPr>
          <p:cNvPicPr>
            <a:picLocks noGrp="1" noChangeAspect="1"/>
          </p:cNvPicPr>
          <p:nvPr>
            <p:ph sz="half" idx="1"/>
          </p:nvPr>
        </p:nvPicPr>
        <p:blipFill>
          <a:blip r:embed="rId4" cstate="email">
            <a:extLst>
              <a:ext uri="{28A0092B-C50C-407E-A947-70E740481C1C}">
                <a14:useLocalDpi xmlns:a14="http://schemas.microsoft.com/office/drawing/2010/main"/>
              </a:ext>
            </a:extLst>
          </a:blip>
          <a:stretch>
            <a:fillRect/>
          </a:stretch>
        </p:blipFill>
        <p:spPr>
          <a:xfrm>
            <a:off x="9436232" y="5016102"/>
            <a:ext cx="2394408" cy="1430658"/>
          </a:xfrm>
          <a:prstGeom prst="rect">
            <a:avLst/>
          </a:prstGeom>
        </p:spPr>
      </p:pic>
      <p:sp>
        <p:nvSpPr>
          <p:cNvPr id="10" name="Heart 9">
            <a:extLst>
              <a:ext uri="{FF2B5EF4-FFF2-40B4-BE49-F238E27FC236}">
                <a16:creationId xmlns:a16="http://schemas.microsoft.com/office/drawing/2014/main" id="{9AFB65EC-B81D-4498-A3A6-69DE72895F97}"/>
              </a:ext>
              <a:ext uri="{C183D7F6-B498-43B3-948B-1728B52AA6E4}">
                <adec:decorative xmlns:adec="http://schemas.microsoft.com/office/drawing/2017/decorative" val="1"/>
              </a:ext>
            </a:extLst>
          </p:cNvPr>
          <p:cNvSpPr/>
          <p:nvPr/>
        </p:nvSpPr>
        <p:spPr>
          <a:xfrm>
            <a:off x="153585" y="201290"/>
            <a:ext cx="1777957" cy="1565865"/>
          </a:xfrm>
          <a:prstGeom prst="heart">
            <a:avLst/>
          </a:prstGeom>
          <a:blipFill dpi="0" rotWithShape="1">
            <a:blip r:embed="rId5" cstate="email">
              <a:extLst>
                <a:ext uri="{28A0092B-C50C-407E-A947-70E740481C1C}">
                  <a14:useLocalDpi xmlns:a14="http://schemas.microsoft.com/office/drawing/2010/main"/>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F61685CD-245B-4AC6-B800-867BB61C9AB1}"/>
              </a:ext>
            </a:extLst>
          </p:cNvPr>
          <p:cNvSpPr txBox="1"/>
          <p:nvPr/>
        </p:nvSpPr>
        <p:spPr>
          <a:xfrm>
            <a:off x="361360" y="2272580"/>
            <a:ext cx="3811712" cy="406265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FFFFFF"/>
                </a:solidFill>
                <a:effectLst/>
                <a:uLnTx/>
                <a:uFillTx/>
                <a:latin typeface="Calibri" panose="020F0502020204030204"/>
                <a:ea typeface="+mn-ea"/>
                <a:cs typeface="+mn-cs"/>
              </a:rPr>
              <a:t>TCV’s Green Gym at Rolleston Primary runs an adult only session on Thursdays and a family session on Saturdays, growing healthy food and having fun in the heart of Eyres Monsell.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FFFFFF"/>
                </a:solidFill>
                <a:effectLst/>
                <a:uLnTx/>
                <a:uFillTx/>
                <a:latin typeface="Calibri" panose="020F0502020204030204"/>
                <a:ea typeface="+mn-ea"/>
                <a:cs typeface="+mn-cs"/>
              </a:rPr>
              <a:t>TCV has been supporting development of two allotment plots in Evington, which will be an outdoor classroom for Mayflower Primary.</a:t>
            </a:r>
          </a:p>
        </p:txBody>
      </p:sp>
      <p:pic>
        <p:nvPicPr>
          <p:cNvPr id="19" name="Picture 18" descr="A person standing on a dirt road&#10;&#10;">
            <a:extLst>
              <a:ext uri="{FF2B5EF4-FFF2-40B4-BE49-F238E27FC236}">
                <a16:creationId xmlns:a16="http://schemas.microsoft.com/office/drawing/2014/main" id="{210FF711-84BD-48FA-8962-E28E5EBEAF8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853350" y="4535167"/>
            <a:ext cx="2836480" cy="2127360"/>
          </a:xfrm>
          <a:prstGeom prst="rect">
            <a:avLst/>
          </a:prstGeom>
          <a:ln>
            <a:solidFill>
              <a:schemeClr val="accent2">
                <a:lumMod val="60000"/>
                <a:lumOff val="40000"/>
              </a:schemeClr>
            </a:solidFill>
          </a:ln>
        </p:spPr>
      </p:pic>
    </p:spTree>
    <p:extLst>
      <p:ext uri="{BB962C8B-B14F-4D97-AF65-F5344CB8AC3E}">
        <p14:creationId xmlns:p14="http://schemas.microsoft.com/office/powerpoint/2010/main" val="3497876298"/>
      </p:ext>
    </p:extLst>
  </p:cSld>
  <p:clrMapOvr>
    <a:overrideClrMapping bg1="dk1" tx1="lt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F603D-2631-467D-BF41-3A6F4B5F8203}"/>
              </a:ext>
            </a:extLst>
          </p:cNvPr>
          <p:cNvSpPr>
            <a:spLocks noGrp="1"/>
          </p:cNvSpPr>
          <p:nvPr>
            <p:ph type="title"/>
          </p:nvPr>
        </p:nvSpPr>
        <p:spPr>
          <a:xfrm>
            <a:off x="6072445" y="3640254"/>
            <a:ext cx="5319433" cy="2076333"/>
          </a:xfrm>
        </p:spPr>
        <p:txBody>
          <a:bodyPr vert="horz" lIns="91440" tIns="45720" rIns="91440" bIns="45720" rtlCol="0" anchor="t">
            <a:normAutofit/>
          </a:bodyPr>
          <a:lstStyle/>
          <a:p>
            <a:r>
              <a:rPr lang="en-US" sz="4800"/>
              <a:t>Support During the Covid-19  Crisis </a:t>
            </a:r>
          </a:p>
        </p:txBody>
      </p:sp>
      <p:sp>
        <p:nvSpPr>
          <p:cNvPr id="26" name="Freeform: Shape 23">
            <a:extLst>
              <a:ext uri="{FF2B5EF4-FFF2-40B4-BE49-F238E27FC236}">
                <a16:creationId xmlns:a16="http://schemas.microsoft.com/office/drawing/2014/main" id="{2C6334C2-F73F-4B3B-A626-DD5F69DF6E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5389868" cy="6374535"/>
          </a:xfrm>
          <a:custGeom>
            <a:avLst/>
            <a:gdLst>
              <a:gd name="connsiteX0" fmla="*/ 620377 w 5389868"/>
              <a:gd name="connsiteY0" fmla="*/ 6374535 h 6374535"/>
              <a:gd name="connsiteX1" fmla="*/ 3459520 w 5389868"/>
              <a:gd name="connsiteY1" fmla="*/ 6374535 h 6374535"/>
              <a:gd name="connsiteX2" fmla="*/ 3638761 w 5389868"/>
              <a:gd name="connsiteY2" fmla="*/ 6288190 h 6374535"/>
              <a:gd name="connsiteX3" fmla="*/ 5389868 w 5389868"/>
              <a:gd name="connsiteY3" fmla="*/ 3346018 h 6374535"/>
              <a:gd name="connsiteX4" fmla="*/ 2043850 w 5389868"/>
              <a:gd name="connsiteY4" fmla="*/ 0 h 6374535"/>
              <a:gd name="connsiteX5" fmla="*/ 139826 w 5389868"/>
              <a:gd name="connsiteY5" fmla="*/ 594192 h 6374535"/>
              <a:gd name="connsiteX6" fmla="*/ 0 w 5389868"/>
              <a:gd name="connsiteY6" fmla="*/ 700065 h 6374535"/>
              <a:gd name="connsiteX7" fmla="*/ 0 w 5389868"/>
              <a:gd name="connsiteY7" fmla="*/ 5991971 h 6374535"/>
              <a:gd name="connsiteX8" fmla="*/ 139827 w 5389868"/>
              <a:gd name="connsiteY8" fmla="*/ 6097845 h 6374535"/>
              <a:gd name="connsiteX9" fmla="*/ 378347 w 5389868"/>
              <a:gd name="connsiteY9" fmla="*/ 6248727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89868" h="6374535">
                <a:moveTo>
                  <a:pt x="620377" y="6374535"/>
                </a:moveTo>
                <a:lnTo>
                  <a:pt x="3459520" y="6374535"/>
                </a:lnTo>
                <a:lnTo>
                  <a:pt x="3638761" y="6288190"/>
                </a:lnTo>
                <a:cubicBezTo>
                  <a:pt x="4681799" y="5721578"/>
                  <a:pt x="5389868" y="4616487"/>
                  <a:pt x="5389868" y="3346018"/>
                </a:cubicBezTo>
                <a:cubicBezTo>
                  <a:pt x="5389868" y="1498063"/>
                  <a:pt x="3891805" y="0"/>
                  <a:pt x="2043850" y="0"/>
                </a:cubicBezTo>
                <a:cubicBezTo>
                  <a:pt x="1336430" y="0"/>
                  <a:pt x="680285" y="219535"/>
                  <a:pt x="139826" y="594192"/>
                </a:cubicBezTo>
                <a:lnTo>
                  <a:pt x="0" y="700065"/>
                </a:lnTo>
                <a:lnTo>
                  <a:pt x="0" y="5991971"/>
                </a:lnTo>
                <a:lnTo>
                  <a:pt x="139827" y="6097845"/>
                </a:lnTo>
                <a:cubicBezTo>
                  <a:pt x="217035" y="6151367"/>
                  <a:pt x="296605" y="6201724"/>
                  <a:pt x="378347" y="624872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5">
            <a:extLst>
              <a:ext uri="{FF2B5EF4-FFF2-40B4-BE49-F238E27FC236}">
                <a16:creationId xmlns:a16="http://schemas.microsoft.com/office/drawing/2014/main" id="{C41CE7C1-CE33-4E5A-9E30-A547BD286CA8}"/>
              </a:ext>
              <a:ext uri="{C183D7F6-B498-43B3-948B-1728B52AA6E4}">
                <adec:decorative xmlns:adec="http://schemas.microsoft.com/office/drawing/2017/decorative" val="1"/>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r="-3"/>
          <a:stretch/>
        </p:blipFill>
        <p:spPr>
          <a:xfrm>
            <a:off x="20" y="10"/>
            <a:ext cx="5234499" cy="6210619"/>
          </a:xfrm>
          <a:custGeom>
            <a:avLst/>
            <a:gdLst/>
            <a:ahLst/>
            <a:cxnLst/>
            <a:rect l="l" t="t" r="r" b="b"/>
            <a:pathLst>
              <a:path w="5234519" h="6210629">
                <a:moveTo>
                  <a:pt x="1082595" y="0"/>
                </a:moveTo>
                <a:lnTo>
                  <a:pt x="3027450" y="0"/>
                </a:lnTo>
                <a:lnTo>
                  <a:pt x="3291029" y="96471"/>
                </a:lnTo>
                <a:cubicBezTo>
                  <a:pt x="4433137" y="579542"/>
                  <a:pt x="5234519" y="1710443"/>
                  <a:pt x="5234519" y="3028517"/>
                </a:cubicBezTo>
                <a:cubicBezTo>
                  <a:pt x="5234519" y="4785949"/>
                  <a:pt x="3809839" y="6210629"/>
                  <a:pt x="2052407" y="6210629"/>
                </a:cubicBezTo>
                <a:cubicBezTo>
                  <a:pt x="1283531" y="6210629"/>
                  <a:pt x="578345" y="5937936"/>
                  <a:pt x="28288" y="5483989"/>
                </a:cubicBezTo>
                <a:lnTo>
                  <a:pt x="0" y="5458279"/>
                </a:lnTo>
                <a:lnTo>
                  <a:pt x="0" y="598754"/>
                </a:lnTo>
                <a:lnTo>
                  <a:pt x="28288" y="573044"/>
                </a:lnTo>
                <a:cubicBezTo>
                  <a:pt x="303317" y="346070"/>
                  <a:pt x="617127" y="164410"/>
                  <a:pt x="958290" y="39494"/>
                </a:cubicBezTo>
                <a:close/>
              </a:path>
            </a:pathLst>
          </a:custGeom>
        </p:spPr>
      </p:pic>
      <p:pic>
        <p:nvPicPr>
          <p:cNvPr id="10" name="Picture 9" descr="TCV Logo">
            <a:extLst>
              <a:ext uri="{FF2B5EF4-FFF2-40B4-BE49-F238E27FC236}">
                <a16:creationId xmlns:a16="http://schemas.microsoft.com/office/drawing/2014/main" id="{27EBA42F-905C-411B-B2FF-4FB012F199A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23470" y="119454"/>
            <a:ext cx="1906641" cy="3098292"/>
          </a:xfrm>
          <a:prstGeom prst="rect">
            <a:avLst/>
          </a:prstGeom>
        </p:spPr>
      </p:pic>
      <p:sp>
        <p:nvSpPr>
          <p:cNvPr id="12" name="Rectangle: Rounded Corners 11">
            <a:extLst>
              <a:ext uri="{FF2B5EF4-FFF2-40B4-BE49-F238E27FC236}">
                <a16:creationId xmlns:a16="http://schemas.microsoft.com/office/drawing/2014/main" id="{C60456DB-AF8A-4A0C-8A19-9708F1381DD4}"/>
              </a:ext>
            </a:extLst>
          </p:cNvPr>
          <p:cNvSpPr/>
          <p:nvPr/>
        </p:nvSpPr>
        <p:spPr>
          <a:xfrm>
            <a:off x="5885854" y="833188"/>
            <a:ext cx="3679385" cy="18997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bg1"/>
                </a:solidFill>
                <a:effectLst/>
                <a:uLnTx/>
                <a:uFillTx/>
                <a:latin typeface="Calibri" panose="020F0502020204030204"/>
                <a:ea typeface="+mn-ea"/>
                <a:cs typeface="+mn-cs"/>
              </a:rPr>
              <a:t>Limited stocks of seeds available by post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bg1"/>
                </a:solidFill>
                <a:effectLst/>
                <a:uLnTx/>
                <a:uFillTx/>
                <a:latin typeface="Calibri" panose="020F0502020204030204"/>
                <a:ea typeface="+mn-ea"/>
                <a:cs typeface="+mn-cs"/>
              </a:rPr>
              <a:t>Lots of advice on the Leicester Food Growing Facebook</a:t>
            </a:r>
          </a:p>
        </p:txBody>
      </p:sp>
      <p:sp>
        <p:nvSpPr>
          <p:cNvPr id="3" name="TextBox 2">
            <a:extLst>
              <a:ext uri="{FF2B5EF4-FFF2-40B4-BE49-F238E27FC236}">
                <a16:creationId xmlns:a16="http://schemas.microsoft.com/office/drawing/2014/main" id="{0CE3BFEC-6C06-4D64-9249-BBEC392ABBB7}"/>
              </a:ext>
            </a:extLst>
          </p:cNvPr>
          <p:cNvSpPr txBox="1"/>
          <p:nvPr/>
        </p:nvSpPr>
        <p:spPr>
          <a:xfrm>
            <a:off x="6318607" y="5486400"/>
            <a:ext cx="6767078"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FFFFFF"/>
                </a:solidFill>
                <a:effectLst/>
                <a:uLnTx/>
                <a:uFillTx/>
                <a:latin typeface="Calibri" panose="020F0502020204030204"/>
                <a:ea typeface="+mn-ea"/>
                <a:cs typeface="+mn-cs"/>
                <a:hlinkClick r:id="rId4"/>
              </a:rPr>
              <a:t>Leicester Food Growing YouTube Channel</a:t>
            </a:r>
            <a:endParaRPr kumimoji="0" lang="en-GB" sz="2400" b="1" i="0" u="none" strike="noStrike" kern="1200" cap="none" spc="0" normalizeH="0" baseline="0" noProof="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F218C29-A9AB-46AC-B01F-F2E7CC326D74}"/>
              </a:ext>
            </a:extLst>
          </p:cNvPr>
          <p:cNvSpPr txBox="1"/>
          <p:nvPr/>
        </p:nvSpPr>
        <p:spPr>
          <a:xfrm>
            <a:off x="102742" y="5135517"/>
            <a:ext cx="2065106" cy="923330"/>
          </a:xfrm>
          <a:prstGeom prst="rect">
            <a:avLst/>
          </a:prstGeom>
          <a:solidFill>
            <a:schemeClr val="accent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bg1"/>
                </a:solidFill>
                <a:effectLst/>
                <a:uLnTx/>
                <a:uFillTx/>
                <a:latin typeface="Calibri" panose="020F0502020204030204"/>
                <a:ea typeface="+mn-ea"/>
                <a:cs typeface="+mn-cs"/>
              </a:rPr>
              <a:t>Phone line Opening Extended till end of June</a:t>
            </a:r>
          </a:p>
        </p:txBody>
      </p:sp>
    </p:spTree>
    <p:extLst>
      <p:ext uri="{BB962C8B-B14F-4D97-AF65-F5344CB8AC3E}">
        <p14:creationId xmlns:p14="http://schemas.microsoft.com/office/powerpoint/2010/main" val="1306819161"/>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1">
            <a:extLst>
              <a:ext uri="{FF2B5EF4-FFF2-40B4-BE49-F238E27FC236}">
                <a16:creationId xmlns:a16="http://schemas.microsoft.com/office/drawing/2014/main" id="{E35A04CF-97D4-4FF7-B359-C546B1F62E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Freeform: Shape 13">
            <a:extLst>
              <a:ext uri="{FF2B5EF4-FFF2-40B4-BE49-F238E27FC236}">
                <a16:creationId xmlns:a16="http://schemas.microsoft.com/office/drawing/2014/main" id="{1DE7243B-5109-444B-8FAF-7437C66BC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1332"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4C5D6221-DA7B-4611-AA26-7D8E349FD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232227"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C4E3D48B-FDAE-47AC-9FBB-11E6E8316754}"/>
              </a:ext>
            </a:extLst>
          </p:cNvPr>
          <p:cNvSpPr>
            <a:spLocks noGrp="1"/>
          </p:cNvSpPr>
          <p:nvPr>
            <p:ph type="title"/>
          </p:nvPr>
        </p:nvSpPr>
        <p:spPr>
          <a:xfrm>
            <a:off x="804672" y="1412489"/>
            <a:ext cx="2871095" cy="2156621"/>
          </a:xfrm>
        </p:spPr>
        <p:txBody>
          <a:bodyPr anchor="t">
            <a:normAutofit/>
          </a:bodyPr>
          <a:lstStyle/>
          <a:p>
            <a:r>
              <a:rPr lang="en-GB" sz="3600">
                <a:solidFill>
                  <a:srgbClr val="FFFFFF"/>
                </a:solidFill>
              </a:rPr>
              <a:t>Post </a:t>
            </a:r>
            <a:r>
              <a:rPr lang="en-GB" sz="3600" err="1">
                <a:solidFill>
                  <a:srgbClr val="FFFFFF"/>
                </a:solidFill>
              </a:rPr>
              <a:t>Covid</a:t>
            </a:r>
            <a:r>
              <a:rPr lang="en-GB" sz="3600">
                <a:solidFill>
                  <a:srgbClr val="FFFFFF"/>
                </a:solidFill>
              </a:rPr>
              <a:t> Delivery</a:t>
            </a:r>
          </a:p>
        </p:txBody>
      </p:sp>
      <p:sp>
        <p:nvSpPr>
          <p:cNvPr id="6" name="Content Placeholder 5">
            <a:extLst>
              <a:ext uri="{FF2B5EF4-FFF2-40B4-BE49-F238E27FC236}">
                <a16:creationId xmlns:a16="http://schemas.microsoft.com/office/drawing/2014/main" id="{409F2AA1-015E-424D-9F85-77E9BA8F24DE}"/>
              </a:ext>
            </a:extLst>
          </p:cNvPr>
          <p:cNvSpPr>
            <a:spLocks noGrp="1"/>
          </p:cNvSpPr>
          <p:nvPr>
            <p:ph sz="half" idx="1"/>
          </p:nvPr>
        </p:nvSpPr>
        <p:spPr>
          <a:xfrm>
            <a:off x="4652480" y="195598"/>
            <a:ext cx="2926080" cy="3800786"/>
          </a:xfrm>
        </p:spPr>
        <p:txBody>
          <a:bodyPr>
            <a:normAutofit lnSpcReduction="10000"/>
          </a:bodyPr>
          <a:lstStyle/>
          <a:p>
            <a:r>
              <a:rPr lang="en-GB" sz="2400"/>
              <a:t>New risk assessments and health and safety protocols</a:t>
            </a:r>
          </a:p>
          <a:p>
            <a:r>
              <a:rPr lang="en-GB" sz="2400"/>
              <a:t>Phased return </a:t>
            </a:r>
          </a:p>
          <a:p>
            <a:r>
              <a:rPr lang="en-GB" sz="2400"/>
              <a:t>Advice visits</a:t>
            </a:r>
          </a:p>
          <a:p>
            <a:r>
              <a:rPr lang="en-GB" sz="2400"/>
              <a:t>Reduced group sizes for sessions</a:t>
            </a:r>
          </a:p>
          <a:p>
            <a:r>
              <a:rPr lang="en-GB" sz="2400"/>
              <a:t>New sessions ‘Rooting for You’</a:t>
            </a:r>
          </a:p>
          <a:p>
            <a:endParaRPr lang="en-GB" sz="2400"/>
          </a:p>
          <a:p>
            <a:endParaRPr lang="en-GB" sz="2000"/>
          </a:p>
          <a:p>
            <a:endParaRPr lang="en-GB" sz="2000"/>
          </a:p>
        </p:txBody>
      </p:sp>
      <p:pic>
        <p:nvPicPr>
          <p:cNvPr id="20" name="Content Placeholder 19" descr="A picture containing an outdoor building">
            <a:extLst>
              <a:ext uri="{FF2B5EF4-FFF2-40B4-BE49-F238E27FC236}">
                <a16:creationId xmlns:a16="http://schemas.microsoft.com/office/drawing/2014/main" id="{41D099C6-5F17-4CBC-942F-5B944A8A25A4}"/>
              </a:ext>
            </a:extLst>
          </p:cNvPr>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6095322" y="3851525"/>
            <a:ext cx="3893905" cy="2920429"/>
          </a:xfrm>
        </p:spPr>
      </p:pic>
      <p:sp>
        <p:nvSpPr>
          <p:cNvPr id="15" name="Heart 14">
            <a:extLst>
              <a:ext uri="{FF2B5EF4-FFF2-40B4-BE49-F238E27FC236}">
                <a16:creationId xmlns:a16="http://schemas.microsoft.com/office/drawing/2014/main" id="{4AC30859-FE1E-4DF4-BDFD-0761BA7DFCAE}"/>
              </a:ext>
              <a:ext uri="{C183D7F6-B498-43B3-948B-1728B52AA6E4}">
                <adec:decorative xmlns:adec="http://schemas.microsoft.com/office/drawing/2017/decorative" val="1"/>
              </a:ext>
            </a:extLst>
          </p:cNvPr>
          <p:cNvSpPr/>
          <p:nvPr/>
        </p:nvSpPr>
        <p:spPr>
          <a:xfrm>
            <a:off x="554804" y="2763748"/>
            <a:ext cx="2465798" cy="2217851"/>
          </a:xfrm>
          <a:prstGeom prst="heart">
            <a:avLst/>
          </a:prstGeom>
          <a:blipFill dpi="0" rotWithShape="1">
            <a:blip r:embed="rId3" cstate="email">
              <a:extLst>
                <a:ext uri="{28A0092B-C50C-407E-A947-70E740481C1C}">
                  <a14:useLocalDpi xmlns:a14="http://schemas.microsoft.com/office/drawing/2010/main"/>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2" name="Picture 21" descr="Image of children in a wild garden">
            <a:extLst>
              <a:ext uri="{FF2B5EF4-FFF2-40B4-BE49-F238E27FC236}">
                <a16:creationId xmlns:a16="http://schemas.microsoft.com/office/drawing/2014/main" id="{6A6FBA07-1D7A-4583-990A-A7A22F0BC2C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23932" y="159932"/>
            <a:ext cx="3941181" cy="2217851"/>
          </a:xfrm>
          <a:prstGeom prst="rect">
            <a:avLst/>
          </a:prstGeom>
        </p:spPr>
      </p:pic>
      <p:sp>
        <p:nvSpPr>
          <p:cNvPr id="23" name="Oval 22" descr="Nutritious and delicious">
            <a:extLst>
              <a:ext uri="{FF2B5EF4-FFF2-40B4-BE49-F238E27FC236}">
                <a16:creationId xmlns:a16="http://schemas.microsoft.com/office/drawing/2014/main" id="{55E09BEB-B973-4EE9-8821-1DC6326E4C7C}"/>
              </a:ext>
            </a:extLst>
          </p:cNvPr>
          <p:cNvSpPr/>
          <p:nvPr/>
        </p:nvSpPr>
        <p:spPr>
          <a:xfrm>
            <a:off x="7539521" y="2490799"/>
            <a:ext cx="2072810" cy="119180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rPr>
              <a:t>Nutritious Delicious</a:t>
            </a:r>
          </a:p>
        </p:txBody>
      </p:sp>
      <p:sp>
        <p:nvSpPr>
          <p:cNvPr id="24" name="Oval 23" descr="Grow old, grow young">
            <a:extLst>
              <a:ext uri="{FF2B5EF4-FFF2-40B4-BE49-F238E27FC236}">
                <a16:creationId xmlns:a16="http://schemas.microsoft.com/office/drawing/2014/main" id="{BB78B44D-AE8B-455E-A2FF-12D0B2692F25}"/>
              </a:ext>
            </a:extLst>
          </p:cNvPr>
          <p:cNvSpPr/>
          <p:nvPr/>
        </p:nvSpPr>
        <p:spPr>
          <a:xfrm>
            <a:off x="3681674" y="4021753"/>
            <a:ext cx="2072810" cy="119180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rPr>
              <a:t>Grow Old, Grow Young</a:t>
            </a:r>
          </a:p>
        </p:txBody>
      </p:sp>
      <p:sp>
        <p:nvSpPr>
          <p:cNvPr id="25" name="Oval 24" descr="green gym">
            <a:extLst>
              <a:ext uri="{FF2B5EF4-FFF2-40B4-BE49-F238E27FC236}">
                <a16:creationId xmlns:a16="http://schemas.microsoft.com/office/drawing/2014/main" id="{677D1088-8528-456B-B95B-08833B68F5AC}"/>
              </a:ext>
            </a:extLst>
          </p:cNvPr>
          <p:cNvSpPr/>
          <p:nvPr/>
        </p:nvSpPr>
        <p:spPr>
          <a:xfrm>
            <a:off x="10087641" y="5413916"/>
            <a:ext cx="2072810" cy="119180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rPr>
              <a:t>Green Gym</a:t>
            </a:r>
          </a:p>
        </p:txBody>
      </p:sp>
      <p:sp>
        <p:nvSpPr>
          <p:cNvPr id="26" name="Oval 25" descr="wet your plants">
            <a:extLst>
              <a:ext uri="{FF2B5EF4-FFF2-40B4-BE49-F238E27FC236}">
                <a16:creationId xmlns:a16="http://schemas.microsoft.com/office/drawing/2014/main" id="{42D5DF94-5B6C-42B1-819C-71BCEDA4D006}"/>
              </a:ext>
            </a:extLst>
          </p:cNvPr>
          <p:cNvSpPr/>
          <p:nvPr/>
        </p:nvSpPr>
        <p:spPr>
          <a:xfrm>
            <a:off x="10072253" y="3884317"/>
            <a:ext cx="2072810" cy="119180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rPr>
              <a:t>Wet Your Plants</a:t>
            </a:r>
          </a:p>
        </p:txBody>
      </p:sp>
      <p:sp>
        <p:nvSpPr>
          <p:cNvPr id="27" name="Oval 26" descr="wash and groa">
            <a:extLst>
              <a:ext uri="{FF2B5EF4-FFF2-40B4-BE49-F238E27FC236}">
                <a16:creationId xmlns:a16="http://schemas.microsoft.com/office/drawing/2014/main" id="{8B0B2557-5C2D-4054-9C98-6DB7948C5456}"/>
              </a:ext>
            </a:extLst>
          </p:cNvPr>
          <p:cNvSpPr/>
          <p:nvPr/>
        </p:nvSpPr>
        <p:spPr>
          <a:xfrm>
            <a:off x="3852093" y="5450150"/>
            <a:ext cx="2072810" cy="119180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rPr>
              <a:t>Wash and Grow</a:t>
            </a:r>
          </a:p>
        </p:txBody>
      </p:sp>
    </p:spTree>
    <p:extLst>
      <p:ext uri="{BB962C8B-B14F-4D97-AF65-F5344CB8AC3E}">
        <p14:creationId xmlns:p14="http://schemas.microsoft.com/office/powerpoint/2010/main" val="25921974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C183D7F6-B498-43B3-948B-1728B52AA6E4}">
                <adec:decorative xmlns:adec="http://schemas.microsoft.com/office/drawing/2017/decorative" val="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83032" y="185491"/>
            <a:ext cx="4391472" cy="3664274"/>
          </a:xfrm>
          <a:prstGeom prst="rect">
            <a:avLst/>
          </a:prstGeom>
        </p:spPr>
      </p:pic>
      <p:sp>
        <p:nvSpPr>
          <p:cNvPr id="2050" name="Title 1"/>
          <p:cNvSpPr>
            <a:spLocks noGrp="1"/>
          </p:cNvSpPr>
          <p:nvPr>
            <p:ph type="ctrTitle"/>
          </p:nvPr>
        </p:nvSpPr>
        <p:spPr>
          <a:xfrm>
            <a:off x="2547428" y="3696998"/>
            <a:ext cx="7772400" cy="1902073"/>
          </a:xfrm>
        </p:spPr>
        <p:txBody>
          <a:bodyPr>
            <a:normAutofit fontScale="90000"/>
          </a:bodyPr>
          <a:lstStyle/>
          <a:p>
            <a:br>
              <a:rPr lang="en-US" altLang="en-US" b="1" dirty="0">
                <a:latin typeface="Cambria" pitchFamily="18" charset="0"/>
              </a:rPr>
            </a:br>
            <a:br>
              <a:rPr lang="en-US" altLang="en-US" b="1" dirty="0">
                <a:latin typeface="Cambria" pitchFamily="18" charset="0"/>
              </a:rPr>
            </a:br>
            <a:br>
              <a:rPr lang="en-US" altLang="en-US" b="1" dirty="0">
                <a:latin typeface="Cambria" pitchFamily="18" charset="0"/>
              </a:rPr>
            </a:br>
            <a:br>
              <a:rPr lang="en-US" altLang="en-US" b="1" dirty="0">
                <a:latin typeface="Cambria" pitchFamily="18" charset="0"/>
              </a:rPr>
            </a:br>
            <a:br>
              <a:rPr lang="en-US" altLang="en-US" b="1" dirty="0">
                <a:latin typeface="Cambria" pitchFamily="18" charset="0"/>
              </a:rPr>
            </a:br>
            <a:br>
              <a:rPr lang="en-US" altLang="en-US" b="1" dirty="0">
                <a:latin typeface="Cambria" pitchFamily="18" charset="0"/>
              </a:rPr>
            </a:br>
            <a:br>
              <a:rPr lang="en-US" altLang="en-US" b="1" dirty="0">
                <a:latin typeface="Cambria" pitchFamily="18" charset="0"/>
              </a:rPr>
            </a:br>
            <a:r>
              <a:rPr lang="en-US" altLang="en-US" sz="6700" b="1" dirty="0">
                <a:blipFill>
                  <a:blip r:embed="rId3"/>
                  <a:stretch>
                    <a:fillRect/>
                  </a:stretch>
                </a:blipFill>
                <a:latin typeface="Museo Slab 900" pitchFamily="50" charset="0"/>
              </a:rPr>
              <a:t>FOOD FOR LIFE</a:t>
            </a:r>
            <a:br>
              <a:rPr lang="en-US" altLang="en-US" sz="8000" b="1" dirty="0">
                <a:latin typeface="Museo Slab 900" pitchFamily="50" charset="0"/>
              </a:rPr>
            </a:br>
            <a:r>
              <a:rPr lang="en-US" altLang="en-US" sz="4000" b="1" dirty="0">
                <a:solidFill>
                  <a:schemeClr val="tx1">
                    <a:lumMod val="65000"/>
                    <a:lumOff val="35000"/>
                  </a:schemeClr>
                </a:solidFill>
                <a:latin typeface="LunchBox" panose="02000000000000000000" pitchFamily="2" charset="0"/>
              </a:rPr>
              <a:t>MAKING BRITAIN HEALTHIER THROUGH FOOD</a:t>
            </a:r>
            <a:br>
              <a:rPr lang="en-US" altLang="en-US" sz="8000" b="1" dirty="0">
                <a:solidFill>
                  <a:schemeClr val="tx1">
                    <a:lumMod val="50000"/>
                    <a:lumOff val="50000"/>
                  </a:schemeClr>
                </a:solidFill>
                <a:latin typeface="Cambria" pitchFamily="18" charset="0"/>
              </a:rPr>
            </a:br>
            <a:endParaRPr lang="en-US" altLang="en-US" b="1" dirty="0">
              <a:solidFill>
                <a:schemeClr val="tx1">
                  <a:lumMod val="50000"/>
                  <a:lumOff val="50000"/>
                </a:schemeClr>
              </a:solidFill>
              <a:latin typeface="Cambria" pitchFamily="18" charset="0"/>
            </a:endParaRPr>
          </a:p>
        </p:txBody>
      </p:sp>
      <p:sp>
        <p:nvSpPr>
          <p:cNvPr id="2051" name="Subtitle 2"/>
          <p:cNvSpPr>
            <a:spLocks noGrp="1"/>
          </p:cNvSpPr>
          <p:nvPr>
            <p:ph type="subTitle" idx="1"/>
          </p:nvPr>
        </p:nvSpPr>
        <p:spPr>
          <a:xfrm>
            <a:off x="1703513" y="5373216"/>
            <a:ext cx="8784975" cy="844680"/>
          </a:xfrm>
        </p:spPr>
        <p:txBody>
          <a:bodyPr>
            <a:normAutofit/>
          </a:bodyPr>
          <a:lstStyle/>
          <a:p>
            <a:pPr algn="r" eaLnBrk="1" hangingPunct="1"/>
            <a:r>
              <a:rPr lang="en-US" altLang="en-US" sz="2800">
                <a:solidFill>
                  <a:schemeClr val="tx1">
                    <a:lumMod val="50000"/>
                    <a:lumOff val="50000"/>
                  </a:schemeClr>
                </a:solidFill>
              </a:rPr>
              <a:t>Lisa Didier - Local Programme Manager Leicester City</a:t>
            </a:r>
          </a:p>
        </p:txBody>
      </p:sp>
      <p:pic>
        <p:nvPicPr>
          <p:cNvPr id="5" name="Picture 4" descr="Food for Life Logo&#10;">
            <a:extLst>
              <a:ext uri="{FF2B5EF4-FFF2-40B4-BE49-F238E27FC236}">
                <a16:creationId xmlns:a16="http://schemas.microsoft.com/office/drawing/2014/main" id="{45670425-FD82-4FD1-B3ED-3C4492B805C6}"/>
              </a:ext>
            </a:extLst>
          </p:cNvPr>
          <p:cNvPicPr/>
          <p:nvPr/>
        </p:nvPicPr>
        <p:blipFill>
          <a:blip r:embed="rId4" cstate="email">
            <a:extLst>
              <a:ext uri="{28A0092B-C50C-407E-A947-70E740481C1C}">
                <a14:useLocalDpi xmlns:a14="http://schemas.microsoft.com/office/drawing/2010/main"/>
              </a:ext>
            </a:extLst>
          </a:blip>
          <a:srcRect/>
          <a:stretch>
            <a:fillRect/>
          </a:stretch>
        </p:blipFill>
        <p:spPr bwMode="auto">
          <a:xfrm>
            <a:off x="9612923" y="185491"/>
            <a:ext cx="2579077" cy="1737093"/>
          </a:xfrm>
          <a:prstGeom prst="rect">
            <a:avLst/>
          </a:prstGeom>
          <a:noFill/>
          <a:ln>
            <a:noFill/>
          </a:ln>
        </p:spPr>
      </p:pic>
      <p:pic>
        <p:nvPicPr>
          <p:cNvPr id="7" name="Picture 6" descr="Leicester Food Plan Logo">
            <a:extLst>
              <a:ext uri="{FF2B5EF4-FFF2-40B4-BE49-F238E27FC236}">
                <a16:creationId xmlns:a16="http://schemas.microsoft.com/office/drawing/2014/main" id="{6F852EAC-AD08-4467-ACDE-83315D27242D}"/>
              </a:ext>
            </a:extLst>
          </p:cNvPr>
          <p:cNvPicPr/>
          <p:nvPr/>
        </p:nvPicPr>
        <p:blipFill>
          <a:blip r:embed="rId5" cstate="email">
            <a:extLst>
              <a:ext uri="{28A0092B-C50C-407E-A947-70E740481C1C}">
                <a14:useLocalDpi xmlns:a14="http://schemas.microsoft.com/office/drawing/2010/main"/>
              </a:ext>
            </a:extLst>
          </a:blip>
          <a:srcRect/>
          <a:stretch>
            <a:fillRect/>
          </a:stretch>
        </p:blipFill>
        <p:spPr bwMode="auto">
          <a:xfrm>
            <a:off x="8857767" y="492197"/>
            <a:ext cx="1058591" cy="1123679"/>
          </a:xfrm>
          <a:prstGeom prst="rect">
            <a:avLst/>
          </a:prstGeom>
          <a:noFill/>
          <a:ln>
            <a:noFill/>
          </a:ln>
        </p:spPr>
      </p:pic>
      <p:pic>
        <p:nvPicPr>
          <p:cNvPr id="8" name="Picture 2" descr="Leicester City Public Logo">
            <a:extLst>
              <a:ext uri="{FF2B5EF4-FFF2-40B4-BE49-F238E27FC236}">
                <a16:creationId xmlns:a16="http://schemas.microsoft.com/office/drawing/2014/main" id="{ACF4ED89-36C6-43CC-800F-161D13CF8D41}"/>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6290970" y="640104"/>
            <a:ext cx="2566797" cy="909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21626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86AD6C6-96D9-4325-8A7D-4318B778DDFC}"/>
              </a:ext>
            </a:extLst>
          </p:cNvPr>
          <p:cNvSpPr>
            <a:spLocks noGrp="1"/>
          </p:cNvSpPr>
          <p:nvPr>
            <p:ph type="title"/>
          </p:nvPr>
        </p:nvSpPr>
        <p:spPr>
          <a:xfrm>
            <a:off x="640079" y="2053641"/>
            <a:ext cx="3669161" cy="2760098"/>
          </a:xfrm>
        </p:spPr>
        <p:txBody>
          <a:bodyPr>
            <a:normAutofit/>
          </a:bodyPr>
          <a:lstStyle/>
          <a:p>
            <a:r>
              <a:rPr lang="en-GB" sz="3700">
                <a:solidFill>
                  <a:srgbClr val="FFFFFF"/>
                </a:solidFill>
              </a:rPr>
              <a:t>Overview of #EcoTeach Webinar format and dates/times of webinars</a:t>
            </a:r>
          </a:p>
        </p:txBody>
      </p:sp>
      <p:sp>
        <p:nvSpPr>
          <p:cNvPr id="3" name="Content Placeholder 2">
            <a:extLst>
              <a:ext uri="{FF2B5EF4-FFF2-40B4-BE49-F238E27FC236}">
                <a16:creationId xmlns:a16="http://schemas.microsoft.com/office/drawing/2014/main" id="{E50CFA65-FAB1-4529-8EAE-5B9043C09908}"/>
              </a:ext>
            </a:extLst>
          </p:cNvPr>
          <p:cNvSpPr>
            <a:spLocks noGrp="1"/>
          </p:cNvSpPr>
          <p:nvPr>
            <p:ph idx="1"/>
          </p:nvPr>
        </p:nvSpPr>
        <p:spPr>
          <a:xfrm>
            <a:off x="6090574" y="801866"/>
            <a:ext cx="5306084" cy="5230634"/>
          </a:xfrm>
        </p:spPr>
        <p:txBody>
          <a:bodyPr vert="horz" lIns="91440" tIns="45720" rIns="91440" bIns="45720" rtlCol="0" anchor="ctr">
            <a:normAutofit/>
          </a:bodyPr>
          <a:lstStyle/>
          <a:p>
            <a:r>
              <a:rPr lang="en-GB" sz="2200">
                <a:solidFill>
                  <a:srgbClr val="000000"/>
                </a:solidFill>
                <a:cs typeface="Calibri"/>
              </a:rPr>
              <a:t>Weekly at 10am during term time – lasting up to an hour, </a:t>
            </a:r>
            <a:r>
              <a:rPr lang="en-GB" sz="2200" i="1">
                <a:solidFill>
                  <a:srgbClr val="000000"/>
                </a:solidFill>
                <a:cs typeface="Calibri"/>
              </a:rPr>
              <a:t>Leicester focused but suitable for everyone.</a:t>
            </a:r>
          </a:p>
          <a:p>
            <a:endParaRPr lang="en-GB" sz="2200">
              <a:solidFill>
                <a:srgbClr val="000000"/>
              </a:solidFill>
              <a:cs typeface="Calibri"/>
            </a:endParaRPr>
          </a:p>
          <a:p>
            <a:r>
              <a:rPr lang="en-GB" sz="2200">
                <a:solidFill>
                  <a:srgbClr val="000000"/>
                </a:solidFill>
                <a:cs typeface="Calibri"/>
              </a:rPr>
              <a:t>Recording and PowerPoint with links available afterwards at </a:t>
            </a:r>
            <a:r>
              <a:rPr lang="en-GB" sz="2200">
                <a:solidFill>
                  <a:srgbClr val="000000"/>
                </a:solidFill>
                <a:cs typeface="Calibri"/>
                <a:hlinkClick r:id="rId3"/>
              </a:rPr>
              <a:t>schools.leicester.gov.uk/eco-schools</a:t>
            </a:r>
            <a:endParaRPr lang="en-GB" sz="2200">
              <a:solidFill>
                <a:srgbClr val="000000"/>
              </a:solidFill>
              <a:cs typeface="Calibri"/>
            </a:endParaRPr>
          </a:p>
          <a:p>
            <a:endParaRPr lang="en-GB" sz="2200">
              <a:solidFill>
                <a:srgbClr val="000000"/>
              </a:solidFill>
              <a:cs typeface="Calibri"/>
            </a:endParaRPr>
          </a:p>
          <a:p>
            <a:r>
              <a:rPr lang="en-GB" sz="2200">
                <a:solidFill>
                  <a:srgbClr val="000000"/>
                </a:solidFill>
                <a:cs typeface="Calibri"/>
              </a:rPr>
              <a:t>During the presentation, ask questions in the chat box.</a:t>
            </a:r>
          </a:p>
          <a:p>
            <a:endParaRPr lang="en-GB" sz="2200">
              <a:solidFill>
                <a:srgbClr val="000000"/>
              </a:solidFill>
              <a:cs typeface="Calibri"/>
            </a:endParaRPr>
          </a:p>
          <a:p>
            <a:r>
              <a:rPr lang="en-GB" sz="2200">
                <a:solidFill>
                  <a:srgbClr val="000000"/>
                </a:solidFill>
                <a:cs typeface="Calibri"/>
              </a:rPr>
              <a:t>Questions and answers at the end – either directly ask or in chat box depending how many people are attending.</a:t>
            </a:r>
          </a:p>
        </p:txBody>
      </p:sp>
    </p:spTree>
    <p:extLst>
      <p:ext uri="{BB962C8B-B14F-4D97-AF65-F5344CB8AC3E}">
        <p14:creationId xmlns:p14="http://schemas.microsoft.com/office/powerpoint/2010/main" val="39465191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E8A16-1E41-476D-90EF-A470DF370A4C}"/>
              </a:ext>
            </a:extLst>
          </p:cNvPr>
          <p:cNvSpPr>
            <a:spLocks noGrp="1"/>
          </p:cNvSpPr>
          <p:nvPr>
            <p:ph type="title"/>
          </p:nvPr>
        </p:nvSpPr>
        <p:spPr>
          <a:xfrm>
            <a:off x="345568" y="978619"/>
            <a:ext cx="4343390" cy="1106424"/>
          </a:xfrm>
        </p:spPr>
        <p:txBody>
          <a:bodyPr>
            <a:normAutofit fontScale="90000"/>
          </a:bodyPr>
          <a:lstStyle/>
          <a:p>
            <a:pPr algn="ctr"/>
            <a:r>
              <a:rPr lang="en-GB" sz="3200" b="1">
                <a:latin typeface="+mn-lt"/>
              </a:rPr>
              <a:t>Global Goal 3:</a:t>
            </a:r>
            <a:br>
              <a:rPr lang="en-GB" sz="3200" b="1">
                <a:latin typeface="+mn-lt"/>
              </a:rPr>
            </a:br>
            <a:r>
              <a:rPr lang="en-GB" sz="3100">
                <a:latin typeface="+mn-lt"/>
              </a:rPr>
              <a:t>Promote Healthy Lifestyles</a:t>
            </a:r>
            <a:br>
              <a:rPr lang="en-GB" sz="3200" b="1">
                <a:latin typeface="+mn-lt"/>
              </a:rPr>
            </a:br>
            <a:r>
              <a:rPr lang="en-GB" sz="3200">
                <a:latin typeface="+mn-lt"/>
              </a:rPr>
              <a:t>Preventative measures</a:t>
            </a:r>
            <a:br>
              <a:rPr lang="en-GB" sz="3200">
                <a:latin typeface="+mn-lt"/>
              </a:rPr>
            </a:br>
            <a:endParaRPr lang="en-GB" sz="3200">
              <a:latin typeface="+mn-lt"/>
            </a:endParaRPr>
          </a:p>
        </p:txBody>
      </p:sp>
      <p:sp>
        <p:nvSpPr>
          <p:cNvPr id="3" name="Content Placeholder 2">
            <a:extLst>
              <a:ext uri="{FF2B5EF4-FFF2-40B4-BE49-F238E27FC236}">
                <a16:creationId xmlns:a16="http://schemas.microsoft.com/office/drawing/2014/main" id="{63218FB5-D22C-4B9B-A8F7-0906FB6DCD5C}"/>
              </a:ext>
            </a:extLst>
          </p:cNvPr>
          <p:cNvSpPr>
            <a:spLocks noGrp="1"/>
          </p:cNvSpPr>
          <p:nvPr>
            <p:ph idx="1"/>
          </p:nvPr>
        </p:nvSpPr>
        <p:spPr>
          <a:xfrm>
            <a:off x="409575" y="2189864"/>
            <a:ext cx="4215374" cy="3938016"/>
          </a:xfrm>
        </p:spPr>
        <p:txBody>
          <a:bodyPr>
            <a:normAutofit/>
          </a:bodyPr>
          <a:lstStyle/>
          <a:p>
            <a:r>
              <a:rPr lang="en-GB" sz="3200"/>
              <a:t>Tackling malnutrition.</a:t>
            </a:r>
          </a:p>
          <a:p>
            <a:r>
              <a:rPr lang="en-GB" sz="3200"/>
              <a:t>Overweight and underweight</a:t>
            </a:r>
          </a:p>
          <a:p>
            <a:r>
              <a:rPr lang="en-GB" sz="3200"/>
              <a:t>Healthy food choices</a:t>
            </a:r>
          </a:p>
          <a:p>
            <a:pPr marL="0" indent="0" algn="ctr">
              <a:buNone/>
            </a:pPr>
            <a:endParaRPr lang="en-GB" sz="3200"/>
          </a:p>
          <a:p>
            <a:pPr marL="0" indent="0" algn="ctr">
              <a:buNone/>
            </a:pPr>
            <a:r>
              <a:rPr lang="en-GB" sz="3200"/>
              <a:t>Food in the school environment</a:t>
            </a:r>
          </a:p>
          <a:p>
            <a:pPr marL="0" indent="0">
              <a:buNone/>
            </a:pPr>
            <a:endParaRPr lang="en-GB" sz="3200"/>
          </a:p>
          <a:p>
            <a:endParaRPr lang="en-GB" sz="1700"/>
          </a:p>
        </p:txBody>
      </p:sp>
      <p:pic>
        <p:nvPicPr>
          <p:cNvPr id="5" name="Picture 4" descr="SDG NO.3 GOOD HEALTH AND WELL-BEING">
            <a:extLst>
              <a:ext uri="{FF2B5EF4-FFF2-40B4-BE49-F238E27FC236}">
                <a16:creationId xmlns:a16="http://schemas.microsoft.com/office/drawing/2014/main" id="{4FC9CDFC-66A7-410B-A1B0-03E8C1A1D74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12" b="17465"/>
          <a:stretch/>
        </p:blipFill>
        <p:spPr>
          <a:xfrm>
            <a:off x="6096000" y="634382"/>
            <a:ext cx="5685663" cy="4693201"/>
          </a:xfrm>
          <a:prstGeom prst="rect">
            <a:avLst/>
          </a:prstGeom>
        </p:spPr>
      </p:pic>
      <p:sp>
        <p:nvSpPr>
          <p:cNvPr id="7" name="Right Brace 6">
            <a:extLst>
              <a:ext uri="{FF2B5EF4-FFF2-40B4-BE49-F238E27FC236}">
                <a16:creationId xmlns:a16="http://schemas.microsoft.com/office/drawing/2014/main" id="{AA9D8A20-8FF6-44BE-ACC8-C0F0A9050299}"/>
              </a:ext>
              <a:ext uri="{C183D7F6-B498-43B3-948B-1728B52AA6E4}">
                <adec:decorative xmlns:adec="http://schemas.microsoft.com/office/drawing/2017/decorative" val="1"/>
              </a:ext>
            </a:extLst>
          </p:cNvPr>
          <p:cNvSpPr/>
          <p:nvPr/>
        </p:nvSpPr>
        <p:spPr>
          <a:xfrm rot="5400000">
            <a:off x="2330512" y="3194313"/>
            <a:ext cx="373500" cy="2943352"/>
          </a:xfrm>
          <a:prstGeom prst="rightBrace">
            <a:avLst>
              <a:gd name="adj1" fmla="val 8333"/>
              <a:gd name="adj2" fmla="val 49579"/>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1036251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C6513-048E-4A58-B5B3-47685A3CB8A5}"/>
              </a:ext>
            </a:extLst>
          </p:cNvPr>
          <p:cNvSpPr>
            <a:spLocks noGrp="1"/>
          </p:cNvSpPr>
          <p:nvPr>
            <p:ph type="ctrTitle"/>
          </p:nvPr>
        </p:nvSpPr>
        <p:spPr>
          <a:xfrm>
            <a:off x="2303432" y="1122363"/>
            <a:ext cx="9126568" cy="757237"/>
          </a:xfrm>
        </p:spPr>
        <p:txBody>
          <a:bodyPr>
            <a:noAutofit/>
          </a:bodyPr>
          <a:lstStyle/>
          <a:p>
            <a:r>
              <a:rPr lang="en-GB" sz="4800"/>
              <a:t>Report by ‘Peas Please’ initiative June 2020</a:t>
            </a:r>
          </a:p>
        </p:txBody>
      </p:sp>
      <p:sp>
        <p:nvSpPr>
          <p:cNvPr id="3" name="Subtitle 2">
            <a:extLst>
              <a:ext uri="{FF2B5EF4-FFF2-40B4-BE49-F238E27FC236}">
                <a16:creationId xmlns:a16="http://schemas.microsoft.com/office/drawing/2014/main" id="{9EF9373C-D1F2-4CF0-A82D-CB6EDAB55F5C}"/>
              </a:ext>
            </a:extLst>
          </p:cNvPr>
          <p:cNvSpPr>
            <a:spLocks noGrp="1"/>
          </p:cNvSpPr>
          <p:nvPr>
            <p:ph type="subTitle" idx="1"/>
          </p:nvPr>
        </p:nvSpPr>
        <p:spPr>
          <a:xfrm>
            <a:off x="292100" y="2209800"/>
            <a:ext cx="11620500" cy="4356100"/>
          </a:xfrm>
        </p:spPr>
        <p:txBody>
          <a:bodyPr>
            <a:normAutofit/>
          </a:bodyPr>
          <a:lstStyle/>
          <a:p>
            <a:pPr marL="342900" indent="-342900" algn="l">
              <a:buFont typeface="Arial" panose="020B0604020202020204" pitchFamily="34" charset="0"/>
              <a:buChar char="•"/>
            </a:pPr>
            <a:r>
              <a:rPr lang="en-GB" sz="3600"/>
              <a:t>Under lockdown, 25% of households with children are worried about accessing enough fruit and veg</a:t>
            </a:r>
          </a:p>
          <a:p>
            <a:pPr algn="l"/>
            <a:endParaRPr lang="en-GB" sz="3600"/>
          </a:p>
          <a:p>
            <a:pPr marL="342900" indent="-342900" algn="l">
              <a:buFont typeface="Arial" panose="020B0604020202020204" pitchFamily="34" charset="0"/>
              <a:buChar char="•"/>
            </a:pPr>
            <a:r>
              <a:rPr lang="en-GB" sz="3600"/>
              <a:t>Before covid-19, a third of under 11s were eating none to one portion of fruit or veg a day </a:t>
            </a:r>
          </a:p>
          <a:p>
            <a:pPr marL="342900" indent="-342900" algn="l">
              <a:buFont typeface="Arial" panose="020B0604020202020204" pitchFamily="34" charset="0"/>
              <a:buChar char="•"/>
            </a:pPr>
            <a:endParaRPr lang="en-GB" sz="3600"/>
          </a:p>
          <a:p>
            <a:pPr marL="342900" indent="-342900" algn="l">
              <a:buFont typeface="Arial" panose="020B0604020202020204" pitchFamily="34" charset="0"/>
              <a:buChar char="•"/>
            </a:pPr>
            <a:endParaRPr lang="en-GB" sz="3600"/>
          </a:p>
        </p:txBody>
      </p:sp>
      <p:sp>
        <p:nvSpPr>
          <p:cNvPr id="4" name="Rectangle 3" descr="There is no food insecurity in the school environment&#10;">
            <a:extLst>
              <a:ext uri="{FF2B5EF4-FFF2-40B4-BE49-F238E27FC236}">
                <a16:creationId xmlns:a16="http://schemas.microsoft.com/office/drawing/2014/main" id="{9D766900-78FB-4134-BDDC-9A18CDC1BEF9}"/>
              </a:ext>
            </a:extLst>
          </p:cNvPr>
          <p:cNvSpPr/>
          <p:nvPr/>
        </p:nvSpPr>
        <p:spPr>
          <a:xfrm>
            <a:off x="622300" y="5735637"/>
            <a:ext cx="10807700" cy="9144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solidFill>
              </a:rPr>
              <a:t>There is no food insecurity in the school environment</a:t>
            </a:r>
          </a:p>
        </p:txBody>
      </p:sp>
      <p:pic>
        <p:nvPicPr>
          <p:cNvPr id="5" name="Content Placeholder 6" descr="image of a face made from food&#10;">
            <a:extLst>
              <a:ext uri="{FF2B5EF4-FFF2-40B4-BE49-F238E27FC236}">
                <a16:creationId xmlns:a16="http://schemas.microsoft.com/office/drawing/2014/main" id="{9FED634A-BEC9-429C-A640-47F2DFE06D7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3984" y="156883"/>
            <a:ext cx="1939448" cy="1811617"/>
          </a:xfrm>
          <a:prstGeom prst="rect">
            <a:avLst/>
          </a:prstGeom>
        </p:spPr>
      </p:pic>
    </p:spTree>
    <p:extLst>
      <p:ext uri="{BB962C8B-B14F-4D97-AF65-F5344CB8AC3E}">
        <p14:creationId xmlns:p14="http://schemas.microsoft.com/office/powerpoint/2010/main" val="775089245"/>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descr="food in school">
            <a:extLst>
              <a:ext uri="{FF2B5EF4-FFF2-40B4-BE49-F238E27FC236}">
                <a16:creationId xmlns:a16="http://schemas.microsoft.com/office/drawing/2014/main" id="{B410F0D8-81E7-460B-B2CD-5A91638F1F0E}"/>
              </a:ext>
            </a:extLst>
          </p:cNvPr>
          <p:cNvSpPr/>
          <p:nvPr/>
        </p:nvSpPr>
        <p:spPr>
          <a:xfrm>
            <a:off x="4109976" y="3231667"/>
            <a:ext cx="1673225" cy="1517970"/>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Food in school</a:t>
            </a:r>
          </a:p>
        </p:txBody>
      </p:sp>
      <p:sp>
        <p:nvSpPr>
          <p:cNvPr id="7" name="Rectangle 6" descr="Improve school meals">
            <a:extLst>
              <a:ext uri="{FF2B5EF4-FFF2-40B4-BE49-F238E27FC236}">
                <a16:creationId xmlns:a16="http://schemas.microsoft.com/office/drawing/2014/main" id="{D45A145A-80C9-438A-8709-FCE6C9044E6F}"/>
              </a:ext>
            </a:extLst>
          </p:cNvPr>
          <p:cNvSpPr/>
          <p:nvPr/>
        </p:nvSpPr>
        <p:spPr>
          <a:xfrm>
            <a:off x="4237144" y="1702140"/>
            <a:ext cx="1416050" cy="817694"/>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Improve school meals</a:t>
            </a:r>
          </a:p>
        </p:txBody>
      </p:sp>
      <p:sp>
        <p:nvSpPr>
          <p:cNvPr id="10" name="Rectangle 9" descr="Social dining">
            <a:extLst>
              <a:ext uri="{FF2B5EF4-FFF2-40B4-BE49-F238E27FC236}">
                <a16:creationId xmlns:a16="http://schemas.microsoft.com/office/drawing/2014/main" id="{918F80DE-FA3A-438C-BAD7-5B9E8F4528EF}"/>
              </a:ext>
            </a:extLst>
          </p:cNvPr>
          <p:cNvSpPr/>
          <p:nvPr/>
        </p:nvSpPr>
        <p:spPr>
          <a:xfrm>
            <a:off x="6089134" y="1830616"/>
            <a:ext cx="1299267" cy="968965"/>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Social dining</a:t>
            </a:r>
          </a:p>
        </p:txBody>
      </p:sp>
      <p:sp>
        <p:nvSpPr>
          <p:cNvPr id="13" name="Rectangle 12" descr="food growing">
            <a:extLst>
              <a:ext uri="{FF2B5EF4-FFF2-40B4-BE49-F238E27FC236}">
                <a16:creationId xmlns:a16="http://schemas.microsoft.com/office/drawing/2014/main" id="{3EC017A3-9437-4114-B7A0-F4A93D1A5145}"/>
              </a:ext>
            </a:extLst>
          </p:cNvPr>
          <p:cNvSpPr/>
          <p:nvPr/>
        </p:nvSpPr>
        <p:spPr>
          <a:xfrm>
            <a:off x="2318842" y="1815300"/>
            <a:ext cx="1299266" cy="968965"/>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Food growing</a:t>
            </a:r>
          </a:p>
        </p:txBody>
      </p:sp>
      <p:sp>
        <p:nvSpPr>
          <p:cNvPr id="17" name="Rectangle 16" descr="sustainability">
            <a:extLst>
              <a:ext uri="{FF2B5EF4-FFF2-40B4-BE49-F238E27FC236}">
                <a16:creationId xmlns:a16="http://schemas.microsoft.com/office/drawing/2014/main" id="{ECD42B82-D7F2-4449-86CB-33568C763687}"/>
              </a:ext>
            </a:extLst>
          </p:cNvPr>
          <p:cNvSpPr/>
          <p:nvPr/>
        </p:nvSpPr>
        <p:spPr>
          <a:xfrm>
            <a:off x="6697347" y="3199244"/>
            <a:ext cx="1789201" cy="917917"/>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Sustainability</a:t>
            </a:r>
          </a:p>
        </p:txBody>
      </p:sp>
      <p:sp>
        <p:nvSpPr>
          <p:cNvPr id="21" name="Rectangle 20" descr="provenance">
            <a:extLst>
              <a:ext uri="{FF2B5EF4-FFF2-40B4-BE49-F238E27FC236}">
                <a16:creationId xmlns:a16="http://schemas.microsoft.com/office/drawing/2014/main" id="{D30A29B9-7F23-4B78-A5EF-8A80DF8F50C4}"/>
              </a:ext>
            </a:extLst>
          </p:cNvPr>
          <p:cNvSpPr/>
          <p:nvPr/>
        </p:nvSpPr>
        <p:spPr>
          <a:xfrm>
            <a:off x="1482230" y="3047588"/>
            <a:ext cx="1673225" cy="1062667"/>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Provenance</a:t>
            </a:r>
          </a:p>
        </p:txBody>
      </p:sp>
      <p:sp>
        <p:nvSpPr>
          <p:cNvPr id="25" name="Rectangle 24" descr="school food policy">
            <a:extLst>
              <a:ext uri="{FF2B5EF4-FFF2-40B4-BE49-F238E27FC236}">
                <a16:creationId xmlns:a16="http://schemas.microsoft.com/office/drawing/2014/main" id="{648F767C-FE22-4EEB-8CDE-1643D183B5C3}"/>
              </a:ext>
            </a:extLst>
          </p:cNvPr>
          <p:cNvSpPr/>
          <p:nvPr/>
        </p:nvSpPr>
        <p:spPr>
          <a:xfrm>
            <a:off x="6697347" y="4469295"/>
            <a:ext cx="1747781" cy="881741"/>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School food policy</a:t>
            </a:r>
          </a:p>
        </p:txBody>
      </p:sp>
      <p:sp>
        <p:nvSpPr>
          <p:cNvPr id="28" name="Rectangle 27" descr="healthy food choices">
            <a:extLst>
              <a:ext uri="{FF2B5EF4-FFF2-40B4-BE49-F238E27FC236}">
                <a16:creationId xmlns:a16="http://schemas.microsoft.com/office/drawing/2014/main" id="{CDB9001B-48C2-46F9-B2DD-C3536B293216}"/>
              </a:ext>
            </a:extLst>
          </p:cNvPr>
          <p:cNvSpPr/>
          <p:nvPr/>
        </p:nvSpPr>
        <p:spPr>
          <a:xfrm>
            <a:off x="1482230" y="4558456"/>
            <a:ext cx="1673225" cy="881741"/>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Healthy food choices</a:t>
            </a:r>
          </a:p>
        </p:txBody>
      </p:sp>
      <p:sp>
        <p:nvSpPr>
          <p:cNvPr id="38" name="Rectangle 37" descr="cooking">
            <a:extLst>
              <a:ext uri="{FF2B5EF4-FFF2-40B4-BE49-F238E27FC236}">
                <a16:creationId xmlns:a16="http://schemas.microsoft.com/office/drawing/2014/main" id="{5BCB111C-573A-4298-BD12-D8E20E5AEF39}"/>
              </a:ext>
            </a:extLst>
          </p:cNvPr>
          <p:cNvSpPr/>
          <p:nvPr/>
        </p:nvSpPr>
        <p:spPr>
          <a:xfrm>
            <a:off x="2956659" y="5703520"/>
            <a:ext cx="1673225" cy="80645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Cooking </a:t>
            </a:r>
          </a:p>
        </p:txBody>
      </p:sp>
      <p:sp>
        <p:nvSpPr>
          <p:cNvPr id="41" name="Rectangle 40" descr="food waste">
            <a:extLst>
              <a:ext uri="{FF2B5EF4-FFF2-40B4-BE49-F238E27FC236}">
                <a16:creationId xmlns:a16="http://schemas.microsoft.com/office/drawing/2014/main" id="{7B6F9F5D-DA52-4208-A397-5C5007137E55}"/>
              </a:ext>
            </a:extLst>
          </p:cNvPr>
          <p:cNvSpPr/>
          <p:nvPr/>
        </p:nvSpPr>
        <p:spPr>
          <a:xfrm>
            <a:off x="5295383" y="5716616"/>
            <a:ext cx="1587501" cy="80645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Food waste</a:t>
            </a:r>
          </a:p>
        </p:txBody>
      </p:sp>
      <p:cxnSp>
        <p:nvCxnSpPr>
          <p:cNvPr id="14" name="Straight Arrow Connector 13">
            <a:extLst>
              <a:ext uri="{FF2B5EF4-FFF2-40B4-BE49-F238E27FC236}">
                <a16:creationId xmlns:a16="http://schemas.microsoft.com/office/drawing/2014/main" id="{FDD5C46D-1265-40A9-BA4A-4ECE641DEA5F}"/>
              </a:ext>
              <a:ext uri="{C183D7F6-B498-43B3-948B-1728B52AA6E4}">
                <adec:decorative xmlns:adec="http://schemas.microsoft.com/office/drawing/2017/decorative" val="1"/>
              </a:ext>
            </a:extLst>
          </p:cNvPr>
          <p:cNvCxnSpPr/>
          <p:nvPr/>
        </p:nvCxnSpPr>
        <p:spPr>
          <a:xfrm flipV="1">
            <a:off x="4861031" y="2519834"/>
            <a:ext cx="0" cy="665668"/>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4E4B6C5-D93A-44C8-BBE0-213D83776675}"/>
              </a:ext>
              <a:ext uri="{C183D7F6-B498-43B3-948B-1728B52AA6E4}">
                <adec:decorative xmlns:adec="http://schemas.microsoft.com/office/drawing/2017/decorative" val="1"/>
              </a:ext>
            </a:extLst>
          </p:cNvPr>
          <p:cNvCxnSpPr>
            <a:cxnSpLocks/>
          </p:cNvCxnSpPr>
          <p:nvPr/>
        </p:nvCxnSpPr>
        <p:spPr>
          <a:xfrm flipV="1">
            <a:off x="5538163" y="2725186"/>
            <a:ext cx="636527" cy="728783"/>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D1970114-3C18-455A-A7CC-69DBB0220D46}"/>
              </a:ext>
              <a:ext uri="{C183D7F6-B498-43B3-948B-1728B52AA6E4}">
                <adec:decorative xmlns:adec="http://schemas.microsoft.com/office/drawing/2017/decorative" val="1"/>
              </a:ext>
            </a:extLst>
          </p:cNvPr>
          <p:cNvCxnSpPr/>
          <p:nvPr/>
        </p:nvCxnSpPr>
        <p:spPr>
          <a:xfrm>
            <a:off x="5697644" y="3709378"/>
            <a:ext cx="999703" cy="0"/>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BC0923AF-5B7A-43E9-B429-7F2892DB683D}"/>
              </a:ext>
              <a:ext uri="{C183D7F6-B498-43B3-948B-1728B52AA6E4}">
                <adec:decorative xmlns:adec="http://schemas.microsoft.com/office/drawing/2017/decorative" val="1"/>
              </a:ext>
            </a:extLst>
          </p:cNvPr>
          <p:cNvCxnSpPr>
            <a:cxnSpLocks/>
          </p:cNvCxnSpPr>
          <p:nvPr/>
        </p:nvCxnSpPr>
        <p:spPr>
          <a:xfrm>
            <a:off x="5714964" y="4255577"/>
            <a:ext cx="982383" cy="654589"/>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160A3062-07AF-491C-BDC8-91D53F2D5BB1}"/>
              </a:ext>
              <a:ext uri="{C183D7F6-B498-43B3-948B-1728B52AA6E4}">
                <adec:decorative xmlns:adec="http://schemas.microsoft.com/office/drawing/2017/decorative" val="1"/>
              </a:ext>
            </a:extLst>
          </p:cNvPr>
          <p:cNvCxnSpPr/>
          <p:nvPr/>
        </p:nvCxnSpPr>
        <p:spPr>
          <a:xfrm>
            <a:off x="5546348" y="4567885"/>
            <a:ext cx="490599" cy="114873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68379455-79E7-492D-8911-1175C99E9FC1}"/>
              </a:ext>
              <a:ext uri="{C183D7F6-B498-43B3-948B-1728B52AA6E4}">
                <adec:decorative xmlns:adec="http://schemas.microsoft.com/office/drawing/2017/decorative" val="1"/>
              </a:ext>
            </a:extLst>
          </p:cNvPr>
          <p:cNvCxnSpPr/>
          <p:nvPr/>
        </p:nvCxnSpPr>
        <p:spPr>
          <a:xfrm flipH="1">
            <a:off x="4008603" y="4652213"/>
            <a:ext cx="550289" cy="100722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3433F17E-0E27-4307-88B6-8DE53D6E21AC}"/>
              </a:ext>
              <a:ext uri="{C183D7F6-B498-43B3-948B-1728B52AA6E4}">
                <adec:decorative xmlns:adec="http://schemas.microsoft.com/office/drawing/2017/decorative" val="1"/>
              </a:ext>
            </a:extLst>
          </p:cNvPr>
          <p:cNvCxnSpPr/>
          <p:nvPr/>
        </p:nvCxnSpPr>
        <p:spPr>
          <a:xfrm flipH="1">
            <a:off x="3154410" y="4339770"/>
            <a:ext cx="1082734" cy="673190"/>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50E68EC7-71D8-43A9-A16C-A5CF4509290B}"/>
              </a:ext>
              <a:ext uri="{C183D7F6-B498-43B3-948B-1728B52AA6E4}">
                <adec:decorative xmlns:adec="http://schemas.microsoft.com/office/drawing/2017/decorative" val="1"/>
              </a:ext>
            </a:extLst>
          </p:cNvPr>
          <p:cNvCxnSpPr/>
          <p:nvPr/>
        </p:nvCxnSpPr>
        <p:spPr>
          <a:xfrm flipH="1">
            <a:off x="3195830" y="3642866"/>
            <a:ext cx="985947" cy="0"/>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D20B51E4-466D-4CB9-A73D-BC62B6D6ADB7}"/>
              </a:ext>
              <a:ext uri="{C183D7F6-B498-43B3-948B-1728B52AA6E4}">
                <adec:decorative xmlns:adec="http://schemas.microsoft.com/office/drawing/2017/decorative" val="1"/>
              </a:ext>
            </a:extLst>
          </p:cNvPr>
          <p:cNvCxnSpPr>
            <a:cxnSpLocks/>
          </p:cNvCxnSpPr>
          <p:nvPr/>
        </p:nvCxnSpPr>
        <p:spPr>
          <a:xfrm flipH="1" flipV="1">
            <a:off x="3618108" y="2725186"/>
            <a:ext cx="736906" cy="728783"/>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pic>
        <p:nvPicPr>
          <p:cNvPr id="27" name="Picture 26" descr="Food for Life Logo&#10;">
            <a:extLst>
              <a:ext uri="{FF2B5EF4-FFF2-40B4-BE49-F238E27FC236}">
                <a16:creationId xmlns:a16="http://schemas.microsoft.com/office/drawing/2014/main" id="{3175B44A-667F-4FA2-9D14-84F265939A91}"/>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9871715" y="-159566"/>
            <a:ext cx="2579077" cy="1737093"/>
          </a:xfrm>
          <a:prstGeom prst="rect">
            <a:avLst/>
          </a:prstGeom>
          <a:noFill/>
          <a:ln>
            <a:noFill/>
          </a:ln>
        </p:spPr>
      </p:pic>
      <p:pic>
        <p:nvPicPr>
          <p:cNvPr id="29" name="Picture 28" descr="Leicester Food Plan Logo">
            <a:extLst>
              <a:ext uri="{FF2B5EF4-FFF2-40B4-BE49-F238E27FC236}">
                <a16:creationId xmlns:a16="http://schemas.microsoft.com/office/drawing/2014/main" id="{EC0833CA-EFD0-44D6-80FE-3641A8A8921D}"/>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9116560" y="147140"/>
            <a:ext cx="1058591" cy="1123679"/>
          </a:xfrm>
          <a:prstGeom prst="rect">
            <a:avLst/>
          </a:prstGeom>
          <a:noFill/>
          <a:ln>
            <a:noFill/>
          </a:ln>
        </p:spPr>
      </p:pic>
      <p:pic>
        <p:nvPicPr>
          <p:cNvPr id="30" name="Picture 2" descr="Leicester City Public Logo">
            <a:extLst>
              <a:ext uri="{FF2B5EF4-FFF2-40B4-BE49-F238E27FC236}">
                <a16:creationId xmlns:a16="http://schemas.microsoft.com/office/drawing/2014/main" id="{BDFFDEB9-2261-4DEE-84CD-45C2F093C3A7}"/>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549763" y="295047"/>
            <a:ext cx="2566797" cy="90967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hidden="1">
            <a:extLst>
              <a:ext uri="{FF2B5EF4-FFF2-40B4-BE49-F238E27FC236}">
                <a16:creationId xmlns:a16="http://schemas.microsoft.com/office/drawing/2014/main" id="{904EEDC2-A437-42A5-8361-60E8F041FE78}"/>
              </a:ext>
            </a:extLst>
          </p:cNvPr>
          <p:cNvSpPr>
            <a:spLocks noGrp="1"/>
          </p:cNvSpPr>
          <p:nvPr>
            <p:ph type="ctrTitle"/>
          </p:nvPr>
        </p:nvSpPr>
        <p:spPr/>
        <p:txBody>
          <a:bodyPr/>
          <a:lstStyle/>
          <a:p>
            <a:r>
              <a:rPr lang="en-GB" dirty="0"/>
              <a:t>Food in school</a:t>
            </a:r>
          </a:p>
        </p:txBody>
      </p:sp>
    </p:spTree>
    <p:extLst>
      <p:ext uri="{BB962C8B-B14F-4D97-AF65-F5344CB8AC3E}">
        <p14:creationId xmlns:p14="http://schemas.microsoft.com/office/powerpoint/2010/main" val="29968380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D23B5-2F12-4F13-8110-A0FB1B88D219}"/>
              </a:ext>
            </a:extLst>
          </p:cNvPr>
          <p:cNvSpPr>
            <a:spLocks noGrp="1"/>
          </p:cNvSpPr>
          <p:nvPr>
            <p:ph type="ctrTitle"/>
          </p:nvPr>
        </p:nvSpPr>
        <p:spPr>
          <a:xfrm>
            <a:off x="457200" y="403142"/>
            <a:ext cx="8786191" cy="1179444"/>
          </a:xfrm>
        </p:spPr>
        <p:txBody>
          <a:bodyPr/>
          <a:lstStyle/>
          <a:p>
            <a:pPr algn="l"/>
            <a:r>
              <a:rPr lang="en-GB" dirty="0">
                <a:solidFill>
                  <a:schemeClr val="accent6">
                    <a:lumMod val="75000"/>
                  </a:schemeClr>
                </a:solidFill>
                <a:latin typeface="+mn-lt"/>
              </a:rPr>
              <a:t>UIFSM &amp; FSM</a:t>
            </a:r>
          </a:p>
        </p:txBody>
      </p:sp>
      <p:sp>
        <p:nvSpPr>
          <p:cNvPr id="3" name="Subtitle 2">
            <a:extLst>
              <a:ext uri="{FF2B5EF4-FFF2-40B4-BE49-F238E27FC236}">
                <a16:creationId xmlns:a16="http://schemas.microsoft.com/office/drawing/2014/main" id="{367C4D5B-B581-4CCC-B36F-DAD923E97D72}"/>
              </a:ext>
            </a:extLst>
          </p:cNvPr>
          <p:cNvSpPr>
            <a:spLocks noGrp="1"/>
          </p:cNvSpPr>
          <p:nvPr>
            <p:ph type="subTitle" idx="1"/>
          </p:nvPr>
        </p:nvSpPr>
        <p:spPr>
          <a:xfrm>
            <a:off x="457200" y="1842053"/>
            <a:ext cx="11201399" cy="4240695"/>
          </a:xfrm>
        </p:spPr>
        <p:txBody>
          <a:bodyPr vert="horz" lIns="91440" tIns="45720" rIns="91440" bIns="45720" rtlCol="0" anchor="t">
            <a:normAutofit/>
          </a:bodyPr>
          <a:lstStyle/>
          <a:p>
            <a:pPr algn="l"/>
            <a:r>
              <a:rPr lang="en-GB" sz="6000"/>
              <a:t>Should be at least 90%</a:t>
            </a:r>
          </a:p>
          <a:p>
            <a:pPr algn="l"/>
            <a:r>
              <a:rPr lang="en-GB" sz="6000"/>
              <a:t>Some schools in Leicester 59-73%</a:t>
            </a:r>
          </a:p>
          <a:p>
            <a:pPr algn="l"/>
            <a:r>
              <a:rPr lang="en-GB" sz="6000"/>
              <a:t>= </a:t>
            </a:r>
            <a:r>
              <a:rPr lang="en-GB" sz="5200"/>
              <a:t>nutritionally suspicious packed lunches</a:t>
            </a:r>
            <a:endParaRPr lang="en-GB" sz="6000">
              <a:cs typeface="Calibri"/>
            </a:endParaRPr>
          </a:p>
          <a:p>
            <a:pPr algn="l"/>
            <a:r>
              <a:rPr lang="en-GB" sz="6000"/>
              <a:t>= </a:t>
            </a:r>
            <a:r>
              <a:rPr lang="en-GB" sz="5200"/>
              <a:t>food waste</a:t>
            </a:r>
            <a:endParaRPr lang="en-GB" sz="5200">
              <a:cs typeface="Calibri" panose="020F0502020204030204"/>
            </a:endParaRPr>
          </a:p>
          <a:p>
            <a:endParaRPr lang="en-GB"/>
          </a:p>
        </p:txBody>
      </p:sp>
      <p:pic>
        <p:nvPicPr>
          <p:cNvPr id="7" name="Picture 6" descr="Food for Life Logo&#10;">
            <a:extLst>
              <a:ext uri="{FF2B5EF4-FFF2-40B4-BE49-F238E27FC236}">
                <a16:creationId xmlns:a16="http://schemas.microsoft.com/office/drawing/2014/main" id="{F41E17A5-DDBC-4192-AD54-F5C2E46E8C10}"/>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9612923" y="185491"/>
            <a:ext cx="2579077" cy="1737093"/>
          </a:xfrm>
          <a:prstGeom prst="rect">
            <a:avLst/>
          </a:prstGeom>
          <a:noFill/>
          <a:ln>
            <a:noFill/>
          </a:ln>
        </p:spPr>
      </p:pic>
      <p:pic>
        <p:nvPicPr>
          <p:cNvPr id="8" name="Picture 7" descr="Leicester Food Plan Logo">
            <a:extLst>
              <a:ext uri="{FF2B5EF4-FFF2-40B4-BE49-F238E27FC236}">
                <a16:creationId xmlns:a16="http://schemas.microsoft.com/office/drawing/2014/main" id="{792B62DD-8FD4-4ECF-AA6C-C470AF76460F}"/>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8857767" y="492197"/>
            <a:ext cx="1058591" cy="1123679"/>
          </a:xfrm>
          <a:prstGeom prst="rect">
            <a:avLst/>
          </a:prstGeom>
          <a:noFill/>
          <a:ln>
            <a:noFill/>
          </a:ln>
        </p:spPr>
      </p:pic>
      <p:pic>
        <p:nvPicPr>
          <p:cNvPr id="9" name="Picture 2" descr="Leicester City Public Logo">
            <a:extLst>
              <a:ext uri="{FF2B5EF4-FFF2-40B4-BE49-F238E27FC236}">
                <a16:creationId xmlns:a16="http://schemas.microsoft.com/office/drawing/2014/main" id="{B7E7C24B-F779-4C50-8F41-E3D2760CBF12}"/>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290970" y="640104"/>
            <a:ext cx="2566797" cy="909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2676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F7076-1F6E-43F0-B7DA-07D9844FA512}"/>
              </a:ext>
            </a:extLst>
          </p:cNvPr>
          <p:cNvSpPr>
            <a:spLocks noGrp="1"/>
          </p:cNvSpPr>
          <p:nvPr>
            <p:ph type="title"/>
          </p:nvPr>
        </p:nvSpPr>
        <p:spPr>
          <a:xfrm>
            <a:off x="462708" y="365125"/>
            <a:ext cx="4627085" cy="1844897"/>
          </a:xfrm>
        </p:spPr>
        <p:txBody>
          <a:bodyPr>
            <a:normAutofit/>
          </a:bodyPr>
          <a:lstStyle/>
          <a:p>
            <a:r>
              <a:rPr lang="en-GB" sz="5000">
                <a:solidFill>
                  <a:schemeClr val="accent6">
                    <a:lumMod val="75000"/>
                  </a:schemeClr>
                </a:solidFill>
                <a:latin typeface="+mn-lt"/>
              </a:rPr>
              <a:t>The Ideal for </a:t>
            </a:r>
            <a:br>
              <a:rPr lang="en-GB" sz="5000">
                <a:solidFill>
                  <a:schemeClr val="accent6">
                    <a:lumMod val="75000"/>
                  </a:schemeClr>
                </a:solidFill>
                <a:latin typeface="+mn-lt"/>
              </a:rPr>
            </a:br>
            <a:r>
              <a:rPr lang="en-GB" sz="5000">
                <a:solidFill>
                  <a:schemeClr val="accent6">
                    <a:lumMod val="75000"/>
                  </a:schemeClr>
                </a:solidFill>
                <a:latin typeface="+mn-lt"/>
              </a:rPr>
              <a:t>school meals:</a:t>
            </a:r>
          </a:p>
        </p:txBody>
      </p:sp>
      <p:sp>
        <p:nvSpPr>
          <p:cNvPr id="3" name="Content Placeholder 2">
            <a:extLst>
              <a:ext uri="{FF2B5EF4-FFF2-40B4-BE49-F238E27FC236}">
                <a16:creationId xmlns:a16="http://schemas.microsoft.com/office/drawing/2014/main" id="{79C87094-6688-4C00-95B8-83199CBE5E3D}"/>
              </a:ext>
            </a:extLst>
          </p:cNvPr>
          <p:cNvSpPr>
            <a:spLocks noGrp="1"/>
          </p:cNvSpPr>
          <p:nvPr>
            <p:ph idx="1"/>
          </p:nvPr>
        </p:nvSpPr>
        <p:spPr/>
        <p:txBody>
          <a:bodyPr>
            <a:normAutofit/>
          </a:bodyPr>
          <a:lstStyle/>
          <a:p>
            <a:pPr marL="0" indent="0">
              <a:buNone/>
            </a:pPr>
            <a:endParaRPr lang="en-GB" sz="5400"/>
          </a:p>
          <a:p>
            <a:r>
              <a:rPr lang="en-GB" sz="5400"/>
              <a:t>Farm to Fork </a:t>
            </a:r>
          </a:p>
          <a:p>
            <a:endParaRPr lang="en-GB" sz="5400"/>
          </a:p>
          <a:p>
            <a:r>
              <a:rPr lang="en-GB" sz="5400"/>
              <a:t>Farm 						School Bin </a:t>
            </a:r>
          </a:p>
        </p:txBody>
      </p:sp>
      <p:sp>
        <p:nvSpPr>
          <p:cNvPr id="4" name="Smiley Face 3" descr="Smiley face emoticon">
            <a:extLst>
              <a:ext uri="{FF2B5EF4-FFF2-40B4-BE49-F238E27FC236}">
                <a16:creationId xmlns:a16="http://schemas.microsoft.com/office/drawing/2014/main" id="{528CBD58-C953-42CB-872C-7D5B4A736C69}"/>
              </a:ext>
            </a:extLst>
          </p:cNvPr>
          <p:cNvSpPr/>
          <p:nvPr/>
        </p:nvSpPr>
        <p:spPr>
          <a:xfrm>
            <a:off x="5327925" y="2514600"/>
            <a:ext cx="914400" cy="914400"/>
          </a:xfrm>
          <a:prstGeom prst="smileyFac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Arrow: Right 4">
            <a:extLst>
              <a:ext uri="{FF2B5EF4-FFF2-40B4-BE49-F238E27FC236}">
                <a16:creationId xmlns:a16="http://schemas.microsoft.com/office/drawing/2014/main" id="{B8A9B972-C688-43A8-9B52-80E677CF7AAB}"/>
              </a:ext>
              <a:ext uri="{C183D7F6-B498-43B3-948B-1728B52AA6E4}">
                <adec:decorative xmlns:adec="http://schemas.microsoft.com/office/drawing/2017/decorative" val="1"/>
              </a:ext>
            </a:extLst>
          </p:cNvPr>
          <p:cNvSpPr/>
          <p:nvPr/>
        </p:nvSpPr>
        <p:spPr>
          <a:xfrm>
            <a:off x="3009348" y="4647978"/>
            <a:ext cx="978408" cy="484632"/>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rrow: Right 5">
            <a:extLst>
              <a:ext uri="{FF2B5EF4-FFF2-40B4-BE49-F238E27FC236}">
                <a16:creationId xmlns:a16="http://schemas.microsoft.com/office/drawing/2014/main" id="{EFD6AD5C-6B04-4841-8B39-3AE7F5F1C2F6}"/>
              </a:ext>
              <a:ext uri="{C183D7F6-B498-43B3-948B-1728B52AA6E4}">
                <adec:decorative xmlns:adec="http://schemas.microsoft.com/office/drawing/2017/decorative" val="1"/>
              </a:ext>
            </a:extLst>
          </p:cNvPr>
          <p:cNvSpPr/>
          <p:nvPr/>
        </p:nvSpPr>
        <p:spPr>
          <a:xfrm>
            <a:off x="4349517" y="4647978"/>
            <a:ext cx="978408" cy="484632"/>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rrow: Right 6">
            <a:extLst>
              <a:ext uri="{FF2B5EF4-FFF2-40B4-BE49-F238E27FC236}">
                <a16:creationId xmlns:a16="http://schemas.microsoft.com/office/drawing/2014/main" id="{F0DBF911-8858-4B6E-BC3F-E6A2647B6760}"/>
              </a:ext>
              <a:ext uri="{C183D7F6-B498-43B3-948B-1728B52AA6E4}">
                <adec:decorative xmlns:adec="http://schemas.microsoft.com/office/drawing/2017/decorative" val="1"/>
              </a:ext>
            </a:extLst>
          </p:cNvPr>
          <p:cNvSpPr/>
          <p:nvPr/>
        </p:nvSpPr>
        <p:spPr>
          <a:xfrm>
            <a:off x="5885669" y="4647978"/>
            <a:ext cx="978408" cy="484632"/>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descr="Sad face with no fill">
            <a:extLst>
              <a:ext uri="{FF2B5EF4-FFF2-40B4-BE49-F238E27FC236}">
                <a16:creationId xmlns:a16="http://schemas.microsoft.com/office/drawing/2014/main" id="{248375AA-60F3-4C4B-87D3-9A4F485A7E52}"/>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445261" y="4330856"/>
            <a:ext cx="914400" cy="914400"/>
          </a:xfrm>
          <a:prstGeom prst="rect">
            <a:avLst/>
          </a:prstGeom>
        </p:spPr>
      </p:pic>
      <p:pic>
        <p:nvPicPr>
          <p:cNvPr id="13" name="Picture 12" descr="Food for Life Logo&#10;">
            <a:extLst>
              <a:ext uri="{FF2B5EF4-FFF2-40B4-BE49-F238E27FC236}">
                <a16:creationId xmlns:a16="http://schemas.microsoft.com/office/drawing/2014/main" id="{C3D33B32-8FED-4B61-B4BB-9A2A6F297380}"/>
              </a:ext>
            </a:extLst>
          </p:cNvPr>
          <p:cNvPicPr/>
          <p:nvPr/>
        </p:nvPicPr>
        <p:blipFill>
          <a:blip r:embed="rId4" cstate="email">
            <a:extLst>
              <a:ext uri="{28A0092B-C50C-407E-A947-70E740481C1C}">
                <a14:useLocalDpi xmlns:a14="http://schemas.microsoft.com/office/drawing/2010/main"/>
              </a:ext>
            </a:extLst>
          </a:blip>
          <a:srcRect/>
          <a:stretch>
            <a:fillRect/>
          </a:stretch>
        </p:blipFill>
        <p:spPr bwMode="auto">
          <a:xfrm>
            <a:off x="9612923" y="185491"/>
            <a:ext cx="2579077" cy="1737093"/>
          </a:xfrm>
          <a:prstGeom prst="rect">
            <a:avLst/>
          </a:prstGeom>
          <a:noFill/>
          <a:ln>
            <a:noFill/>
          </a:ln>
        </p:spPr>
      </p:pic>
      <p:pic>
        <p:nvPicPr>
          <p:cNvPr id="14" name="Picture 13" descr="Leicester Food Plan Logo">
            <a:extLst>
              <a:ext uri="{FF2B5EF4-FFF2-40B4-BE49-F238E27FC236}">
                <a16:creationId xmlns:a16="http://schemas.microsoft.com/office/drawing/2014/main" id="{B1C3EA4F-252D-4AC9-ADF7-C4892613532A}"/>
              </a:ext>
            </a:extLst>
          </p:cNvPr>
          <p:cNvPicPr/>
          <p:nvPr/>
        </p:nvPicPr>
        <p:blipFill>
          <a:blip r:embed="rId5" cstate="email">
            <a:extLst>
              <a:ext uri="{28A0092B-C50C-407E-A947-70E740481C1C}">
                <a14:useLocalDpi xmlns:a14="http://schemas.microsoft.com/office/drawing/2010/main"/>
              </a:ext>
            </a:extLst>
          </a:blip>
          <a:srcRect/>
          <a:stretch>
            <a:fillRect/>
          </a:stretch>
        </p:blipFill>
        <p:spPr bwMode="auto">
          <a:xfrm>
            <a:off x="8857767" y="492197"/>
            <a:ext cx="1058591" cy="1123679"/>
          </a:xfrm>
          <a:prstGeom prst="rect">
            <a:avLst/>
          </a:prstGeom>
          <a:noFill/>
          <a:ln>
            <a:noFill/>
          </a:ln>
        </p:spPr>
      </p:pic>
      <p:pic>
        <p:nvPicPr>
          <p:cNvPr id="15" name="Picture 2" descr="Leicester City Public Logo">
            <a:extLst>
              <a:ext uri="{FF2B5EF4-FFF2-40B4-BE49-F238E27FC236}">
                <a16:creationId xmlns:a16="http://schemas.microsoft.com/office/drawing/2014/main" id="{FAD80E46-B36C-4415-9A76-05A50D8BF77D}"/>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6290970" y="640104"/>
            <a:ext cx="2566797" cy="909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3736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25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25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Pupil voice</a:t>
            </a:r>
          </a:p>
        </p:txBody>
      </p:sp>
      <p:pic>
        <p:nvPicPr>
          <p:cNvPr id="2050" name="Picture 2" descr="Image of a child handing a lunch tray to a teache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740813" y="640104"/>
            <a:ext cx="4892480" cy="3261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Children in the lunch queu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81243" y="3044845"/>
            <a:ext cx="4679575" cy="3207532"/>
          </a:xfrm>
          <a:prstGeom prst="rect">
            <a:avLst/>
          </a:prstGeom>
        </p:spPr>
      </p:pic>
      <p:sp>
        <p:nvSpPr>
          <p:cNvPr id="4" name="Rectangle 3" descr="Pupil Voice = improving lunchtimes&#10;">
            <a:extLst>
              <a:ext uri="{FF2B5EF4-FFF2-40B4-BE49-F238E27FC236}">
                <a16:creationId xmlns:a16="http://schemas.microsoft.com/office/drawing/2014/main" id="{AD890E9A-1436-4C75-AC56-58A83B958C9C}"/>
              </a:ext>
            </a:extLst>
          </p:cNvPr>
          <p:cNvSpPr/>
          <p:nvPr/>
        </p:nvSpPr>
        <p:spPr>
          <a:xfrm>
            <a:off x="962819" y="4648611"/>
            <a:ext cx="5339975" cy="9144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2800" dirty="0"/>
              <a:t>Pupil Voice = improving lunchtimes</a:t>
            </a:r>
          </a:p>
        </p:txBody>
      </p:sp>
      <p:pic>
        <p:nvPicPr>
          <p:cNvPr id="9" name="Picture 8" descr="Food for Life Logo&#10;">
            <a:extLst>
              <a:ext uri="{FF2B5EF4-FFF2-40B4-BE49-F238E27FC236}">
                <a16:creationId xmlns:a16="http://schemas.microsoft.com/office/drawing/2014/main" id="{EAD1EC37-43E7-408C-A2D4-59DDE0760F5F}"/>
              </a:ext>
            </a:extLst>
          </p:cNvPr>
          <p:cNvPicPr/>
          <p:nvPr/>
        </p:nvPicPr>
        <p:blipFill>
          <a:blip r:embed="rId4" cstate="email">
            <a:extLst>
              <a:ext uri="{28A0092B-C50C-407E-A947-70E740481C1C}">
                <a14:useLocalDpi xmlns:a14="http://schemas.microsoft.com/office/drawing/2010/main"/>
              </a:ext>
            </a:extLst>
          </a:blip>
          <a:srcRect/>
          <a:stretch>
            <a:fillRect/>
          </a:stretch>
        </p:blipFill>
        <p:spPr bwMode="auto">
          <a:xfrm>
            <a:off x="9612923" y="185491"/>
            <a:ext cx="2579077" cy="1737093"/>
          </a:xfrm>
          <a:prstGeom prst="rect">
            <a:avLst/>
          </a:prstGeom>
          <a:noFill/>
          <a:ln>
            <a:noFill/>
          </a:ln>
        </p:spPr>
      </p:pic>
      <p:pic>
        <p:nvPicPr>
          <p:cNvPr id="10" name="Picture 9" descr="Leicester Food Plan Logo">
            <a:extLst>
              <a:ext uri="{FF2B5EF4-FFF2-40B4-BE49-F238E27FC236}">
                <a16:creationId xmlns:a16="http://schemas.microsoft.com/office/drawing/2014/main" id="{CDB22802-15DF-4BD1-BDBA-918F86C3F0BA}"/>
              </a:ext>
            </a:extLst>
          </p:cNvPr>
          <p:cNvPicPr/>
          <p:nvPr/>
        </p:nvPicPr>
        <p:blipFill>
          <a:blip r:embed="rId5" cstate="email">
            <a:extLst>
              <a:ext uri="{28A0092B-C50C-407E-A947-70E740481C1C}">
                <a14:useLocalDpi xmlns:a14="http://schemas.microsoft.com/office/drawing/2010/main"/>
              </a:ext>
            </a:extLst>
          </a:blip>
          <a:srcRect/>
          <a:stretch>
            <a:fillRect/>
          </a:stretch>
        </p:blipFill>
        <p:spPr bwMode="auto">
          <a:xfrm>
            <a:off x="8857767" y="492197"/>
            <a:ext cx="1058591" cy="1123679"/>
          </a:xfrm>
          <a:prstGeom prst="rect">
            <a:avLst/>
          </a:prstGeom>
          <a:noFill/>
          <a:ln>
            <a:noFill/>
          </a:ln>
        </p:spPr>
      </p:pic>
      <p:pic>
        <p:nvPicPr>
          <p:cNvPr id="11" name="Picture 2" descr="Leicester City Public Logo">
            <a:extLst>
              <a:ext uri="{FF2B5EF4-FFF2-40B4-BE49-F238E27FC236}">
                <a16:creationId xmlns:a16="http://schemas.microsoft.com/office/drawing/2014/main" id="{A521DB99-4831-4C08-89B1-78B8A9969E26}"/>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6290970" y="640104"/>
            <a:ext cx="2566797" cy="909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03834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4E7C5-F5DF-4C8F-9F08-BF4453A00468}"/>
              </a:ext>
            </a:extLst>
          </p:cNvPr>
          <p:cNvSpPr>
            <a:spLocks noGrp="1"/>
          </p:cNvSpPr>
          <p:nvPr>
            <p:ph type="title"/>
          </p:nvPr>
        </p:nvSpPr>
        <p:spPr>
          <a:xfrm>
            <a:off x="386861" y="0"/>
            <a:ext cx="10515600" cy="2306402"/>
          </a:xfrm>
        </p:spPr>
        <p:txBody>
          <a:bodyPr>
            <a:normAutofit/>
          </a:bodyPr>
          <a:lstStyle/>
          <a:p>
            <a:r>
              <a:rPr lang="en-GB" sz="5000">
                <a:solidFill>
                  <a:schemeClr val="accent6">
                    <a:lumMod val="75000"/>
                  </a:schemeClr>
                </a:solidFill>
                <a:latin typeface="+mn-lt"/>
              </a:rPr>
              <a:t>Only milk and </a:t>
            </a:r>
            <a:br>
              <a:rPr lang="en-GB" sz="5000">
                <a:solidFill>
                  <a:schemeClr val="accent6">
                    <a:lumMod val="75000"/>
                  </a:schemeClr>
                </a:solidFill>
                <a:latin typeface="+mn-lt"/>
              </a:rPr>
            </a:br>
            <a:r>
              <a:rPr lang="en-GB" sz="5000">
                <a:solidFill>
                  <a:schemeClr val="accent6">
                    <a:lumMod val="75000"/>
                  </a:schemeClr>
                </a:solidFill>
                <a:latin typeface="+mn-lt"/>
              </a:rPr>
              <a:t>water in school</a:t>
            </a:r>
          </a:p>
        </p:txBody>
      </p:sp>
      <p:pic>
        <p:nvPicPr>
          <p:cNvPr id="12" name="Picture 11" descr="Image of a glass of milk">
            <a:extLst>
              <a:ext uri="{FF2B5EF4-FFF2-40B4-BE49-F238E27FC236}">
                <a16:creationId xmlns:a16="http://schemas.microsoft.com/office/drawing/2014/main" id="{98867185-A1DC-410A-9E86-63B29E6D470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45547" y="1797487"/>
            <a:ext cx="3421715" cy="5157856"/>
          </a:xfrm>
          <a:prstGeom prst="rect">
            <a:avLst/>
          </a:prstGeom>
        </p:spPr>
      </p:pic>
      <p:pic>
        <p:nvPicPr>
          <p:cNvPr id="1026" name="Picture 2" descr="Image of a glass of water">
            <a:extLst>
              <a:ext uri="{FF2B5EF4-FFF2-40B4-BE49-F238E27FC236}">
                <a16:creationId xmlns:a16="http://schemas.microsoft.com/office/drawing/2014/main" id="{C3187D74-3885-43CC-A753-67FB6361C485}"/>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159374" y="2582828"/>
            <a:ext cx="2871765" cy="38865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Food for Life Logo&#10;">
            <a:extLst>
              <a:ext uri="{FF2B5EF4-FFF2-40B4-BE49-F238E27FC236}">
                <a16:creationId xmlns:a16="http://schemas.microsoft.com/office/drawing/2014/main" id="{7AD0A224-2F8A-4278-B151-D093D1033BFC}"/>
              </a:ext>
            </a:extLst>
          </p:cNvPr>
          <p:cNvPicPr/>
          <p:nvPr/>
        </p:nvPicPr>
        <p:blipFill>
          <a:blip r:embed="rId4" cstate="email">
            <a:extLst>
              <a:ext uri="{28A0092B-C50C-407E-A947-70E740481C1C}">
                <a14:useLocalDpi xmlns:a14="http://schemas.microsoft.com/office/drawing/2010/main"/>
              </a:ext>
            </a:extLst>
          </a:blip>
          <a:srcRect/>
          <a:stretch>
            <a:fillRect/>
          </a:stretch>
        </p:blipFill>
        <p:spPr bwMode="auto">
          <a:xfrm>
            <a:off x="9612923" y="185491"/>
            <a:ext cx="2579077" cy="1737093"/>
          </a:xfrm>
          <a:prstGeom prst="rect">
            <a:avLst/>
          </a:prstGeom>
          <a:noFill/>
          <a:ln>
            <a:noFill/>
          </a:ln>
        </p:spPr>
      </p:pic>
      <p:pic>
        <p:nvPicPr>
          <p:cNvPr id="13" name="Picture 12" descr="Leicester Food Plan Logo">
            <a:extLst>
              <a:ext uri="{FF2B5EF4-FFF2-40B4-BE49-F238E27FC236}">
                <a16:creationId xmlns:a16="http://schemas.microsoft.com/office/drawing/2014/main" id="{CB63F7A0-9354-4D26-88A2-2EBF266A506A}"/>
              </a:ext>
            </a:extLst>
          </p:cNvPr>
          <p:cNvPicPr/>
          <p:nvPr/>
        </p:nvPicPr>
        <p:blipFill>
          <a:blip r:embed="rId5" cstate="email">
            <a:extLst>
              <a:ext uri="{28A0092B-C50C-407E-A947-70E740481C1C}">
                <a14:useLocalDpi xmlns:a14="http://schemas.microsoft.com/office/drawing/2010/main"/>
              </a:ext>
            </a:extLst>
          </a:blip>
          <a:srcRect/>
          <a:stretch>
            <a:fillRect/>
          </a:stretch>
        </p:blipFill>
        <p:spPr bwMode="auto">
          <a:xfrm>
            <a:off x="8857767" y="492197"/>
            <a:ext cx="1058591" cy="1123679"/>
          </a:xfrm>
          <a:prstGeom prst="rect">
            <a:avLst/>
          </a:prstGeom>
          <a:noFill/>
          <a:ln>
            <a:noFill/>
          </a:ln>
        </p:spPr>
      </p:pic>
      <p:pic>
        <p:nvPicPr>
          <p:cNvPr id="14" name="Picture 2" descr="Leicester City Public Logo">
            <a:extLst>
              <a:ext uri="{FF2B5EF4-FFF2-40B4-BE49-F238E27FC236}">
                <a16:creationId xmlns:a16="http://schemas.microsoft.com/office/drawing/2014/main" id="{AB022391-6874-4D11-B013-AACA405D20B5}"/>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6290970" y="640104"/>
            <a:ext cx="2566797" cy="909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1422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64FF6-DA16-46C7-BB7F-D4D12BA730DC}"/>
              </a:ext>
            </a:extLst>
          </p:cNvPr>
          <p:cNvSpPr>
            <a:spLocks noGrp="1"/>
          </p:cNvSpPr>
          <p:nvPr>
            <p:ph type="title"/>
          </p:nvPr>
        </p:nvSpPr>
        <p:spPr>
          <a:xfrm>
            <a:off x="336708" y="230391"/>
            <a:ext cx="10515600" cy="1325563"/>
          </a:xfrm>
        </p:spPr>
        <p:txBody>
          <a:bodyPr/>
          <a:lstStyle/>
          <a:p>
            <a:r>
              <a:rPr lang="en-GB">
                <a:latin typeface="+mn-lt"/>
              </a:rPr>
              <a:t>How I can help?</a:t>
            </a:r>
          </a:p>
        </p:txBody>
      </p:sp>
      <p:sp>
        <p:nvSpPr>
          <p:cNvPr id="3" name="Content Placeholder 2">
            <a:extLst>
              <a:ext uri="{FF2B5EF4-FFF2-40B4-BE49-F238E27FC236}">
                <a16:creationId xmlns:a16="http://schemas.microsoft.com/office/drawing/2014/main" id="{6220C33D-65DB-4D0B-AAAB-34914F8371A7}"/>
              </a:ext>
            </a:extLst>
          </p:cNvPr>
          <p:cNvSpPr>
            <a:spLocks noGrp="1"/>
          </p:cNvSpPr>
          <p:nvPr>
            <p:ph idx="1"/>
          </p:nvPr>
        </p:nvSpPr>
        <p:spPr>
          <a:xfrm>
            <a:off x="336708" y="1817760"/>
            <a:ext cx="11649644" cy="4899008"/>
          </a:xfrm>
        </p:spPr>
        <p:txBody>
          <a:bodyPr vert="horz" lIns="91440" tIns="45720" rIns="91440" bIns="45720" rtlCol="0" anchor="t">
            <a:normAutofit/>
          </a:bodyPr>
          <a:lstStyle/>
          <a:p>
            <a:pPr marL="0" indent="0">
              <a:buNone/>
            </a:pPr>
            <a:r>
              <a:rPr lang="en-GB" b="1"/>
              <a:t>Now and Planning for New Term</a:t>
            </a:r>
          </a:p>
          <a:p>
            <a:pPr marL="0" indent="0">
              <a:buNone/>
            </a:pPr>
            <a:r>
              <a:rPr lang="en-GB"/>
              <a:t>Free resources	</a:t>
            </a:r>
          </a:p>
          <a:p>
            <a:pPr marL="0" indent="0">
              <a:buNone/>
            </a:pPr>
            <a:r>
              <a:rPr lang="en-GB"/>
              <a:t>Free training and support </a:t>
            </a:r>
          </a:p>
          <a:p>
            <a:pPr marL="0" indent="0">
              <a:buNone/>
            </a:pPr>
            <a:r>
              <a:rPr lang="en-GB"/>
              <a:t>Gardening resources for outdoor learning		</a:t>
            </a:r>
          </a:p>
          <a:p>
            <a:pPr marL="0" indent="0">
              <a:buNone/>
            </a:pPr>
            <a:r>
              <a:rPr lang="en-GB"/>
              <a:t>Cooking curriculum support</a:t>
            </a:r>
          </a:p>
          <a:p>
            <a:pPr marL="0" indent="0">
              <a:buNone/>
            </a:pPr>
            <a:endParaRPr lang="en-GB"/>
          </a:p>
          <a:p>
            <a:pPr marL="0" indent="0">
              <a:buNone/>
            </a:pPr>
            <a:r>
              <a:rPr lang="en-GB" b="1"/>
              <a:t>Websites: </a:t>
            </a:r>
            <a:endParaRPr lang="en-GB" sz="2200"/>
          </a:p>
          <a:p>
            <a:pPr marL="0" indent="0">
              <a:buNone/>
            </a:pPr>
            <a:r>
              <a:rPr lang="en-GB"/>
              <a:t>Foodforlife.org.uk		</a:t>
            </a:r>
            <a:endParaRPr lang="en-GB" sz="2200">
              <a:cs typeface="Calibri"/>
            </a:endParaRPr>
          </a:p>
          <a:p>
            <a:pPr marL="0" indent="0">
              <a:buNone/>
            </a:pPr>
            <a:r>
              <a:rPr lang="en-GB"/>
              <a:t>Takeabitecc.org	</a:t>
            </a:r>
            <a:endParaRPr lang="en-GB">
              <a:cs typeface="Calibri" panose="020F0502020204030204"/>
            </a:endParaRPr>
          </a:p>
        </p:txBody>
      </p:sp>
      <p:pic>
        <p:nvPicPr>
          <p:cNvPr id="7" name="Picture 6" descr="Food for Life Logo&#10;">
            <a:extLst>
              <a:ext uri="{FF2B5EF4-FFF2-40B4-BE49-F238E27FC236}">
                <a16:creationId xmlns:a16="http://schemas.microsoft.com/office/drawing/2014/main" id="{26ADB5FE-E9B5-4193-A8EB-1B08ADEE6257}"/>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9612923" y="185491"/>
            <a:ext cx="2579077" cy="1737093"/>
          </a:xfrm>
          <a:prstGeom prst="rect">
            <a:avLst/>
          </a:prstGeom>
          <a:noFill/>
          <a:ln>
            <a:noFill/>
          </a:ln>
        </p:spPr>
      </p:pic>
      <p:pic>
        <p:nvPicPr>
          <p:cNvPr id="8" name="Picture 7" descr="Leicester Food Plan Logo">
            <a:extLst>
              <a:ext uri="{FF2B5EF4-FFF2-40B4-BE49-F238E27FC236}">
                <a16:creationId xmlns:a16="http://schemas.microsoft.com/office/drawing/2014/main" id="{C8CAA658-2AE8-475A-B0C6-C673029DBDE4}"/>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8857767" y="492197"/>
            <a:ext cx="1058591" cy="1123679"/>
          </a:xfrm>
          <a:prstGeom prst="rect">
            <a:avLst/>
          </a:prstGeom>
          <a:noFill/>
          <a:ln>
            <a:noFill/>
          </a:ln>
        </p:spPr>
      </p:pic>
      <p:pic>
        <p:nvPicPr>
          <p:cNvPr id="9" name="Picture 2" descr="Leicester City Public Logo">
            <a:extLst>
              <a:ext uri="{FF2B5EF4-FFF2-40B4-BE49-F238E27FC236}">
                <a16:creationId xmlns:a16="http://schemas.microsoft.com/office/drawing/2014/main" id="{52C8B1BE-EB28-40E2-A2DC-2EA0E752B65F}"/>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290970" y="640104"/>
            <a:ext cx="2566797" cy="909673"/>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2">
            <a:extLst>
              <a:ext uri="{FF2B5EF4-FFF2-40B4-BE49-F238E27FC236}">
                <a16:creationId xmlns:a16="http://schemas.microsoft.com/office/drawing/2014/main" id="{C1E49F1B-9159-4022-A70A-F91A203B9660}"/>
              </a:ext>
            </a:extLst>
          </p:cNvPr>
          <p:cNvSpPr txBox="1">
            <a:spLocks/>
          </p:cNvSpPr>
          <p:nvPr/>
        </p:nvSpPr>
        <p:spPr>
          <a:xfrm>
            <a:off x="7030806" y="1812009"/>
            <a:ext cx="11649644" cy="489900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a:t>Autumn term	</a:t>
            </a:r>
            <a:endParaRPr lang="en-US"/>
          </a:p>
          <a:p>
            <a:pPr marL="0" indent="0">
              <a:buNone/>
            </a:pPr>
            <a:r>
              <a:rPr lang="en-GB"/>
              <a:t>Lunch box audit </a:t>
            </a:r>
            <a:endParaRPr lang="en-GB">
              <a:cs typeface="Calibri"/>
            </a:endParaRPr>
          </a:p>
          <a:p>
            <a:pPr marL="0" indent="0">
              <a:buFont typeface="Arial" panose="020B0604020202020204" pitchFamily="34" charset="0"/>
              <a:buNone/>
            </a:pPr>
            <a:r>
              <a:rPr lang="en-GB"/>
              <a:t>Family Cook and Eat sessions </a:t>
            </a:r>
            <a:endParaRPr lang="en-GB">
              <a:cs typeface="Calibri"/>
            </a:endParaRPr>
          </a:p>
          <a:p>
            <a:pPr marL="0" indent="0">
              <a:buNone/>
            </a:pPr>
            <a:r>
              <a:rPr lang="en-GB"/>
              <a:t>Lunchtime supervisor training</a:t>
            </a:r>
            <a:endParaRPr lang="en-GB" b="1"/>
          </a:p>
          <a:p>
            <a:pPr marL="0" indent="0">
              <a:buNone/>
            </a:pPr>
            <a:endParaRPr lang="en-GB">
              <a:cs typeface="Calibri"/>
            </a:endParaRPr>
          </a:p>
          <a:p>
            <a:pPr marL="0" indent="0">
              <a:buNone/>
            </a:pPr>
            <a:endParaRPr lang="en-GB"/>
          </a:p>
          <a:p>
            <a:pPr marL="0" indent="0">
              <a:buNone/>
            </a:pPr>
            <a:r>
              <a:rPr lang="en-GB" b="1"/>
              <a:t>Contact:</a:t>
            </a:r>
            <a:endParaRPr lang="en-GB"/>
          </a:p>
          <a:p>
            <a:pPr marL="0" indent="0">
              <a:buNone/>
            </a:pPr>
            <a:r>
              <a:rPr lang="en-GB"/>
              <a:t>Lisa Didier</a:t>
            </a:r>
          </a:p>
          <a:p>
            <a:pPr marL="0" indent="0">
              <a:buNone/>
            </a:pPr>
            <a:r>
              <a:rPr lang="en-GB"/>
              <a:t>Ldidier@soilassociation.org				</a:t>
            </a:r>
            <a:endParaRPr lang="en-GB">
              <a:cs typeface="Calibri"/>
            </a:endParaRPr>
          </a:p>
        </p:txBody>
      </p:sp>
    </p:spTree>
    <p:extLst>
      <p:ext uri="{BB962C8B-B14F-4D97-AF65-F5344CB8AC3E}">
        <p14:creationId xmlns:p14="http://schemas.microsoft.com/office/powerpoint/2010/main" val="14531701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8" name="Picture 8" descr="Image of a group of children">
            <a:extLst>
              <a:ext uri="{FF2B5EF4-FFF2-40B4-BE49-F238E27FC236}">
                <a16:creationId xmlns:a16="http://schemas.microsoft.com/office/drawing/2014/main" id="{0C56D7F1-25ED-43C9-A4F2-5FF8C9912455}"/>
              </a:ext>
            </a:extLst>
          </p:cNvPr>
          <p:cNvPicPr>
            <a:picLocks noChangeAspect="1"/>
          </p:cNvPicPr>
          <p:nvPr/>
        </p:nvPicPr>
        <p:blipFill>
          <a:blip r:embed="rId2"/>
          <a:stretch>
            <a:fillRect/>
          </a:stretch>
        </p:blipFill>
        <p:spPr>
          <a:xfrm>
            <a:off x="-2381" y="2381"/>
            <a:ext cx="12187776" cy="6870085"/>
          </a:xfrm>
          <a:prstGeom prst="rect">
            <a:avLst/>
          </a:prstGeom>
        </p:spPr>
      </p:pic>
      <p:sp>
        <p:nvSpPr>
          <p:cNvPr id="11" name="Title 10" hidden="1">
            <a:extLst>
              <a:ext uri="{FF2B5EF4-FFF2-40B4-BE49-F238E27FC236}">
                <a16:creationId xmlns:a16="http://schemas.microsoft.com/office/drawing/2014/main" id="{AE1532FF-AE28-42F5-B8DC-543BCC4F6064}"/>
              </a:ext>
            </a:extLst>
          </p:cNvPr>
          <p:cNvSpPr>
            <a:spLocks noGrp="1"/>
          </p:cNvSpPr>
          <p:nvPr>
            <p:ph type="title"/>
          </p:nvPr>
        </p:nvSpPr>
        <p:spPr/>
        <p:txBody>
          <a:bodyPr/>
          <a:lstStyle/>
          <a:p>
            <a:r>
              <a:rPr lang="en-US" dirty="0"/>
              <a:t>Healthy</a:t>
            </a:r>
            <a:r>
              <a:rPr lang="en-US" baseline="0" dirty="0"/>
              <a:t> Schools Network</a:t>
            </a:r>
            <a:endParaRPr lang="en-US" dirty="0"/>
          </a:p>
        </p:txBody>
      </p:sp>
    </p:spTree>
    <p:extLst>
      <p:ext uri="{BB962C8B-B14F-4D97-AF65-F5344CB8AC3E}">
        <p14:creationId xmlns:p14="http://schemas.microsoft.com/office/powerpoint/2010/main" val="15400562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3660B87F-5384-41F0-8F98-218729AF149A}"/>
              </a:ext>
            </a:extLst>
          </p:cNvPr>
          <p:cNvSpPr>
            <a:spLocks noGrp="1"/>
          </p:cNvSpPr>
          <p:nvPr>
            <p:ph type="title"/>
          </p:nvPr>
        </p:nvSpPr>
        <p:spPr/>
        <p:txBody>
          <a:bodyPr/>
          <a:lstStyle/>
          <a:p>
            <a:r>
              <a:rPr lang="en-US" dirty="0"/>
              <a:t>Funding cuts / Survey</a:t>
            </a:r>
          </a:p>
        </p:txBody>
      </p:sp>
      <p:pic>
        <p:nvPicPr>
          <p:cNvPr id="3" name="Picture 3" descr="Image of a group of children">
            <a:extLst>
              <a:ext uri="{FF2B5EF4-FFF2-40B4-BE49-F238E27FC236}">
                <a16:creationId xmlns:a16="http://schemas.microsoft.com/office/drawing/2014/main" id="{48C22190-A8E1-46F2-826E-043382C31EE8}"/>
              </a:ext>
            </a:extLst>
          </p:cNvPr>
          <p:cNvPicPr>
            <a:picLocks noChangeAspect="1"/>
          </p:cNvPicPr>
          <p:nvPr/>
        </p:nvPicPr>
        <p:blipFill>
          <a:blip r:embed="rId2"/>
          <a:stretch>
            <a:fillRect/>
          </a:stretch>
        </p:blipFill>
        <p:spPr>
          <a:xfrm>
            <a:off x="-2381" y="2381"/>
            <a:ext cx="12208668" cy="6900862"/>
          </a:xfrm>
          <a:prstGeom prst="rect">
            <a:avLst/>
          </a:prstGeom>
        </p:spPr>
      </p:pic>
    </p:spTree>
    <p:extLst>
      <p:ext uri="{BB962C8B-B14F-4D97-AF65-F5344CB8AC3E}">
        <p14:creationId xmlns:p14="http://schemas.microsoft.com/office/powerpoint/2010/main" val="34416196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938B7-4D54-4161-8B87-74ACA753FA41}"/>
              </a:ext>
            </a:extLst>
          </p:cNvPr>
          <p:cNvSpPr>
            <a:spLocks noGrp="1"/>
          </p:cNvSpPr>
          <p:nvPr>
            <p:ph type="title"/>
          </p:nvPr>
        </p:nvSpPr>
        <p:spPr>
          <a:xfrm>
            <a:off x="363179" y="114916"/>
            <a:ext cx="6586491" cy="1676603"/>
          </a:xfrm>
        </p:spPr>
        <p:txBody>
          <a:bodyPr vert="horz" lIns="91440" tIns="45720" rIns="91440" bIns="45720" rtlCol="0" anchor="ctr">
            <a:normAutofit/>
          </a:bodyPr>
          <a:lstStyle/>
          <a:p>
            <a:r>
              <a:rPr lang="en-US" b="1"/>
              <a:t>What is Environmental Education Leicester?</a:t>
            </a:r>
          </a:p>
        </p:txBody>
      </p:sp>
      <p:pic>
        <p:nvPicPr>
          <p:cNvPr id="4" name="Picture 4" descr="Environmental Education Flyer">
            <a:extLst>
              <a:ext uri="{FF2B5EF4-FFF2-40B4-BE49-F238E27FC236}">
                <a16:creationId xmlns:a16="http://schemas.microsoft.com/office/drawing/2014/main" id="{1ED86B2C-7EFC-4173-AEB9-7D0413C9D01A}"/>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7413533" y="247660"/>
            <a:ext cx="4292691" cy="6353165"/>
          </a:xfrm>
          <a:prstGeom prst="rect">
            <a:avLst/>
          </a:prstGeom>
          <a:ln w="6350">
            <a:solidFill>
              <a:schemeClr val="tx1"/>
            </a:solidFill>
          </a:ln>
          <a:effectLst/>
        </p:spPr>
      </p:pic>
      <p:sp>
        <p:nvSpPr>
          <p:cNvPr id="6" name="TextBox 5">
            <a:extLst>
              <a:ext uri="{FF2B5EF4-FFF2-40B4-BE49-F238E27FC236}">
                <a16:creationId xmlns:a16="http://schemas.microsoft.com/office/drawing/2014/main" id="{D99557EC-A6A0-4C65-B098-DF467F90BBA5}"/>
              </a:ext>
            </a:extLst>
          </p:cNvPr>
          <p:cNvSpPr txBox="1"/>
          <p:nvPr/>
        </p:nvSpPr>
        <p:spPr>
          <a:xfrm>
            <a:off x="291462" y="1857935"/>
            <a:ext cx="6729364" cy="378541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285750" indent="-228600">
              <a:lnSpc>
                <a:spcPct val="90000"/>
              </a:lnSpc>
              <a:spcAft>
                <a:spcPts val="600"/>
              </a:spcAft>
              <a:buFont typeface="Arial" panose="020B0604020202020204" pitchFamily="34" charset="0"/>
              <a:buChar char="•"/>
            </a:pPr>
            <a:r>
              <a:rPr lang="en-US"/>
              <a:t>Provide free support to all Leicester School.</a:t>
            </a:r>
            <a:endParaRPr lang="en-US">
              <a:cs typeface="Calibri"/>
            </a:endParaRPr>
          </a:p>
          <a:p>
            <a:pPr marL="285750" indent="-228600">
              <a:lnSpc>
                <a:spcPct val="90000"/>
              </a:lnSpc>
              <a:spcAft>
                <a:spcPts val="600"/>
              </a:spcAft>
              <a:buFont typeface="Arial" panose="020B0604020202020204" pitchFamily="34" charset="0"/>
              <a:buChar char="•"/>
            </a:pPr>
            <a:endParaRPr lang="en-US">
              <a:cs typeface="Calibri"/>
            </a:endParaRPr>
          </a:p>
          <a:p>
            <a:pPr marL="285750" indent="-228600">
              <a:lnSpc>
                <a:spcPct val="90000"/>
              </a:lnSpc>
              <a:spcAft>
                <a:spcPts val="600"/>
              </a:spcAft>
              <a:buFont typeface="Arial" panose="020B0604020202020204" pitchFamily="34" charset="0"/>
              <a:buChar char="•"/>
            </a:pPr>
            <a:r>
              <a:rPr lang="en-US"/>
              <a:t>Communications with schools – social media (Twitter, Facebook, Instagram, YouTube), monthly </a:t>
            </a:r>
            <a:r>
              <a:rPr lang="en-US" err="1"/>
              <a:t>eBulletins</a:t>
            </a:r>
            <a:r>
              <a:rPr lang="en-US"/>
              <a:t> and quarterly newsletter.</a:t>
            </a:r>
            <a:endParaRPr lang="en-US">
              <a:cs typeface="Calibri"/>
            </a:endParaRPr>
          </a:p>
          <a:p>
            <a:pPr marL="285750" indent="-228600">
              <a:lnSpc>
                <a:spcPct val="90000"/>
              </a:lnSpc>
              <a:spcAft>
                <a:spcPts val="600"/>
              </a:spcAft>
              <a:buFont typeface="Arial" panose="020B0604020202020204" pitchFamily="34" charset="0"/>
              <a:buChar char="•"/>
            </a:pPr>
            <a:endParaRPr lang="en-US">
              <a:cs typeface="Calibri"/>
            </a:endParaRPr>
          </a:p>
          <a:p>
            <a:pPr marL="285750" indent="-228600">
              <a:lnSpc>
                <a:spcPct val="90000"/>
              </a:lnSpc>
              <a:spcAft>
                <a:spcPts val="600"/>
              </a:spcAft>
              <a:buFont typeface="Arial" panose="020B0604020202020204" pitchFamily="34" charset="0"/>
              <a:buChar char="•"/>
            </a:pPr>
            <a:r>
              <a:rPr lang="en-US" err="1"/>
              <a:t>TeachMeets</a:t>
            </a:r>
            <a:r>
              <a:rPr lang="en-US"/>
              <a:t>, Eco-Schools Roadshow, Eco-Schools &amp; Food for Life Celebration, Sustainable Schools Celebration bi-annual.</a:t>
            </a:r>
            <a:endParaRPr lang="en-US">
              <a:cs typeface="Calibri"/>
            </a:endParaRPr>
          </a:p>
          <a:p>
            <a:pPr marL="285750" indent="-228600">
              <a:lnSpc>
                <a:spcPct val="90000"/>
              </a:lnSpc>
              <a:spcAft>
                <a:spcPts val="600"/>
              </a:spcAft>
              <a:buFont typeface="Arial" panose="020B0604020202020204" pitchFamily="34" charset="0"/>
              <a:buChar char="•"/>
            </a:pPr>
            <a:endParaRPr lang="en-US">
              <a:cs typeface="Calibri"/>
            </a:endParaRPr>
          </a:p>
          <a:p>
            <a:pPr marL="285750" indent="-228600">
              <a:lnSpc>
                <a:spcPct val="90000"/>
              </a:lnSpc>
              <a:spcAft>
                <a:spcPts val="600"/>
              </a:spcAft>
              <a:buFont typeface="Arial" panose="020B0604020202020204" pitchFamily="34" charset="0"/>
              <a:buChar char="•"/>
            </a:pPr>
            <a:r>
              <a:rPr lang="en-US"/>
              <a:t>Focus on the Eco-Schools Award.</a:t>
            </a:r>
            <a:endParaRPr lang="en-US">
              <a:cs typeface="Calibri"/>
            </a:endParaRPr>
          </a:p>
          <a:p>
            <a:pPr marL="285750" indent="-228600">
              <a:lnSpc>
                <a:spcPct val="90000"/>
              </a:lnSpc>
              <a:spcAft>
                <a:spcPts val="600"/>
              </a:spcAft>
              <a:buFont typeface="Arial" panose="020B0604020202020204" pitchFamily="34" charset="0"/>
              <a:buChar char="•"/>
            </a:pPr>
            <a:endParaRPr lang="en-US">
              <a:cs typeface="Calibri"/>
            </a:endParaRPr>
          </a:p>
          <a:p>
            <a:pPr marL="285750" indent="-228600">
              <a:lnSpc>
                <a:spcPct val="90000"/>
              </a:lnSpc>
              <a:spcAft>
                <a:spcPts val="600"/>
              </a:spcAft>
              <a:buFont typeface="Arial" panose="020B0604020202020204" pitchFamily="34" charset="0"/>
              <a:buChar char="•"/>
            </a:pPr>
            <a:r>
              <a:rPr lang="en-US"/>
              <a:t>Delivery of energy and litter focused projects.</a:t>
            </a:r>
            <a:endParaRPr lang="en-US">
              <a:cs typeface="Calibri"/>
            </a:endParaRPr>
          </a:p>
          <a:p>
            <a:pPr marL="285750" indent="-228600">
              <a:lnSpc>
                <a:spcPct val="90000"/>
              </a:lnSpc>
              <a:spcAft>
                <a:spcPts val="600"/>
              </a:spcAft>
              <a:buFont typeface="Arial" panose="020B0604020202020204" pitchFamily="34" charset="0"/>
              <a:buChar char="•"/>
            </a:pPr>
            <a:endParaRPr lang="en-US">
              <a:cs typeface="Calibri"/>
            </a:endParaRPr>
          </a:p>
          <a:p>
            <a:pPr marL="285750" indent="-228600">
              <a:lnSpc>
                <a:spcPct val="90000"/>
              </a:lnSpc>
              <a:spcAft>
                <a:spcPts val="600"/>
              </a:spcAft>
              <a:buFont typeface="Arial" panose="020B0604020202020204" pitchFamily="34" charset="0"/>
              <a:buChar char="•"/>
            </a:pPr>
            <a:r>
              <a:rPr lang="en-US"/>
              <a:t>Project support and partnership working with internal and external </a:t>
            </a:r>
            <a:r>
              <a:rPr lang="en-US" err="1"/>
              <a:t>organisation</a:t>
            </a:r>
            <a:r>
              <a:rPr lang="en-US"/>
              <a:t>.</a:t>
            </a:r>
            <a:endParaRPr lang="en-US">
              <a:cs typeface="Calibri"/>
            </a:endParaRPr>
          </a:p>
        </p:txBody>
      </p:sp>
    </p:spTree>
    <p:extLst>
      <p:ext uri="{BB962C8B-B14F-4D97-AF65-F5344CB8AC3E}">
        <p14:creationId xmlns:p14="http://schemas.microsoft.com/office/powerpoint/2010/main" val="33963039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E3422-A264-49A8-88EB-33A5949B84DA}"/>
              </a:ext>
            </a:extLst>
          </p:cNvPr>
          <p:cNvSpPr>
            <a:spLocks noGrp="1"/>
          </p:cNvSpPr>
          <p:nvPr>
            <p:ph type="title"/>
          </p:nvPr>
        </p:nvSpPr>
        <p:spPr/>
        <p:txBody>
          <a:bodyPr/>
          <a:lstStyle/>
          <a:p>
            <a:r>
              <a:rPr lang="en-US" dirty="0"/>
              <a:t>Member schools statistics</a:t>
            </a:r>
          </a:p>
        </p:txBody>
      </p:sp>
      <p:pic>
        <p:nvPicPr>
          <p:cNvPr id="3" name="Picture 3" descr="Image of a group of children">
            <a:extLst>
              <a:ext uri="{FF2B5EF4-FFF2-40B4-BE49-F238E27FC236}">
                <a16:creationId xmlns:a16="http://schemas.microsoft.com/office/drawing/2014/main" id="{AD070D7F-25D6-4AAB-868A-D909C7AE9687}"/>
              </a:ext>
            </a:extLst>
          </p:cNvPr>
          <p:cNvPicPr>
            <a:picLocks noChangeAspect="1"/>
          </p:cNvPicPr>
          <p:nvPr/>
        </p:nvPicPr>
        <p:blipFill>
          <a:blip r:embed="rId2"/>
          <a:stretch>
            <a:fillRect/>
          </a:stretch>
        </p:blipFill>
        <p:spPr>
          <a:xfrm>
            <a:off x="-2381" y="2381"/>
            <a:ext cx="12199937" cy="6860381"/>
          </a:xfrm>
          <a:prstGeom prst="rect">
            <a:avLst/>
          </a:prstGeom>
        </p:spPr>
      </p:pic>
    </p:spTree>
    <p:extLst>
      <p:ext uri="{BB962C8B-B14F-4D97-AF65-F5344CB8AC3E}">
        <p14:creationId xmlns:p14="http://schemas.microsoft.com/office/powerpoint/2010/main" val="11137915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F0F6D5A6-466F-40BF-A468-72A7AB1F9DF9}"/>
              </a:ext>
            </a:extLst>
          </p:cNvPr>
          <p:cNvSpPr>
            <a:spLocks noGrp="1"/>
          </p:cNvSpPr>
          <p:nvPr>
            <p:ph type="title"/>
          </p:nvPr>
        </p:nvSpPr>
        <p:spPr/>
        <p:txBody>
          <a:bodyPr/>
          <a:lstStyle/>
          <a:p>
            <a:r>
              <a:rPr lang="en-US" dirty="0"/>
              <a:t>Member school statistics 2</a:t>
            </a:r>
          </a:p>
        </p:txBody>
      </p:sp>
      <p:pic>
        <p:nvPicPr>
          <p:cNvPr id="3" name="Picture 3" descr="Image of a group of children">
            <a:extLst>
              <a:ext uri="{FF2B5EF4-FFF2-40B4-BE49-F238E27FC236}">
                <a16:creationId xmlns:a16="http://schemas.microsoft.com/office/drawing/2014/main" id="{2A003632-28D8-4443-8F83-79894204FC0D}"/>
              </a:ext>
            </a:extLst>
          </p:cNvPr>
          <p:cNvPicPr>
            <a:picLocks noChangeAspect="1"/>
          </p:cNvPicPr>
          <p:nvPr/>
        </p:nvPicPr>
        <p:blipFill>
          <a:blip r:embed="rId2"/>
          <a:stretch>
            <a:fillRect/>
          </a:stretch>
        </p:blipFill>
        <p:spPr>
          <a:xfrm>
            <a:off x="0" y="3175"/>
            <a:ext cx="12179300" cy="6851650"/>
          </a:xfrm>
          <a:prstGeom prst="rect">
            <a:avLst/>
          </a:prstGeom>
        </p:spPr>
      </p:pic>
    </p:spTree>
    <p:extLst>
      <p:ext uri="{BB962C8B-B14F-4D97-AF65-F5344CB8AC3E}">
        <p14:creationId xmlns:p14="http://schemas.microsoft.com/office/powerpoint/2010/main" val="3283048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3BE66A36-7B18-4A4B-850A-B411EF03C723}"/>
              </a:ext>
            </a:extLst>
          </p:cNvPr>
          <p:cNvSpPr>
            <a:spLocks noGrp="1"/>
          </p:cNvSpPr>
          <p:nvPr>
            <p:ph type="title"/>
          </p:nvPr>
        </p:nvSpPr>
        <p:spPr/>
        <p:txBody>
          <a:bodyPr>
            <a:normAutofit fontScale="90000"/>
          </a:bodyPr>
          <a:lstStyle/>
          <a:p>
            <a:r>
              <a:rPr lang="en-US" dirty="0"/>
              <a:t>The network gives</a:t>
            </a:r>
            <a:r>
              <a:rPr lang="en-US" baseline="0" dirty="0"/>
              <a:t> colleagues from all schools the opportunity to come together and share ideas with the help and support of the SDSA and specialist speakers. We would highly recommend being a member of the Network for the opportunities it creates by being a member</a:t>
            </a:r>
            <a:endParaRPr lang="en-US" dirty="0"/>
          </a:p>
        </p:txBody>
      </p:sp>
      <p:pic>
        <p:nvPicPr>
          <p:cNvPr id="3" name="Picture 3" descr="Image of a group of children">
            <a:extLst>
              <a:ext uri="{FF2B5EF4-FFF2-40B4-BE49-F238E27FC236}">
                <a16:creationId xmlns:a16="http://schemas.microsoft.com/office/drawing/2014/main" id="{E0EF1446-CC47-4C94-9869-953FE2DA7FD3}"/>
              </a:ext>
            </a:extLst>
          </p:cNvPr>
          <p:cNvPicPr>
            <a:picLocks noChangeAspect="1"/>
          </p:cNvPicPr>
          <p:nvPr/>
        </p:nvPicPr>
        <p:blipFill>
          <a:blip r:embed="rId2"/>
          <a:stretch>
            <a:fillRect/>
          </a:stretch>
        </p:blipFill>
        <p:spPr>
          <a:xfrm>
            <a:off x="-6350" y="0"/>
            <a:ext cx="12204700" cy="6864350"/>
          </a:xfrm>
          <a:prstGeom prst="rect">
            <a:avLst/>
          </a:prstGeom>
        </p:spPr>
      </p:pic>
    </p:spTree>
    <p:extLst>
      <p:ext uri="{BB962C8B-B14F-4D97-AF65-F5344CB8AC3E}">
        <p14:creationId xmlns:p14="http://schemas.microsoft.com/office/powerpoint/2010/main" val="4800722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BC183-F5C4-4CC7-967C-315146316FA3}"/>
              </a:ext>
            </a:extLst>
          </p:cNvPr>
          <p:cNvSpPr>
            <a:spLocks noGrp="1"/>
          </p:cNvSpPr>
          <p:nvPr>
            <p:ph type="title"/>
          </p:nvPr>
        </p:nvSpPr>
        <p:spPr/>
        <p:txBody>
          <a:bodyPr/>
          <a:lstStyle/>
          <a:p>
            <a:r>
              <a:rPr lang="en-US" dirty="0" err="1"/>
              <a:t>Programme</a:t>
            </a:r>
            <a:r>
              <a:rPr lang="en-US" baseline="0" dirty="0"/>
              <a:t> outline</a:t>
            </a:r>
            <a:endParaRPr lang="en-US" dirty="0"/>
          </a:p>
        </p:txBody>
      </p:sp>
      <p:pic>
        <p:nvPicPr>
          <p:cNvPr id="3" name="Picture 3" descr="Image of a group of children">
            <a:extLst>
              <a:ext uri="{FF2B5EF4-FFF2-40B4-BE49-F238E27FC236}">
                <a16:creationId xmlns:a16="http://schemas.microsoft.com/office/drawing/2014/main" id="{307016F7-9B8F-4EFC-B380-B3ECB7AAB137}"/>
              </a:ext>
            </a:extLst>
          </p:cNvPr>
          <p:cNvPicPr>
            <a:picLocks noChangeAspect="1"/>
          </p:cNvPicPr>
          <p:nvPr/>
        </p:nvPicPr>
        <p:blipFill>
          <a:blip r:embed="rId2"/>
          <a:stretch>
            <a:fillRect/>
          </a:stretch>
        </p:blipFill>
        <p:spPr>
          <a:xfrm>
            <a:off x="0" y="3175"/>
            <a:ext cx="12192000" cy="6864350"/>
          </a:xfrm>
          <a:prstGeom prst="rect">
            <a:avLst/>
          </a:prstGeom>
        </p:spPr>
      </p:pic>
    </p:spTree>
    <p:extLst>
      <p:ext uri="{BB962C8B-B14F-4D97-AF65-F5344CB8AC3E}">
        <p14:creationId xmlns:p14="http://schemas.microsoft.com/office/powerpoint/2010/main" val="20529003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67685-A7D7-4E00-944C-A54423A22E17}"/>
              </a:ext>
            </a:extLst>
          </p:cNvPr>
          <p:cNvSpPr>
            <a:spLocks noGrp="1"/>
          </p:cNvSpPr>
          <p:nvPr>
            <p:ph type="title"/>
          </p:nvPr>
        </p:nvSpPr>
        <p:spPr/>
        <p:txBody>
          <a:bodyPr/>
          <a:lstStyle/>
          <a:p>
            <a:r>
              <a:rPr lang="en-US" dirty="0"/>
              <a:t>Award format</a:t>
            </a:r>
          </a:p>
        </p:txBody>
      </p:sp>
      <p:pic>
        <p:nvPicPr>
          <p:cNvPr id="3" name="Picture 3" descr="Image of a group of children">
            <a:extLst>
              <a:ext uri="{FF2B5EF4-FFF2-40B4-BE49-F238E27FC236}">
                <a16:creationId xmlns:a16="http://schemas.microsoft.com/office/drawing/2014/main" id="{FEF93D92-2DDC-4ED6-862B-2FB569B126D0}"/>
              </a:ext>
            </a:extLst>
          </p:cNvPr>
          <p:cNvPicPr>
            <a:picLocks noChangeAspect="1"/>
          </p:cNvPicPr>
          <p:nvPr/>
        </p:nvPicPr>
        <p:blipFill>
          <a:blip r:embed="rId2"/>
          <a:stretch>
            <a:fillRect/>
          </a:stretch>
        </p:blipFill>
        <p:spPr>
          <a:xfrm>
            <a:off x="0" y="3175"/>
            <a:ext cx="12192000" cy="6851650"/>
          </a:xfrm>
          <a:prstGeom prst="rect">
            <a:avLst/>
          </a:prstGeom>
        </p:spPr>
      </p:pic>
    </p:spTree>
    <p:extLst>
      <p:ext uri="{BB962C8B-B14F-4D97-AF65-F5344CB8AC3E}">
        <p14:creationId xmlns:p14="http://schemas.microsoft.com/office/powerpoint/2010/main" val="41609371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49C52-D164-4F21-A49C-D99281438910}"/>
              </a:ext>
            </a:extLst>
          </p:cNvPr>
          <p:cNvSpPr>
            <a:spLocks noGrp="1"/>
          </p:cNvSpPr>
          <p:nvPr>
            <p:ph type="title"/>
          </p:nvPr>
        </p:nvSpPr>
        <p:spPr/>
        <p:txBody>
          <a:bodyPr/>
          <a:lstStyle/>
          <a:p>
            <a:r>
              <a:rPr lang="en-US" dirty="0"/>
              <a:t>Award statistics</a:t>
            </a:r>
          </a:p>
        </p:txBody>
      </p:sp>
      <p:pic>
        <p:nvPicPr>
          <p:cNvPr id="3" name="Picture 3" descr="Image of a group of children">
            <a:extLst>
              <a:ext uri="{FF2B5EF4-FFF2-40B4-BE49-F238E27FC236}">
                <a16:creationId xmlns:a16="http://schemas.microsoft.com/office/drawing/2014/main" id="{26AA7C4D-04F9-4DCE-9E55-7DC1AE8B11EA}"/>
              </a:ext>
            </a:extLst>
          </p:cNvPr>
          <p:cNvPicPr>
            <a:picLocks noChangeAspect="1"/>
          </p:cNvPicPr>
          <p:nvPr/>
        </p:nvPicPr>
        <p:blipFill>
          <a:blip r:embed="rId2"/>
          <a:stretch>
            <a:fillRect/>
          </a:stretch>
        </p:blipFill>
        <p:spPr>
          <a:xfrm>
            <a:off x="0" y="3175"/>
            <a:ext cx="12192000" cy="6864350"/>
          </a:xfrm>
          <a:prstGeom prst="rect">
            <a:avLst/>
          </a:prstGeom>
        </p:spPr>
      </p:pic>
    </p:spTree>
    <p:extLst>
      <p:ext uri="{BB962C8B-B14F-4D97-AF65-F5344CB8AC3E}">
        <p14:creationId xmlns:p14="http://schemas.microsoft.com/office/powerpoint/2010/main" val="4112693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75854-A715-4264-86BA-41C411C2CF52}"/>
              </a:ext>
            </a:extLst>
          </p:cNvPr>
          <p:cNvSpPr>
            <a:spLocks noGrp="1"/>
          </p:cNvSpPr>
          <p:nvPr>
            <p:ph type="title"/>
          </p:nvPr>
        </p:nvSpPr>
        <p:spPr/>
        <p:txBody>
          <a:bodyPr/>
          <a:lstStyle/>
          <a:p>
            <a:r>
              <a:rPr lang="en-US" dirty="0"/>
              <a:t>Silver award content</a:t>
            </a:r>
          </a:p>
        </p:txBody>
      </p:sp>
      <p:pic>
        <p:nvPicPr>
          <p:cNvPr id="3" name="Picture 3" descr="Image of a group of children">
            <a:extLst>
              <a:ext uri="{FF2B5EF4-FFF2-40B4-BE49-F238E27FC236}">
                <a16:creationId xmlns:a16="http://schemas.microsoft.com/office/drawing/2014/main" id="{AE5843B2-1A68-42B8-B55C-A62840F4612E}"/>
              </a:ext>
            </a:extLst>
          </p:cNvPr>
          <p:cNvPicPr>
            <a:picLocks noChangeAspect="1"/>
          </p:cNvPicPr>
          <p:nvPr/>
        </p:nvPicPr>
        <p:blipFill>
          <a:blip r:embed="rId2"/>
          <a:stretch>
            <a:fillRect/>
          </a:stretch>
        </p:blipFill>
        <p:spPr>
          <a:xfrm>
            <a:off x="0" y="3175"/>
            <a:ext cx="12293600" cy="6927850"/>
          </a:xfrm>
          <a:prstGeom prst="rect">
            <a:avLst/>
          </a:prstGeom>
        </p:spPr>
      </p:pic>
    </p:spTree>
    <p:extLst>
      <p:ext uri="{BB962C8B-B14F-4D97-AF65-F5344CB8AC3E}">
        <p14:creationId xmlns:p14="http://schemas.microsoft.com/office/powerpoint/2010/main" val="11844771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2BCEA-516A-4183-92BA-D6BFB8CC6A54}"/>
              </a:ext>
            </a:extLst>
          </p:cNvPr>
          <p:cNvSpPr>
            <a:spLocks noGrp="1"/>
          </p:cNvSpPr>
          <p:nvPr>
            <p:ph type="title"/>
          </p:nvPr>
        </p:nvSpPr>
        <p:spPr/>
        <p:txBody>
          <a:bodyPr/>
          <a:lstStyle/>
          <a:p>
            <a:r>
              <a:rPr lang="en-US" dirty="0"/>
              <a:t>The zones of regulations</a:t>
            </a:r>
          </a:p>
        </p:txBody>
      </p:sp>
      <p:pic>
        <p:nvPicPr>
          <p:cNvPr id="3" name="Picture 3" descr="A screenshot of a social media post&#10;&#10;Description generated with very high confidence">
            <a:extLst>
              <a:ext uri="{FF2B5EF4-FFF2-40B4-BE49-F238E27FC236}">
                <a16:creationId xmlns:a16="http://schemas.microsoft.com/office/drawing/2014/main" id="{0630CC77-31D2-4DD2-971A-B0DACB8CF98E}"/>
              </a:ext>
            </a:extLst>
          </p:cNvPr>
          <p:cNvPicPr>
            <a:picLocks noChangeAspect="1"/>
          </p:cNvPicPr>
          <p:nvPr/>
        </p:nvPicPr>
        <p:blipFill>
          <a:blip r:embed="rId2"/>
          <a:stretch>
            <a:fillRect/>
          </a:stretch>
        </p:blipFill>
        <p:spPr>
          <a:xfrm>
            <a:off x="-12700" y="3175"/>
            <a:ext cx="12293600" cy="6953250"/>
          </a:xfrm>
          <a:prstGeom prst="rect">
            <a:avLst/>
          </a:prstGeom>
        </p:spPr>
      </p:pic>
    </p:spTree>
    <p:extLst>
      <p:ext uri="{BB962C8B-B14F-4D97-AF65-F5344CB8AC3E}">
        <p14:creationId xmlns:p14="http://schemas.microsoft.com/office/powerpoint/2010/main" val="16501040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56E03-CBD7-49E3-8E72-7C4D4186D038}"/>
              </a:ext>
            </a:extLst>
          </p:cNvPr>
          <p:cNvSpPr>
            <a:spLocks noGrp="1"/>
          </p:cNvSpPr>
          <p:nvPr>
            <p:ph type="title"/>
          </p:nvPr>
        </p:nvSpPr>
        <p:spPr/>
        <p:txBody>
          <a:bodyPr/>
          <a:lstStyle/>
          <a:p>
            <a:r>
              <a:rPr lang="en-US" dirty="0"/>
              <a:t>Gold award content</a:t>
            </a:r>
          </a:p>
        </p:txBody>
      </p:sp>
      <p:pic>
        <p:nvPicPr>
          <p:cNvPr id="3" name="Picture 3" descr="A person holding a sign posing for the camera&#10;&#10;Description generated with very high confidence">
            <a:extLst>
              <a:ext uri="{FF2B5EF4-FFF2-40B4-BE49-F238E27FC236}">
                <a16:creationId xmlns:a16="http://schemas.microsoft.com/office/drawing/2014/main" id="{ED34B0CC-3A75-4789-A3DD-440A9EB5E456}"/>
              </a:ext>
            </a:extLst>
          </p:cNvPr>
          <p:cNvPicPr>
            <a:picLocks noChangeAspect="1"/>
          </p:cNvPicPr>
          <p:nvPr/>
        </p:nvPicPr>
        <p:blipFill>
          <a:blip r:embed="rId2"/>
          <a:stretch>
            <a:fillRect/>
          </a:stretch>
        </p:blipFill>
        <p:spPr>
          <a:xfrm>
            <a:off x="0" y="3175"/>
            <a:ext cx="12204700" cy="6902450"/>
          </a:xfrm>
          <a:prstGeom prst="rect">
            <a:avLst/>
          </a:prstGeom>
        </p:spPr>
      </p:pic>
    </p:spTree>
    <p:extLst>
      <p:ext uri="{BB962C8B-B14F-4D97-AF65-F5344CB8AC3E}">
        <p14:creationId xmlns:p14="http://schemas.microsoft.com/office/powerpoint/2010/main" val="25538787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4E2A2-4EA6-42ED-A083-7A342114D7D3}"/>
              </a:ext>
            </a:extLst>
          </p:cNvPr>
          <p:cNvSpPr>
            <a:spLocks noGrp="1"/>
          </p:cNvSpPr>
          <p:nvPr>
            <p:ph type="title"/>
          </p:nvPr>
        </p:nvSpPr>
        <p:spPr/>
        <p:txBody>
          <a:bodyPr/>
          <a:lstStyle/>
          <a:p>
            <a:r>
              <a:rPr lang="en-US" dirty="0"/>
              <a:t>St </a:t>
            </a:r>
            <a:r>
              <a:rPr lang="en-US" dirty="0" err="1"/>
              <a:t>patricks</a:t>
            </a:r>
            <a:r>
              <a:rPr lang="en-US" dirty="0"/>
              <a:t> Catholic Voluntary</a:t>
            </a:r>
            <a:r>
              <a:rPr lang="en-US" baseline="0" dirty="0"/>
              <a:t> Academy</a:t>
            </a:r>
            <a:endParaRPr lang="en-US" dirty="0"/>
          </a:p>
        </p:txBody>
      </p:sp>
      <p:pic>
        <p:nvPicPr>
          <p:cNvPr id="3" name="Picture 3" descr="A screenshot of a newspaper&#10;&#10;Description generated with very high confidence">
            <a:extLst>
              <a:ext uri="{FF2B5EF4-FFF2-40B4-BE49-F238E27FC236}">
                <a16:creationId xmlns:a16="http://schemas.microsoft.com/office/drawing/2014/main" id="{2525F83D-F60E-4284-9209-498F0DBB462B}"/>
              </a:ext>
            </a:extLst>
          </p:cNvPr>
          <p:cNvPicPr>
            <a:picLocks noChangeAspect="1"/>
          </p:cNvPicPr>
          <p:nvPr/>
        </p:nvPicPr>
        <p:blipFill>
          <a:blip r:embed="rId2"/>
          <a:stretch>
            <a:fillRect/>
          </a:stretch>
        </p:blipFill>
        <p:spPr>
          <a:xfrm>
            <a:off x="0" y="3175"/>
            <a:ext cx="12141200" cy="6851650"/>
          </a:xfrm>
          <a:prstGeom prst="rect">
            <a:avLst/>
          </a:prstGeom>
        </p:spPr>
      </p:pic>
    </p:spTree>
    <p:extLst>
      <p:ext uri="{BB962C8B-B14F-4D97-AF65-F5344CB8AC3E}">
        <p14:creationId xmlns:p14="http://schemas.microsoft.com/office/powerpoint/2010/main" val="6348396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7B1B1-1D26-452C-9A4B-608414F9468E}"/>
              </a:ext>
            </a:extLst>
          </p:cNvPr>
          <p:cNvSpPr>
            <a:spLocks noGrp="1"/>
          </p:cNvSpPr>
          <p:nvPr>
            <p:ph type="title"/>
          </p:nvPr>
        </p:nvSpPr>
        <p:spPr/>
        <p:txBody>
          <a:bodyPr>
            <a:normAutofit/>
          </a:bodyPr>
          <a:lstStyle/>
          <a:p>
            <a:r>
              <a:rPr lang="en-GB" b="1">
                <a:solidFill>
                  <a:srgbClr val="000000"/>
                </a:solidFill>
              </a:rPr>
              <a:t>Eco-Schools – Our Work in Leicester</a:t>
            </a:r>
            <a:endParaRPr lang="en-GB" b="1"/>
          </a:p>
        </p:txBody>
      </p:sp>
      <p:sp>
        <p:nvSpPr>
          <p:cNvPr id="3" name="Content Placeholder 2">
            <a:extLst>
              <a:ext uri="{FF2B5EF4-FFF2-40B4-BE49-F238E27FC236}">
                <a16:creationId xmlns:a16="http://schemas.microsoft.com/office/drawing/2014/main" id="{BF2DE177-777C-4EB3-A52F-F923850ADD26}"/>
              </a:ext>
            </a:extLst>
          </p:cNvPr>
          <p:cNvSpPr>
            <a:spLocks noGrp="1"/>
          </p:cNvSpPr>
          <p:nvPr>
            <p:ph idx="1"/>
          </p:nvPr>
        </p:nvSpPr>
        <p:spPr>
          <a:xfrm>
            <a:off x="721659" y="1924237"/>
            <a:ext cx="11147502" cy="4351338"/>
          </a:xfrm>
        </p:spPr>
        <p:txBody>
          <a:bodyPr vert="horz" lIns="91440" tIns="45720" rIns="91440" bIns="45720" rtlCol="0" anchor="t">
            <a:normAutofit/>
          </a:bodyPr>
          <a:lstStyle/>
          <a:p>
            <a:r>
              <a:rPr lang="en-GB">
                <a:cs typeface="Calibri"/>
              </a:rPr>
              <a:t>Promoted Eco-Schools as an award since September 2014 (114 schools)</a:t>
            </a:r>
          </a:p>
          <a:p>
            <a:endParaRPr lang="en-GB">
              <a:cs typeface="Calibri"/>
            </a:endParaRPr>
          </a:p>
          <a:p>
            <a:r>
              <a:rPr lang="en-GB">
                <a:cs typeface="Calibri"/>
              </a:rPr>
              <a:t>109 registered on the programme</a:t>
            </a:r>
            <a:endParaRPr lang="en-GB"/>
          </a:p>
          <a:p>
            <a:r>
              <a:rPr lang="en-GB">
                <a:cs typeface="Calibri"/>
              </a:rPr>
              <a:t>of those, 91 have achieved bronze</a:t>
            </a:r>
          </a:p>
          <a:p>
            <a:r>
              <a:rPr lang="en-GB">
                <a:cs typeface="Calibri"/>
              </a:rPr>
              <a:t>of those, 78 have achieved silver</a:t>
            </a:r>
          </a:p>
          <a:p>
            <a:r>
              <a:rPr lang="en-GB">
                <a:cs typeface="Calibri"/>
              </a:rPr>
              <a:t>of those 49 have achieved Green Flag </a:t>
            </a:r>
          </a:p>
        </p:txBody>
      </p:sp>
      <p:pic>
        <p:nvPicPr>
          <p:cNvPr id="6" name="Picture 6" descr="Image of eco school logos">
            <a:extLst>
              <a:ext uri="{FF2B5EF4-FFF2-40B4-BE49-F238E27FC236}">
                <a16:creationId xmlns:a16="http://schemas.microsoft.com/office/drawing/2014/main" id="{E3636E1C-5519-4643-B3F4-64D2DB50110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31181" y="5642344"/>
            <a:ext cx="2743200" cy="851338"/>
          </a:xfrm>
          <a:prstGeom prst="rect">
            <a:avLst/>
          </a:prstGeom>
        </p:spPr>
      </p:pic>
      <p:pic>
        <p:nvPicPr>
          <p:cNvPr id="4" name="Picture 4" descr="Graph to show number of eco schools in Leicester">
            <a:extLst>
              <a:ext uri="{FF2B5EF4-FFF2-40B4-BE49-F238E27FC236}">
                <a16:creationId xmlns:a16="http://schemas.microsoft.com/office/drawing/2014/main" id="{8837998F-F17C-47EF-A702-BFFDC07A7D1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439829" y="2754936"/>
            <a:ext cx="5317273" cy="3741813"/>
          </a:xfrm>
          <a:prstGeom prst="rect">
            <a:avLst/>
          </a:prstGeom>
        </p:spPr>
      </p:pic>
    </p:spTree>
    <p:extLst>
      <p:ext uri="{BB962C8B-B14F-4D97-AF65-F5344CB8AC3E}">
        <p14:creationId xmlns:p14="http://schemas.microsoft.com/office/powerpoint/2010/main" val="41173001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4525F-A5AD-463A-9B55-A048A431529B}"/>
              </a:ext>
            </a:extLst>
          </p:cNvPr>
          <p:cNvSpPr>
            <a:spLocks noGrp="1"/>
          </p:cNvSpPr>
          <p:nvPr>
            <p:ph type="title"/>
          </p:nvPr>
        </p:nvSpPr>
        <p:spPr/>
        <p:txBody>
          <a:bodyPr>
            <a:normAutofit fontScale="90000"/>
          </a:bodyPr>
          <a:lstStyle/>
          <a:p>
            <a:r>
              <a:rPr lang="en-US" dirty="0"/>
              <a:t>Being a part of a</a:t>
            </a:r>
            <a:r>
              <a:rPr lang="en-US" baseline="0" dirty="0"/>
              <a:t> wilder network such as the healthy schools network gives us valuable and wide-ranging perspective and support as well as the opportunity to show case and embed out own health and well being work across the whole school</a:t>
            </a:r>
            <a:endParaRPr lang="en-US" dirty="0"/>
          </a:p>
        </p:txBody>
      </p:sp>
      <p:pic>
        <p:nvPicPr>
          <p:cNvPr id="3" name="Picture 3" descr="Image of a group of children">
            <a:extLst>
              <a:ext uri="{FF2B5EF4-FFF2-40B4-BE49-F238E27FC236}">
                <a16:creationId xmlns:a16="http://schemas.microsoft.com/office/drawing/2014/main" id="{FAD557E3-E9F6-4C0F-95F4-C3B37C9DAB06}"/>
              </a:ext>
            </a:extLst>
          </p:cNvPr>
          <p:cNvPicPr>
            <a:picLocks noChangeAspect="1"/>
          </p:cNvPicPr>
          <p:nvPr/>
        </p:nvPicPr>
        <p:blipFill>
          <a:blip r:embed="rId2"/>
          <a:stretch>
            <a:fillRect/>
          </a:stretch>
        </p:blipFill>
        <p:spPr>
          <a:xfrm>
            <a:off x="0" y="3175"/>
            <a:ext cx="12192000" cy="6851650"/>
          </a:xfrm>
          <a:prstGeom prst="rect">
            <a:avLst/>
          </a:prstGeom>
        </p:spPr>
      </p:pic>
    </p:spTree>
    <p:extLst>
      <p:ext uri="{BB962C8B-B14F-4D97-AF65-F5344CB8AC3E}">
        <p14:creationId xmlns:p14="http://schemas.microsoft.com/office/powerpoint/2010/main" val="24646328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F2E3A-CCEB-4A65-B989-B7B8C5329EBA}"/>
              </a:ext>
            </a:extLst>
          </p:cNvPr>
          <p:cNvSpPr>
            <a:spLocks noGrp="1"/>
          </p:cNvSpPr>
          <p:nvPr>
            <p:ph type="title"/>
          </p:nvPr>
        </p:nvSpPr>
        <p:spPr/>
        <p:txBody>
          <a:bodyPr/>
          <a:lstStyle/>
          <a:p>
            <a:r>
              <a:rPr lang="en-US" dirty="0"/>
              <a:t>Forward plan</a:t>
            </a:r>
          </a:p>
        </p:txBody>
      </p:sp>
      <p:pic>
        <p:nvPicPr>
          <p:cNvPr id="3" name="Picture 3" descr="Image of a group of children">
            <a:extLst>
              <a:ext uri="{FF2B5EF4-FFF2-40B4-BE49-F238E27FC236}">
                <a16:creationId xmlns:a16="http://schemas.microsoft.com/office/drawing/2014/main" id="{9A485B8F-F235-4043-A716-1FFFA6FB01CA}"/>
              </a:ext>
            </a:extLst>
          </p:cNvPr>
          <p:cNvPicPr>
            <a:picLocks noChangeAspect="1"/>
          </p:cNvPicPr>
          <p:nvPr/>
        </p:nvPicPr>
        <p:blipFill>
          <a:blip r:embed="rId2"/>
          <a:stretch>
            <a:fillRect/>
          </a:stretch>
        </p:blipFill>
        <p:spPr>
          <a:xfrm>
            <a:off x="0" y="3175"/>
            <a:ext cx="12204700" cy="6902450"/>
          </a:xfrm>
          <a:prstGeom prst="rect">
            <a:avLst/>
          </a:prstGeom>
        </p:spPr>
      </p:pic>
    </p:spTree>
    <p:extLst>
      <p:ext uri="{BB962C8B-B14F-4D97-AF65-F5344CB8AC3E}">
        <p14:creationId xmlns:p14="http://schemas.microsoft.com/office/powerpoint/2010/main" val="3572263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33D1C-B6F5-45D1-8352-8F2612A6336E}"/>
              </a:ext>
            </a:extLst>
          </p:cNvPr>
          <p:cNvSpPr>
            <a:spLocks noGrp="1"/>
          </p:cNvSpPr>
          <p:nvPr>
            <p:ph type="title"/>
          </p:nvPr>
        </p:nvSpPr>
        <p:spPr/>
        <p:txBody>
          <a:bodyPr/>
          <a:lstStyle/>
          <a:p>
            <a:r>
              <a:rPr lang="en-US" dirty="0"/>
              <a:t>Dates for your diary</a:t>
            </a:r>
          </a:p>
        </p:txBody>
      </p:sp>
      <p:pic>
        <p:nvPicPr>
          <p:cNvPr id="3" name="Picture 3" descr="Image of a group of children">
            <a:extLst>
              <a:ext uri="{FF2B5EF4-FFF2-40B4-BE49-F238E27FC236}">
                <a16:creationId xmlns:a16="http://schemas.microsoft.com/office/drawing/2014/main" id="{1B11BC9B-B7EE-4A6A-9FDA-83793BE2BE15}"/>
              </a:ext>
            </a:extLst>
          </p:cNvPr>
          <p:cNvPicPr>
            <a:picLocks noChangeAspect="1"/>
          </p:cNvPicPr>
          <p:nvPr/>
        </p:nvPicPr>
        <p:blipFill>
          <a:blip r:embed="rId2"/>
          <a:stretch>
            <a:fillRect/>
          </a:stretch>
        </p:blipFill>
        <p:spPr>
          <a:xfrm>
            <a:off x="0" y="3175"/>
            <a:ext cx="12204700" cy="6902450"/>
          </a:xfrm>
          <a:prstGeom prst="rect">
            <a:avLst/>
          </a:prstGeom>
        </p:spPr>
      </p:pic>
    </p:spTree>
    <p:extLst>
      <p:ext uri="{BB962C8B-B14F-4D97-AF65-F5344CB8AC3E}">
        <p14:creationId xmlns:p14="http://schemas.microsoft.com/office/powerpoint/2010/main" val="15627253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30D4A-02FB-489C-B790-CE08D5713AAD}"/>
              </a:ext>
            </a:extLst>
          </p:cNvPr>
          <p:cNvSpPr>
            <a:spLocks noGrp="1"/>
          </p:cNvSpPr>
          <p:nvPr>
            <p:ph type="title"/>
          </p:nvPr>
        </p:nvSpPr>
        <p:spPr/>
        <p:txBody>
          <a:bodyPr/>
          <a:lstStyle/>
          <a:p>
            <a:r>
              <a:rPr lang="en-US" dirty="0"/>
              <a:t>How to contact</a:t>
            </a:r>
          </a:p>
        </p:txBody>
      </p:sp>
      <p:pic>
        <p:nvPicPr>
          <p:cNvPr id="3" name="Picture 3" descr="Image of a group of children">
            <a:extLst>
              <a:ext uri="{FF2B5EF4-FFF2-40B4-BE49-F238E27FC236}">
                <a16:creationId xmlns:a16="http://schemas.microsoft.com/office/drawing/2014/main" id="{E3A07807-8C14-430E-B9E9-4CA6C5603A36}"/>
              </a:ext>
            </a:extLst>
          </p:cNvPr>
          <p:cNvPicPr>
            <a:picLocks noChangeAspect="1"/>
          </p:cNvPicPr>
          <p:nvPr/>
        </p:nvPicPr>
        <p:blipFill>
          <a:blip r:embed="rId2"/>
          <a:stretch>
            <a:fillRect/>
          </a:stretch>
        </p:blipFill>
        <p:spPr>
          <a:xfrm>
            <a:off x="0" y="3175"/>
            <a:ext cx="12179300" cy="6851650"/>
          </a:xfrm>
          <a:prstGeom prst="rect">
            <a:avLst/>
          </a:prstGeom>
        </p:spPr>
      </p:pic>
    </p:spTree>
    <p:extLst>
      <p:ext uri="{BB962C8B-B14F-4D97-AF65-F5344CB8AC3E}">
        <p14:creationId xmlns:p14="http://schemas.microsoft.com/office/powerpoint/2010/main" val="2282361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3C491-FC2F-4B31-A16D-DA71DA7C40B4}"/>
              </a:ext>
            </a:extLst>
          </p:cNvPr>
          <p:cNvSpPr>
            <a:spLocks noGrp="1"/>
          </p:cNvSpPr>
          <p:nvPr>
            <p:ph type="ctrTitle"/>
          </p:nvPr>
        </p:nvSpPr>
        <p:spPr>
          <a:xfrm>
            <a:off x="1121434" y="504137"/>
            <a:ext cx="9144000" cy="1036129"/>
          </a:xfrm>
        </p:spPr>
        <p:txBody>
          <a:bodyPr/>
          <a:lstStyle/>
          <a:p>
            <a:pPr algn="l"/>
            <a:r>
              <a:rPr lang="en-GB" b="1">
                <a:latin typeface="Calibri"/>
                <a:cs typeface="Calibri"/>
              </a:rPr>
              <a:t>#EcoSchoolsAtHome</a:t>
            </a:r>
            <a:endParaRPr lang="en-GB">
              <a:ea typeface="+mj-lt"/>
              <a:cs typeface="+mj-lt"/>
            </a:endParaRPr>
          </a:p>
        </p:txBody>
      </p:sp>
      <p:sp>
        <p:nvSpPr>
          <p:cNvPr id="5" name="TextBox 4">
            <a:extLst>
              <a:ext uri="{FF2B5EF4-FFF2-40B4-BE49-F238E27FC236}">
                <a16:creationId xmlns:a16="http://schemas.microsoft.com/office/drawing/2014/main" id="{5477C230-0735-4F93-9F73-E572DBBD7289}"/>
              </a:ext>
            </a:extLst>
          </p:cNvPr>
          <p:cNvSpPr txBox="1"/>
          <p:nvPr/>
        </p:nvSpPr>
        <p:spPr>
          <a:xfrm>
            <a:off x="1230702" y="1805796"/>
            <a:ext cx="9558067"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just">
              <a:buFont typeface="Arial"/>
              <a:buChar char="•"/>
            </a:pPr>
            <a:r>
              <a:rPr lang="en-US">
                <a:cs typeface="Arial"/>
              </a:rPr>
              <a:t>Every Tuesday Eco-Schools England has been publishing a new Eco-Schools Topic handout that will including 5 different topic related tasks that can be undertaken both at home and in school.​</a:t>
            </a:r>
            <a:endParaRPr lang="en-US">
              <a:cs typeface="Calibri" panose="020F0502020204030204"/>
            </a:endParaRPr>
          </a:p>
          <a:p>
            <a:pPr marL="285750" indent="-285750" algn="just">
              <a:buFont typeface="Arial"/>
              <a:buChar char="•"/>
            </a:pPr>
            <a:r>
              <a:rPr lang="en-US">
                <a:cs typeface="Arial"/>
              </a:rPr>
              <a:t>The topic actions have been designed so that they can be carried out by nursery children and college students alike.​</a:t>
            </a:r>
          </a:p>
          <a:p>
            <a:r>
              <a:rPr lang="en-GB">
                <a:cs typeface="Segoe UI"/>
              </a:rPr>
              <a:t>​</a:t>
            </a:r>
          </a:p>
        </p:txBody>
      </p:sp>
      <p:sp>
        <p:nvSpPr>
          <p:cNvPr id="6" name="TextBox 5">
            <a:extLst>
              <a:ext uri="{FF2B5EF4-FFF2-40B4-BE49-F238E27FC236}">
                <a16:creationId xmlns:a16="http://schemas.microsoft.com/office/drawing/2014/main" id="{D86E3DD4-ACD4-4C1F-8B19-1D6A04B3CC1C}"/>
              </a:ext>
            </a:extLst>
          </p:cNvPr>
          <p:cNvSpPr txBox="1"/>
          <p:nvPr/>
        </p:nvSpPr>
        <p:spPr>
          <a:xfrm>
            <a:off x="2524664" y="3358551"/>
            <a:ext cx="2743200"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r>
              <a:rPr lang="en-US" b="1">
                <a:solidFill>
                  <a:srgbClr val="6B9F25"/>
                </a:solidFill>
                <a:cs typeface="Arial"/>
                <a:hlinkClick r:id="rId2"/>
              </a:rPr>
              <a:t>School Grounds</a:t>
            </a:r>
            <a:r>
              <a:rPr lang="en-US" b="1">
                <a:cs typeface="Arial"/>
              </a:rPr>
              <a:t> </a:t>
            </a:r>
            <a:r>
              <a:rPr lang="en-US">
                <a:cs typeface="Arial"/>
              </a:rPr>
              <a:t>​</a:t>
            </a:r>
          </a:p>
          <a:p>
            <a:pPr>
              <a:buChar char="•"/>
            </a:pPr>
            <a:r>
              <a:rPr lang="en-US" b="1">
                <a:solidFill>
                  <a:srgbClr val="6B9F25"/>
                </a:solidFill>
                <a:cs typeface="Arial"/>
                <a:hlinkClick r:id="rId3"/>
              </a:rPr>
              <a:t>Biodiversity work</a:t>
            </a:r>
            <a:r>
              <a:rPr lang="en-US">
                <a:cs typeface="Arial"/>
              </a:rPr>
              <a:t>​</a:t>
            </a:r>
          </a:p>
          <a:p>
            <a:pPr>
              <a:buChar char="•"/>
            </a:pPr>
            <a:r>
              <a:rPr lang="en-US" b="1">
                <a:solidFill>
                  <a:srgbClr val="6B9F25"/>
                </a:solidFill>
                <a:cs typeface="Arial"/>
                <a:hlinkClick r:id="rId4"/>
              </a:rPr>
              <a:t>Marine work </a:t>
            </a:r>
            <a:r>
              <a:rPr lang="en-US">
                <a:cs typeface="Arial"/>
              </a:rPr>
              <a:t>​</a:t>
            </a:r>
          </a:p>
          <a:p>
            <a:pPr>
              <a:buChar char="•"/>
            </a:pPr>
            <a:r>
              <a:rPr lang="en-US" b="1">
                <a:solidFill>
                  <a:srgbClr val="6B9F25"/>
                </a:solidFill>
                <a:cs typeface="Arial"/>
                <a:hlinkClick r:id="rId5"/>
              </a:rPr>
              <a:t>Litter work</a:t>
            </a:r>
            <a:r>
              <a:rPr lang="en-US">
                <a:cs typeface="Arial"/>
              </a:rPr>
              <a:t>​</a:t>
            </a:r>
          </a:p>
          <a:p>
            <a:pPr>
              <a:buChar char="•"/>
            </a:pPr>
            <a:r>
              <a:rPr lang="en-US" b="1">
                <a:solidFill>
                  <a:srgbClr val="6B9F25"/>
                </a:solidFill>
                <a:cs typeface="Arial"/>
                <a:hlinkClick r:id="rId6"/>
              </a:rPr>
              <a:t>Energy work</a:t>
            </a:r>
            <a:r>
              <a:rPr lang="en-US">
                <a:cs typeface="Arial"/>
              </a:rPr>
              <a:t>​</a:t>
            </a:r>
          </a:p>
          <a:p>
            <a:pPr>
              <a:buChar char="•"/>
            </a:pPr>
            <a:r>
              <a:rPr lang="en-US" b="1">
                <a:solidFill>
                  <a:srgbClr val="6B9F25"/>
                </a:solidFill>
                <a:cs typeface="Arial"/>
                <a:hlinkClick r:id="rId7"/>
              </a:rPr>
              <a:t>Global Citizenship Work</a:t>
            </a:r>
            <a:r>
              <a:rPr lang="en-US">
                <a:cs typeface="Arial"/>
              </a:rPr>
              <a:t>​</a:t>
            </a:r>
          </a:p>
          <a:p>
            <a:pPr>
              <a:buChar char="•"/>
            </a:pPr>
            <a:r>
              <a:rPr lang="en-US" b="1">
                <a:solidFill>
                  <a:srgbClr val="6B9F25"/>
                </a:solidFill>
                <a:cs typeface="Arial"/>
                <a:hlinkClick r:id="rId8"/>
              </a:rPr>
              <a:t>Healthy Living Work</a:t>
            </a:r>
            <a:r>
              <a:rPr lang="en-US">
                <a:cs typeface="Arial"/>
              </a:rPr>
              <a:t>​</a:t>
            </a:r>
          </a:p>
          <a:p>
            <a:pPr>
              <a:buChar char="•"/>
            </a:pPr>
            <a:r>
              <a:rPr lang="en-US" b="1">
                <a:solidFill>
                  <a:srgbClr val="6B9F25"/>
                </a:solidFill>
                <a:cs typeface="Arial"/>
                <a:hlinkClick r:id="rId9"/>
              </a:rPr>
              <a:t>Transport</a:t>
            </a:r>
            <a:r>
              <a:rPr lang="en-US">
                <a:cs typeface="Arial"/>
              </a:rPr>
              <a:t>​</a:t>
            </a:r>
          </a:p>
          <a:p>
            <a:pPr>
              <a:buChar char="•"/>
            </a:pPr>
            <a:r>
              <a:rPr lang="en-US" b="1">
                <a:solidFill>
                  <a:srgbClr val="6B9F25"/>
                </a:solidFill>
                <a:cs typeface="Arial"/>
                <a:hlinkClick r:id="rId10"/>
              </a:rPr>
              <a:t>Waste</a:t>
            </a:r>
            <a:r>
              <a:rPr lang="en-US">
                <a:cs typeface="Arial"/>
              </a:rPr>
              <a:t>​</a:t>
            </a:r>
          </a:p>
          <a:p>
            <a:pPr>
              <a:buChar char="•"/>
            </a:pPr>
            <a:r>
              <a:rPr lang="en-US" b="1">
                <a:solidFill>
                  <a:srgbClr val="6B9F25"/>
                </a:solidFill>
                <a:cs typeface="Arial"/>
                <a:hlinkClick r:id="rId11"/>
              </a:rPr>
              <a:t>Water</a:t>
            </a:r>
            <a:r>
              <a:rPr lang="en-US">
                <a:cs typeface="Arial"/>
              </a:rPr>
              <a:t>​</a:t>
            </a:r>
          </a:p>
        </p:txBody>
      </p:sp>
      <p:pic>
        <p:nvPicPr>
          <p:cNvPr id="7" name="Picture 7" descr="A screenshot of a social media post&#10;&#10;Description generated with very high confidence">
            <a:extLst>
              <a:ext uri="{FF2B5EF4-FFF2-40B4-BE49-F238E27FC236}">
                <a16:creationId xmlns:a16="http://schemas.microsoft.com/office/drawing/2014/main" id="{A5F33AAB-37C5-42C0-8AAB-AA8B141D36BF}"/>
              </a:ext>
            </a:extLst>
          </p:cNvPr>
          <p:cNvPicPr>
            <a:picLocks noChangeAspect="1"/>
          </p:cNvPicPr>
          <p:nvPr/>
        </p:nvPicPr>
        <p:blipFill>
          <a:blip r:embed="rId12"/>
          <a:stretch>
            <a:fillRect/>
          </a:stretch>
        </p:blipFill>
        <p:spPr>
          <a:xfrm>
            <a:off x="5639160" y="2946730"/>
            <a:ext cx="2552700" cy="3609975"/>
          </a:xfrm>
          <a:prstGeom prst="rect">
            <a:avLst/>
          </a:prstGeom>
        </p:spPr>
      </p:pic>
      <p:pic>
        <p:nvPicPr>
          <p:cNvPr id="8" name="Picture 8" descr="A screenshot of a cell phone&#10;&#10;Description generated with very high confidence">
            <a:extLst>
              <a:ext uri="{FF2B5EF4-FFF2-40B4-BE49-F238E27FC236}">
                <a16:creationId xmlns:a16="http://schemas.microsoft.com/office/drawing/2014/main" id="{C078FA88-6AAB-4DB2-A2E4-FBB81A58F8B9}"/>
              </a:ext>
            </a:extLst>
          </p:cNvPr>
          <p:cNvPicPr>
            <a:picLocks noChangeAspect="1"/>
          </p:cNvPicPr>
          <p:nvPr/>
        </p:nvPicPr>
        <p:blipFill>
          <a:blip r:embed="rId13"/>
          <a:stretch>
            <a:fillRect/>
          </a:stretch>
        </p:blipFill>
        <p:spPr>
          <a:xfrm>
            <a:off x="8466646" y="2946730"/>
            <a:ext cx="2533650" cy="3609975"/>
          </a:xfrm>
          <a:prstGeom prst="rect">
            <a:avLst/>
          </a:prstGeom>
        </p:spPr>
      </p:pic>
    </p:spTree>
    <p:extLst>
      <p:ext uri="{BB962C8B-B14F-4D97-AF65-F5344CB8AC3E}">
        <p14:creationId xmlns:p14="http://schemas.microsoft.com/office/powerpoint/2010/main" val="34120550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A931E-60B7-4716-B747-90959E96E930}"/>
              </a:ext>
            </a:extLst>
          </p:cNvPr>
          <p:cNvSpPr>
            <a:spLocks noGrp="1"/>
          </p:cNvSpPr>
          <p:nvPr>
            <p:ph type="title"/>
          </p:nvPr>
        </p:nvSpPr>
        <p:spPr>
          <a:xfrm>
            <a:off x="549442" y="381167"/>
            <a:ext cx="10515600" cy="1325563"/>
          </a:xfrm>
        </p:spPr>
        <p:txBody>
          <a:bodyPr/>
          <a:lstStyle/>
          <a:p>
            <a:r>
              <a:rPr lang="en-GB" b="1">
                <a:cs typeface="Calibri Light"/>
              </a:rPr>
              <a:t>Positive and Peaceful Places – </a:t>
            </a:r>
            <a:br>
              <a:rPr lang="en-GB" b="1">
                <a:cs typeface="Calibri Light"/>
              </a:rPr>
            </a:br>
            <a:r>
              <a:rPr lang="en-GB" b="1">
                <a:cs typeface="Calibri Light"/>
              </a:rPr>
              <a:t>Anti-bullying charter</a:t>
            </a:r>
            <a:endParaRPr lang="en-GB" b="1"/>
          </a:p>
        </p:txBody>
      </p:sp>
      <p:sp>
        <p:nvSpPr>
          <p:cNvPr id="8" name="TextBox 7">
            <a:extLst>
              <a:ext uri="{FF2B5EF4-FFF2-40B4-BE49-F238E27FC236}">
                <a16:creationId xmlns:a16="http://schemas.microsoft.com/office/drawing/2014/main" id="{E0C02431-43B5-462B-A756-D90A7A3EE4B7}"/>
              </a:ext>
            </a:extLst>
          </p:cNvPr>
          <p:cNvSpPr txBox="1"/>
          <p:nvPr/>
        </p:nvSpPr>
        <p:spPr>
          <a:xfrm>
            <a:off x="661737" y="2181727"/>
            <a:ext cx="6701589" cy="4247317"/>
          </a:xfrm>
          <a:prstGeom prst="rect">
            <a:avLst/>
          </a:prstGeom>
          <a:noFill/>
        </p:spPr>
        <p:txBody>
          <a:bodyPr wrap="square" rtlCol="0" anchor="t">
            <a:spAutoFit/>
          </a:bodyPr>
          <a:lstStyle/>
          <a:p>
            <a:pPr marL="285750" indent="-285750">
              <a:buFont typeface="Arial" panose="020B0604020202020204" pitchFamily="34" charset="0"/>
              <a:buChar char="•"/>
            </a:pPr>
            <a:r>
              <a:rPr lang="en-GB" dirty="0"/>
              <a:t>The primary social, emotional and mental health team will now be coordinating the new anti-bullying award under the banner of 'positive and peaceful places for children and young people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This award is open to all settings</a:t>
            </a:r>
            <a:br>
              <a:rPr lang="en-GB" dirty="0"/>
            </a:br>
            <a:endParaRPr lang="en-GB" dirty="0"/>
          </a:p>
          <a:p>
            <a:pPr marL="285750" indent="-285750">
              <a:buFont typeface="Arial" panose="020B0604020202020204" pitchFamily="34" charset="0"/>
              <a:buChar char="•"/>
            </a:pPr>
            <a:r>
              <a:rPr lang="en-GB" dirty="0"/>
              <a:t>The positive and peaceful places award will be awarded to settings who can evidence that they meet the city council's charter statements.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This process will be guided and supported by the SEMH team at a cost, for a 3-year accreditation with a re-accreditation process.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endParaRPr lang="en-GB" dirty="0"/>
          </a:p>
        </p:txBody>
      </p:sp>
      <p:sp>
        <p:nvSpPr>
          <p:cNvPr id="9" name="Rectangle 8">
            <a:extLst>
              <a:ext uri="{FF2B5EF4-FFF2-40B4-BE49-F238E27FC236}">
                <a16:creationId xmlns:a16="http://schemas.microsoft.com/office/drawing/2014/main" id="{66A33CDA-B3F5-42E6-83A5-8EBB2B65CAF0}"/>
              </a:ext>
            </a:extLst>
          </p:cNvPr>
          <p:cNvSpPr/>
          <p:nvPr/>
        </p:nvSpPr>
        <p:spPr>
          <a:xfrm>
            <a:off x="421105" y="6107501"/>
            <a:ext cx="9926052" cy="369332"/>
          </a:xfrm>
          <a:prstGeom prst="rect">
            <a:avLst/>
          </a:prstGeom>
        </p:spPr>
        <p:txBody>
          <a:bodyPr wrap="square">
            <a:spAutoFit/>
          </a:bodyPr>
          <a:lstStyle/>
          <a:p>
            <a:r>
              <a:rPr lang="en-GB" b="1" u="sng"/>
              <a:t>schools.leicester.gov.uk/services/psychology-service/anti-bullying/positive-peaceful-places</a:t>
            </a:r>
          </a:p>
        </p:txBody>
      </p:sp>
      <p:pic>
        <p:nvPicPr>
          <p:cNvPr id="10" name="Picture 9" descr="Anti-bullying charter logo">
            <a:extLst>
              <a:ext uri="{FF2B5EF4-FFF2-40B4-BE49-F238E27FC236}">
                <a16:creationId xmlns:a16="http://schemas.microsoft.com/office/drawing/2014/main" id="{BEEECDA2-1419-4376-AF4D-B6E2FC418BE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880684" y="1411705"/>
            <a:ext cx="3810000" cy="3810000"/>
          </a:xfrm>
          <a:prstGeom prst="rect">
            <a:avLst/>
          </a:prstGeom>
        </p:spPr>
      </p:pic>
    </p:spTree>
    <p:extLst>
      <p:ext uri="{BB962C8B-B14F-4D97-AF65-F5344CB8AC3E}">
        <p14:creationId xmlns:p14="http://schemas.microsoft.com/office/powerpoint/2010/main" val="372967949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A931E-60B7-4716-B747-90959E96E930}"/>
              </a:ext>
            </a:extLst>
          </p:cNvPr>
          <p:cNvSpPr>
            <a:spLocks noGrp="1"/>
          </p:cNvSpPr>
          <p:nvPr>
            <p:ph type="title"/>
          </p:nvPr>
        </p:nvSpPr>
        <p:spPr>
          <a:xfrm>
            <a:off x="421105" y="262149"/>
            <a:ext cx="10515600" cy="1325563"/>
          </a:xfrm>
        </p:spPr>
        <p:txBody>
          <a:bodyPr/>
          <a:lstStyle/>
          <a:p>
            <a:r>
              <a:rPr lang="en-GB" b="1">
                <a:cs typeface="Calibri Light"/>
              </a:rPr>
              <a:t>Oral Health – Healthy Teeth, Happy Smiles</a:t>
            </a:r>
            <a:endParaRPr lang="en-GB" b="1"/>
          </a:p>
        </p:txBody>
      </p:sp>
      <p:sp>
        <p:nvSpPr>
          <p:cNvPr id="8" name="TextBox 7">
            <a:extLst>
              <a:ext uri="{FF2B5EF4-FFF2-40B4-BE49-F238E27FC236}">
                <a16:creationId xmlns:a16="http://schemas.microsoft.com/office/drawing/2014/main" id="{E0C02431-43B5-462B-A756-D90A7A3EE4B7}"/>
              </a:ext>
            </a:extLst>
          </p:cNvPr>
          <p:cNvSpPr txBox="1"/>
          <p:nvPr/>
        </p:nvSpPr>
        <p:spPr>
          <a:xfrm>
            <a:off x="549442" y="1484637"/>
            <a:ext cx="8177463" cy="3816429"/>
          </a:xfrm>
          <a:prstGeom prst="rect">
            <a:avLst/>
          </a:prstGeom>
          <a:noFill/>
        </p:spPr>
        <p:txBody>
          <a:bodyPr wrap="square" rtlCol="0">
            <a:spAutoFit/>
          </a:bodyPr>
          <a:lstStyle/>
          <a:p>
            <a:r>
              <a:rPr lang="en-GB" sz="2200"/>
              <a:t>Healthy Teeth, Happy Smiles aims to provide:</a:t>
            </a:r>
          </a:p>
          <a:p>
            <a:endParaRPr lang="en-GB" sz="2200"/>
          </a:p>
          <a:p>
            <a:pPr marL="285750" indent="-285750">
              <a:buFont typeface="Arial" panose="020B0604020202020204" pitchFamily="34" charset="0"/>
              <a:buChar char="•"/>
            </a:pPr>
            <a:r>
              <a:rPr lang="en-GB" sz="2200"/>
              <a:t>Free toothbrushes and toothpaste for children in oral health packs. </a:t>
            </a:r>
          </a:p>
          <a:p>
            <a:pPr marL="285750" indent="-285750">
              <a:buFont typeface="Arial" panose="020B0604020202020204" pitchFamily="34" charset="0"/>
              <a:buChar char="•"/>
            </a:pPr>
            <a:r>
              <a:rPr lang="en-GB" sz="2200"/>
              <a:t>All children in the city will receive five oral health care packs by the time they are five, which contain a toothbrush, fluoride toothpaste and oral health information</a:t>
            </a:r>
          </a:p>
          <a:p>
            <a:pPr marL="285750" indent="-285750">
              <a:buFont typeface="Arial" panose="020B0604020202020204" pitchFamily="34" charset="0"/>
              <a:buChar char="•"/>
            </a:pPr>
            <a:r>
              <a:rPr lang="en-GB" sz="2200"/>
              <a:t>Free baby bottle swaps in all of our children, young people and families centres</a:t>
            </a:r>
          </a:p>
          <a:p>
            <a:pPr marL="285750" indent="-285750">
              <a:buFont typeface="Arial" panose="020B0604020202020204" pitchFamily="34" charset="0"/>
              <a:buChar char="•"/>
            </a:pPr>
            <a:r>
              <a:rPr lang="en-GB" sz="2200"/>
              <a:t>Supervised toothbrushing. Children </a:t>
            </a:r>
            <a:br>
              <a:rPr lang="en-GB" sz="2200"/>
            </a:br>
            <a:r>
              <a:rPr lang="en-GB" sz="2200"/>
              <a:t>learn how to brush their teeth </a:t>
            </a:r>
            <a:br>
              <a:rPr lang="en-GB" sz="2200"/>
            </a:br>
            <a:r>
              <a:rPr lang="en-GB" sz="2200"/>
              <a:t>properly every day</a:t>
            </a:r>
          </a:p>
        </p:txBody>
      </p:sp>
      <p:sp>
        <p:nvSpPr>
          <p:cNvPr id="9" name="Rectangle 8">
            <a:extLst>
              <a:ext uri="{FF2B5EF4-FFF2-40B4-BE49-F238E27FC236}">
                <a16:creationId xmlns:a16="http://schemas.microsoft.com/office/drawing/2014/main" id="{66A33CDA-B3F5-42E6-83A5-8EBB2B65CAF0}"/>
              </a:ext>
            </a:extLst>
          </p:cNvPr>
          <p:cNvSpPr/>
          <p:nvPr/>
        </p:nvSpPr>
        <p:spPr>
          <a:xfrm>
            <a:off x="549442" y="5649427"/>
            <a:ext cx="9926052" cy="646331"/>
          </a:xfrm>
          <a:prstGeom prst="rect">
            <a:avLst/>
          </a:prstGeom>
        </p:spPr>
        <p:txBody>
          <a:bodyPr wrap="square">
            <a:spAutoFit/>
          </a:bodyPr>
          <a:lstStyle/>
          <a:p>
            <a:r>
              <a:rPr lang="en-GB"/>
              <a:t>More information from </a:t>
            </a:r>
            <a:br>
              <a:rPr lang="en-GB"/>
            </a:br>
            <a:r>
              <a:rPr lang="en-GB">
                <a:hlinkClick r:id="rId2"/>
              </a:rPr>
              <a:t>healthyteethhappysmiles@leicester.gov.uk</a:t>
            </a:r>
            <a:r>
              <a:rPr lang="en-GB"/>
              <a:t> </a:t>
            </a:r>
            <a:endParaRPr lang="en-GB" b="1" u="sng"/>
          </a:p>
        </p:txBody>
      </p:sp>
      <p:pic>
        <p:nvPicPr>
          <p:cNvPr id="3" name="Picture 2" descr="Healthy teeth, happy smiles logo">
            <a:extLst>
              <a:ext uri="{FF2B5EF4-FFF2-40B4-BE49-F238E27FC236}">
                <a16:creationId xmlns:a16="http://schemas.microsoft.com/office/drawing/2014/main" id="{D57B04AE-BB99-4C2E-AB9F-A41DC271B2D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23710" y="4255410"/>
            <a:ext cx="6571573" cy="2091312"/>
          </a:xfrm>
          <a:prstGeom prst="rect">
            <a:avLst/>
          </a:prstGeom>
        </p:spPr>
      </p:pic>
      <p:pic>
        <p:nvPicPr>
          <p:cNvPr id="4" name="Picture 3" descr="I love brushing my teeth cartoon logo">
            <a:extLst>
              <a:ext uri="{FF2B5EF4-FFF2-40B4-BE49-F238E27FC236}">
                <a16:creationId xmlns:a16="http://schemas.microsoft.com/office/drawing/2014/main" id="{7972164B-5DA9-4005-8CB8-C24A7E56C98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37508" y="1587712"/>
            <a:ext cx="2305050" cy="2319337"/>
          </a:xfrm>
          <a:prstGeom prst="rect">
            <a:avLst/>
          </a:prstGeom>
        </p:spPr>
      </p:pic>
    </p:spTree>
    <p:extLst>
      <p:ext uri="{BB962C8B-B14F-4D97-AF65-F5344CB8AC3E}">
        <p14:creationId xmlns:p14="http://schemas.microsoft.com/office/powerpoint/2010/main" val="109412325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B4E89-B9E7-49E6-BE8B-0450E6CA2AA3}"/>
              </a:ext>
            </a:extLst>
          </p:cNvPr>
          <p:cNvSpPr>
            <a:spLocks noGrp="1"/>
          </p:cNvSpPr>
          <p:nvPr>
            <p:ph type="title"/>
          </p:nvPr>
        </p:nvSpPr>
        <p:spPr>
          <a:xfrm>
            <a:off x="334992" y="77578"/>
            <a:ext cx="10515600" cy="1325563"/>
          </a:xfrm>
        </p:spPr>
        <p:txBody>
          <a:bodyPr/>
          <a:lstStyle/>
          <a:p>
            <a:r>
              <a:rPr lang="en-GB" b="1">
                <a:cs typeface="Calibri Light"/>
              </a:rPr>
              <a:t>Air Quality Education</a:t>
            </a:r>
            <a:endParaRPr lang="en-GB" b="1"/>
          </a:p>
        </p:txBody>
      </p:sp>
      <p:pic>
        <p:nvPicPr>
          <p:cNvPr id="3" name="Picture 2" descr="Decorative">
            <a:extLst>
              <a:ext uri="{FF2B5EF4-FFF2-40B4-BE49-F238E27FC236}">
                <a16:creationId xmlns:a16="http://schemas.microsoft.com/office/drawing/2014/main" id="{FB489FEF-6010-4011-A864-337AAB572EE2}"/>
              </a:ext>
              <a:ext uri="{C183D7F6-B498-43B3-948B-1728B52AA6E4}">
                <adec:decorative xmlns:adec="http://schemas.microsoft.com/office/drawing/2017/decorative" val="1"/>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5953125"/>
            <a:ext cx="12192000" cy="904875"/>
          </a:xfrm>
          <a:prstGeom prst="rect">
            <a:avLst/>
          </a:prstGeom>
          <a:noFill/>
          <a:ln>
            <a:noFill/>
          </a:ln>
        </p:spPr>
      </p:pic>
      <p:pic>
        <p:nvPicPr>
          <p:cNvPr id="4" name="Picture 3" descr="Screenshot of the air quality resource page">
            <a:extLst>
              <a:ext uri="{FF2B5EF4-FFF2-40B4-BE49-F238E27FC236}">
                <a16:creationId xmlns:a16="http://schemas.microsoft.com/office/drawing/2014/main" id="{AFAAEA0E-3AFE-4191-8734-7A150E0CAF9D}"/>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41544" y="1112748"/>
            <a:ext cx="2850359" cy="22947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6" descr="A child making a poster">
            <a:extLst>
              <a:ext uri="{FF2B5EF4-FFF2-40B4-BE49-F238E27FC236}">
                <a16:creationId xmlns:a16="http://schemas.microsoft.com/office/drawing/2014/main" id="{77A721DB-6894-4FAF-BE26-C2BE794C314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11193" y="1113402"/>
            <a:ext cx="3605841" cy="2474594"/>
          </a:xfrm>
          <a:prstGeom prst="rect">
            <a:avLst/>
          </a:prstGeom>
        </p:spPr>
      </p:pic>
      <p:sp>
        <p:nvSpPr>
          <p:cNvPr id="7" name="TextBox 6">
            <a:extLst>
              <a:ext uri="{FF2B5EF4-FFF2-40B4-BE49-F238E27FC236}">
                <a16:creationId xmlns:a16="http://schemas.microsoft.com/office/drawing/2014/main" id="{3149027E-D3DD-4B5E-BDE9-5664CB7EB4CD}"/>
              </a:ext>
            </a:extLst>
          </p:cNvPr>
          <p:cNvSpPr txBox="1"/>
          <p:nvPr/>
        </p:nvSpPr>
        <p:spPr>
          <a:xfrm>
            <a:off x="339306" y="3775495"/>
            <a:ext cx="5431765"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GB" sz="2400" b="1"/>
              <a:t>Learn </a:t>
            </a:r>
            <a:r>
              <a:rPr lang="en-GB" sz="2400"/>
              <a:t>about air quality</a:t>
            </a:r>
            <a:endParaRPr lang="en-US" sz="2400">
              <a:cs typeface="Calibri" panose="020F0502020204030204"/>
            </a:endParaRPr>
          </a:p>
          <a:p>
            <a:pPr marL="285750" indent="-285750">
              <a:buFont typeface="Arial"/>
              <a:buChar char="•"/>
            </a:pPr>
            <a:r>
              <a:rPr lang="en-GB" sz="2400" b="1">
                <a:cs typeface="Calibri"/>
              </a:rPr>
              <a:t>Raise awareness</a:t>
            </a:r>
            <a:r>
              <a:rPr lang="en-GB" sz="2400">
                <a:cs typeface="Calibri"/>
              </a:rPr>
              <a:t> throughout the whole school community</a:t>
            </a:r>
          </a:p>
          <a:p>
            <a:pPr marL="285750" indent="-285750">
              <a:buFont typeface="Arial"/>
              <a:buChar char="•"/>
            </a:pPr>
            <a:r>
              <a:rPr lang="en-GB" sz="2400" b="1">
                <a:cs typeface="Calibri"/>
              </a:rPr>
              <a:t>Take action</a:t>
            </a:r>
            <a:r>
              <a:rPr lang="en-GB" sz="2400">
                <a:cs typeface="Calibri"/>
              </a:rPr>
              <a:t>, through pupil – led campaigns</a:t>
            </a:r>
          </a:p>
        </p:txBody>
      </p:sp>
      <p:sp>
        <p:nvSpPr>
          <p:cNvPr id="8" name="TextBox 7" descr="Free for schools">
            <a:extLst>
              <a:ext uri="{FF2B5EF4-FFF2-40B4-BE49-F238E27FC236}">
                <a16:creationId xmlns:a16="http://schemas.microsoft.com/office/drawing/2014/main" id="{979D9C34-8A12-4489-9B9C-D6273117293F}"/>
              </a:ext>
            </a:extLst>
          </p:cNvPr>
          <p:cNvSpPr txBox="1"/>
          <p:nvPr/>
        </p:nvSpPr>
        <p:spPr>
          <a:xfrm>
            <a:off x="10388183" y="223389"/>
            <a:ext cx="1492370" cy="11387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4800" b="1" dirty="0">
                <a:solidFill>
                  <a:srgbClr val="0070C0"/>
                </a:solidFill>
              </a:rPr>
              <a:t>FREE</a:t>
            </a:r>
            <a:endParaRPr lang="en-GB" sz="4800" b="1" dirty="0">
              <a:solidFill>
                <a:srgbClr val="0070C0"/>
              </a:solidFill>
              <a:cs typeface="Calibri"/>
            </a:endParaRPr>
          </a:p>
          <a:p>
            <a:pPr algn="ctr"/>
            <a:r>
              <a:rPr lang="en-GB" sz="2000" b="1" dirty="0">
                <a:solidFill>
                  <a:srgbClr val="0070C0"/>
                </a:solidFill>
                <a:cs typeface="Calibri" panose="020F0502020204030204"/>
              </a:rPr>
              <a:t>For schools</a:t>
            </a:r>
          </a:p>
        </p:txBody>
      </p:sp>
      <p:sp>
        <p:nvSpPr>
          <p:cNvPr id="9" name="TextBox 8" descr="Suitable for:">
            <a:extLst>
              <a:ext uri="{FF2B5EF4-FFF2-40B4-BE49-F238E27FC236}">
                <a16:creationId xmlns:a16="http://schemas.microsoft.com/office/drawing/2014/main" id="{FBDD4937-2835-4EAD-A461-ECF5C01304E7}"/>
              </a:ext>
            </a:extLst>
          </p:cNvPr>
          <p:cNvSpPr txBox="1"/>
          <p:nvPr/>
        </p:nvSpPr>
        <p:spPr>
          <a:xfrm>
            <a:off x="10128490" y="1444566"/>
            <a:ext cx="185180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GB" sz="2400" b="1"/>
              <a:t>Suitable </a:t>
            </a:r>
            <a:endParaRPr lang="en-GB" sz="2400">
              <a:cs typeface="Calibri" panose="020F0502020204030204"/>
            </a:endParaRPr>
          </a:p>
          <a:p>
            <a:pPr algn="r"/>
            <a:r>
              <a:rPr lang="en-GB" sz="2400" b="1"/>
              <a:t>for:</a:t>
            </a:r>
            <a:r>
              <a:rPr lang="en-GB" sz="2400"/>
              <a:t> </a:t>
            </a:r>
            <a:endParaRPr lang="en-GB" sz="2400">
              <a:cs typeface="Calibri"/>
            </a:endParaRPr>
          </a:p>
        </p:txBody>
      </p:sp>
      <p:pic>
        <p:nvPicPr>
          <p:cNvPr id="10" name="Graphic 10" descr="Classroom">
            <a:extLst>
              <a:ext uri="{FF2B5EF4-FFF2-40B4-BE49-F238E27FC236}">
                <a16:creationId xmlns:a16="http://schemas.microsoft.com/office/drawing/2014/main" id="{661C17BE-D294-40CD-A9FC-D3631E0802B3}"/>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944045" y="2281686"/>
            <a:ext cx="914400" cy="914400"/>
          </a:xfrm>
          <a:prstGeom prst="rect">
            <a:avLst/>
          </a:prstGeom>
        </p:spPr>
      </p:pic>
      <p:pic>
        <p:nvPicPr>
          <p:cNvPr id="12" name="Graphic 12" descr="House">
            <a:extLst>
              <a:ext uri="{FF2B5EF4-FFF2-40B4-BE49-F238E27FC236}">
                <a16:creationId xmlns:a16="http://schemas.microsoft.com/office/drawing/2014/main" id="{3EECFB6A-1864-4FD2-9A89-2F3299F553CC}"/>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944045" y="3187460"/>
            <a:ext cx="914400" cy="914400"/>
          </a:xfrm>
          <a:prstGeom prst="rect">
            <a:avLst/>
          </a:prstGeom>
        </p:spPr>
      </p:pic>
      <p:sp>
        <p:nvSpPr>
          <p:cNvPr id="13" name="TextBox 12">
            <a:extLst>
              <a:ext uri="{FF2B5EF4-FFF2-40B4-BE49-F238E27FC236}">
                <a16:creationId xmlns:a16="http://schemas.microsoft.com/office/drawing/2014/main" id="{5945EAEE-E6EE-4B39-821D-54900082A6DB}"/>
              </a:ext>
            </a:extLst>
          </p:cNvPr>
          <p:cNvSpPr txBox="1"/>
          <p:nvPr/>
        </p:nvSpPr>
        <p:spPr>
          <a:xfrm>
            <a:off x="6648270" y="3902194"/>
            <a:ext cx="445410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cs typeface="Calibri"/>
              </a:rPr>
              <a:t>Lessons</a:t>
            </a:r>
            <a:r>
              <a:rPr lang="en-GB" sz="2400">
                <a:cs typeface="Calibri"/>
              </a:rPr>
              <a:t>, </a:t>
            </a:r>
            <a:r>
              <a:rPr lang="en-GB" sz="2400" b="1">
                <a:cs typeface="Calibri"/>
              </a:rPr>
              <a:t>workshops</a:t>
            </a:r>
            <a:r>
              <a:rPr lang="en-GB" sz="2400">
                <a:cs typeface="Calibri"/>
              </a:rPr>
              <a:t> and </a:t>
            </a:r>
            <a:r>
              <a:rPr lang="en-GB" sz="2400" b="1">
                <a:cs typeface="Calibri"/>
              </a:rPr>
              <a:t>assemblies</a:t>
            </a:r>
            <a:r>
              <a:rPr lang="en-GB" sz="2400">
                <a:cs typeface="Calibri"/>
              </a:rPr>
              <a:t> available to </a:t>
            </a:r>
            <a:r>
              <a:rPr lang="en-GB" sz="2400">
                <a:cs typeface="Calibri"/>
                <a:hlinkClick r:id="rId9"/>
              </a:rPr>
              <a:t>download</a:t>
            </a:r>
            <a:r>
              <a:rPr lang="en-GB" sz="2400">
                <a:cs typeface="Calibri"/>
              </a:rPr>
              <a:t>.</a:t>
            </a:r>
          </a:p>
        </p:txBody>
      </p:sp>
      <p:pic>
        <p:nvPicPr>
          <p:cNvPr id="14" name="Graphic 14" descr="Download">
            <a:extLst>
              <a:ext uri="{FF2B5EF4-FFF2-40B4-BE49-F238E27FC236}">
                <a16:creationId xmlns:a16="http://schemas.microsoft.com/office/drawing/2014/main" id="{A4CFE39A-B332-43D9-8AF0-A742099ED4CB}"/>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5725064" y="3834442"/>
            <a:ext cx="914400" cy="914400"/>
          </a:xfrm>
          <a:prstGeom prst="rect">
            <a:avLst/>
          </a:prstGeom>
        </p:spPr>
      </p:pic>
      <p:pic>
        <p:nvPicPr>
          <p:cNvPr id="15" name="Picture 15" descr="Twitter screenshot">
            <a:extLst>
              <a:ext uri="{FF2B5EF4-FFF2-40B4-BE49-F238E27FC236}">
                <a16:creationId xmlns:a16="http://schemas.microsoft.com/office/drawing/2014/main" id="{5F2630C6-1B02-4B08-9EE4-24A0DE22D06D}"/>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7548290" y="1246994"/>
            <a:ext cx="2743200" cy="2239964"/>
          </a:xfrm>
          <a:prstGeom prst="rect">
            <a:avLst/>
          </a:prstGeom>
        </p:spPr>
      </p:pic>
      <p:sp>
        <p:nvSpPr>
          <p:cNvPr id="16" name="TextBox 15">
            <a:extLst>
              <a:ext uri="{FF2B5EF4-FFF2-40B4-BE49-F238E27FC236}">
                <a16:creationId xmlns:a16="http://schemas.microsoft.com/office/drawing/2014/main" id="{2599E40F-0E0D-42FD-AC21-5C2EEE5C45FD}"/>
              </a:ext>
            </a:extLst>
          </p:cNvPr>
          <p:cNvSpPr txBox="1"/>
          <p:nvPr/>
        </p:nvSpPr>
        <p:spPr>
          <a:xfrm>
            <a:off x="6648270" y="4865477"/>
            <a:ext cx="445410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cs typeface="Calibri"/>
              </a:rPr>
              <a:t>Practical activities</a:t>
            </a:r>
            <a:r>
              <a:rPr lang="en-GB" sz="2400">
                <a:cs typeface="Calibri"/>
              </a:rPr>
              <a:t> to help you explore air pollution.</a:t>
            </a:r>
          </a:p>
        </p:txBody>
      </p:sp>
      <p:pic>
        <p:nvPicPr>
          <p:cNvPr id="5" name="Graphic 10" descr="Magnifying glass">
            <a:extLst>
              <a:ext uri="{FF2B5EF4-FFF2-40B4-BE49-F238E27FC236}">
                <a16:creationId xmlns:a16="http://schemas.microsoft.com/office/drawing/2014/main" id="{97505D57-CD18-402B-9A75-383AEB1166D8}"/>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5868837" y="4898367"/>
            <a:ext cx="741873" cy="785005"/>
          </a:xfrm>
          <a:prstGeom prst="rect">
            <a:avLst/>
          </a:prstGeom>
        </p:spPr>
      </p:pic>
    </p:spTree>
    <p:extLst>
      <p:ext uri="{BB962C8B-B14F-4D97-AF65-F5344CB8AC3E}">
        <p14:creationId xmlns:p14="http://schemas.microsoft.com/office/powerpoint/2010/main" val="379042144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B4E89-B9E7-49E6-BE8B-0450E6CA2AA3}"/>
              </a:ext>
            </a:extLst>
          </p:cNvPr>
          <p:cNvSpPr>
            <a:spLocks noGrp="1"/>
          </p:cNvSpPr>
          <p:nvPr>
            <p:ph type="title"/>
          </p:nvPr>
        </p:nvSpPr>
        <p:spPr>
          <a:xfrm>
            <a:off x="392502" y="293238"/>
            <a:ext cx="10515600" cy="1325563"/>
          </a:xfrm>
        </p:spPr>
        <p:txBody>
          <a:bodyPr/>
          <a:lstStyle/>
          <a:p>
            <a:r>
              <a:rPr lang="en-GB" b="1">
                <a:cs typeface="Calibri Light"/>
              </a:rPr>
              <a:t>Clean Air Day</a:t>
            </a:r>
            <a:endParaRPr lang="en-GB" b="1"/>
          </a:p>
        </p:txBody>
      </p:sp>
      <p:pic>
        <p:nvPicPr>
          <p:cNvPr id="6" name="Picture 3" descr="image of posters">
            <a:extLst>
              <a:ext uri="{FF2B5EF4-FFF2-40B4-BE49-F238E27FC236}">
                <a16:creationId xmlns:a16="http://schemas.microsoft.com/office/drawing/2014/main" id="{E0F279C1-0AE2-40CB-9036-567952E5479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36758" y="1640561"/>
            <a:ext cx="2490678" cy="1398574"/>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7" name="Picture 4" descr="group of people on bikes">
            <a:extLst>
              <a:ext uri="{FF2B5EF4-FFF2-40B4-BE49-F238E27FC236}">
                <a16:creationId xmlns:a16="http://schemas.microsoft.com/office/drawing/2014/main" id="{B5452E39-621A-4CEC-A6D7-D514501A5566}"/>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18414" y="3139548"/>
            <a:ext cx="1934004" cy="1513658"/>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8" name="Picture 5" descr="Road closure sign ">
            <a:extLst>
              <a:ext uri="{FF2B5EF4-FFF2-40B4-BE49-F238E27FC236}">
                <a16:creationId xmlns:a16="http://schemas.microsoft.com/office/drawing/2014/main" id="{B07864A4-BADE-49FF-901C-5A9FEF2F54E1}"/>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94984" y="1627862"/>
            <a:ext cx="1332902" cy="1398574"/>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9" name="Picture 6" descr="Group of people">
            <a:extLst>
              <a:ext uri="{FF2B5EF4-FFF2-40B4-BE49-F238E27FC236}">
                <a16:creationId xmlns:a16="http://schemas.microsoft.com/office/drawing/2014/main" id="{315CC872-5806-4A2A-9CA2-D3C1E882804A}"/>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631184" y="3125171"/>
            <a:ext cx="2036066" cy="152705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7" descr="a children&amp;#39;s poster">
            <a:extLst>
              <a:ext uri="{FF2B5EF4-FFF2-40B4-BE49-F238E27FC236}">
                <a16:creationId xmlns:a16="http://schemas.microsoft.com/office/drawing/2014/main" id="{E521C948-8E76-4AB9-838E-DF25E3307623}"/>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21002" y="4765445"/>
            <a:ext cx="2332794" cy="1331274"/>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4" name="Picture 11" descr="Clean air day logo">
            <a:extLst>
              <a:ext uri="{FF2B5EF4-FFF2-40B4-BE49-F238E27FC236}">
                <a16:creationId xmlns:a16="http://schemas.microsoft.com/office/drawing/2014/main" id="{6E025A5E-1D61-4396-B966-EFAFD4FE60A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922590" y="191915"/>
            <a:ext cx="2843841" cy="2247227"/>
          </a:xfrm>
          <a:prstGeom prst="rect">
            <a:avLst/>
          </a:prstGeom>
        </p:spPr>
      </p:pic>
      <p:sp>
        <p:nvSpPr>
          <p:cNvPr id="3" name="TextBox 2">
            <a:extLst>
              <a:ext uri="{FF2B5EF4-FFF2-40B4-BE49-F238E27FC236}">
                <a16:creationId xmlns:a16="http://schemas.microsoft.com/office/drawing/2014/main" id="{9558721C-2587-409B-BFDB-A0E5DB0B9E69}"/>
              </a:ext>
            </a:extLst>
          </p:cNvPr>
          <p:cNvSpPr txBox="1"/>
          <p:nvPr/>
        </p:nvSpPr>
        <p:spPr>
          <a:xfrm>
            <a:off x="4983192" y="2539041"/>
            <a:ext cx="639504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GB" sz="2400">
                <a:cs typeface="Calibri" panose="020F0502020204030204"/>
              </a:rPr>
              <a:t>Tie-in with launch of the </a:t>
            </a:r>
            <a:r>
              <a:rPr lang="en-GB" sz="2400" b="1">
                <a:cs typeface="Calibri" panose="020F0502020204030204"/>
              </a:rPr>
              <a:t>LCC School Play Streets</a:t>
            </a:r>
            <a:r>
              <a:rPr lang="en-GB" sz="2400">
                <a:cs typeface="Calibri" panose="020F0502020204030204"/>
              </a:rPr>
              <a:t>, temporary road closure initiative </a:t>
            </a:r>
            <a:endParaRPr lang="en-US">
              <a:cs typeface="Calibri" panose="020F0502020204030204"/>
            </a:endParaRPr>
          </a:p>
        </p:txBody>
      </p:sp>
      <p:sp>
        <p:nvSpPr>
          <p:cNvPr id="12" name="TextBox 11">
            <a:extLst>
              <a:ext uri="{FF2B5EF4-FFF2-40B4-BE49-F238E27FC236}">
                <a16:creationId xmlns:a16="http://schemas.microsoft.com/office/drawing/2014/main" id="{69849F97-03B7-4DAF-9D3F-648AF093A13C}"/>
              </a:ext>
            </a:extLst>
          </p:cNvPr>
          <p:cNvSpPr txBox="1"/>
          <p:nvPr/>
        </p:nvSpPr>
        <p:spPr>
          <a:xfrm>
            <a:off x="4134030" y="1229803"/>
            <a:ext cx="511546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b="1"/>
              <a:t>Thursday 8 October 2020 </a:t>
            </a:r>
            <a:endParaRPr lang="en-GB" sz="2400" b="1">
              <a:cs typeface="Calibri"/>
            </a:endParaRPr>
          </a:p>
          <a:p>
            <a:pPr algn="ctr"/>
            <a:r>
              <a:rPr lang="en-GB" sz="2400"/>
              <a:t>(if Government </a:t>
            </a:r>
            <a:endParaRPr lang="en-US" sz="2400"/>
          </a:p>
          <a:p>
            <a:pPr algn="ctr"/>
            <a:r>
              <a:rPr lang="en-GB" sz="2400"/>
              <a:t>Guidance allows)</a:t>
            </a:r>
            <a:endParaRPr lang="en-US" sz="2400">
              <a:cs typeface="Calibri"/>
            </a:endParaRPr>
          </a:p>
        </p:txBody>
      </p:sp>
      <p:sp>
        <p:nvSpPr>
          <p:cNvPr id="13" name="TextBox 12">
            <a:extLst>
              <a:ext uri="{FF2B5EF4-FFF2-40B4-BE49-F238E27FC236}">
                <a16:creationId xmlns:a16="http://schemas.microsoft.com/office/drawing/2014/main" id="{711A9515-8755-4B86-BDED-BA588D296F4F}"/>
              </a:ext>
            </a:extLst>
          </p:cNvPr>
          <p:cNvSpPr txBox="1"/>
          <p:nvPr/>
        </p:nvSpPr>
        <p:spPr>
          <a:xfrm>
            <a:off x="4983191" y="3387303"/>
            <a:ext cx="671134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GB" sz="2400">
                <a:cs typeface="Calibri" panose="020F0502020204030204"/>
              </a:rPr>
              <a:t>Currently </a:t>
            </a:r>
            <a:r>
              <a:rPr lang="en-GB" sz="2400" b="1">
                <a:cs typeface="Calibri" panose="020F0502020204030204"/>
              </a:rPr>
              <a:t>five</a:t>
            </a:r>
            <a:r>
              <a:rPr lang="en-GB" sz="2400">
                <a:cs typeface="Calibri" panose="020F0502020204030204"/>
              </a:rPr>
              <a:t> schools are on board, £170 application fee - waived for the first 10 schools who apply</a:t>
            </a:r>
            <a:endParaRPr lang="en-US">
              <a:cs typeface="Calibri" panose="020F0502020204030204"/>
            </a:endParaRPr>
          </a:p>
        </p:txBody>
      </p:sp>
      <p:sp>
        <p:nvSpPr>
          <p:cNvPr id="14" name="TextBox 13">
            <a:extLst>
              <a:ext uri="{FF2B5EF4-FFF2-40B4-BE49-F238E27FC236}">
                <a16:creationId xmlns:a16="http://schemas.microsoft.com/office/drawing/2014/main" id="{3D41A4A9-E63A-443D-A5E1-BA91CE16A13E}"/>
              </a:ext>
            </a:extLst>
          </p:cNvPr>
          <p:cNvSpPr txBox="1"/>
          <p:nvPr/>
        </p:nvSpPr>
        <p:spPr>
          <a:xfrm>
            <a:off x="4753155" y="4609380"/>
            <a:ext cx="744459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GB" sz="2400">
                <a:cs typeface="Calibri" panose="020F0502020204030204"/>
              </a:rPr>
              <a:t>You don't need to apply for play streets to get involved –  a toolkit of event and activity ideas, is on its way.</a:t>
            </a:r>
          </a:p>
        </p:txBody>
      </p:sp>
      <p:sp>
        <p:nvSpPr>
          <p:cNvPr id="17" name="TextBox 16">
            <a:extLst>
              <a:ext uri="{FF2B5EF4-FFF2-40B4-BE49-F238E27FC236}">
                <a16:creationId xmlns:a16="http://schemas.microsoft.com/office/drawing/2014/main" id="{956EE51B-73A7-4D1A-B01A-C7802E86AFBB}"/>
              </a:ext>
            </a:extLst>
          </p:cNvPr>
          <p:cNvSpPr txBox="1"/>
          <p:nvPr/>
        </p:nvSpPr>
        <p:spPr>
          <a:xfrm>
            <a:off x="5312075" y="668187"/>
            <a:ext cx="285821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200" b="1" dirty="0">
                <a:solidFill>
                  <a:srgbClr val="0070C0"/>
                </a:solidFill>
              </a:rPr>
              <a:t>SAVE THE DATE</a:t>
            </a:r>
            <a:endParaRPr lang="en-US" sz="3200" b="1" dirty="0">
              <a:solidFill>
                <a:srgbClr val="0070C0"/>
              </a:solidFill>
              <a:cs typeface="Calibri" panose="020F0502020204030204"/>
            </a:endParaRPr>
          </a:p>
        </p:txBody>
      </p:sp>
      <p:sp>
        <p:nvSpPr>
          <p:cNvPr id="18" name="TextBox 17">
            <a:extLst>
              <a:ext uri="{FF2B5EF4-FFF2-40B4-BE49-F238E27FC236}">
                <a16:creationId xmlns:a16="http://schemas.microsoft.com/office/drawing/2014/main" id="{05B63124-3EEF-4967-915B-30595EBEE689}"/>
              </a:ext>
            </a:extLst>
          </p:cNvPr>
          <p:cNvSpPr txBox="1"/>
          <p:nvPr/>
        </p:nvSpPr>
        <p:spPr>
          <a:xfrm>
            <a:off x="3430437" y="5644549"/>
            <a:ext cx="744459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cs typeface="Calibri" panose="020F0502020204030204"/>
              </a:rPr>
              <a:t>Find out more:</a:t>
            </a:r>
            <a:r>
              <a:rPr lang="en-GB" sz="2400">
                <a:cs typeface="Calibri" panose="020F0502020204030204"/>
              </a:rPr>
              <a:t> email </a:t>
            </a:r>
            <a:r>
              <a:rPr lang="en-GB" sz="2400" b="1">
                <a:cs typeface="Calibri" panose="020F0502020204030204"/>
                <a:hlinkClick r:id="rId8"/>
              </a:rPr>
              <a:t>danielle.kennell@leicester.gov.uk</a:t>
            </a:r>
            <a:endParaRPr lang="en-GB" sz="2400" b="1">
              <a:cs typeface="Calibri" panose="020F0502020204030204"/>
            </a:endParaRPr>
          </a:p>
        </p:txBody>
      </p:sp>
    </p:spTree>
    <p:extLst>
      <p:ext uri="{BB962C8B-B14F-4D97-AF65-F5344CB8AC3E}">
        <p14:creationId xmlns:p14="http://schemas.microsoft.com/office/powerpoint/2010/main" val="236011173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B4E89-B9E7-49E6-BE8B-0450E6CA2AA3}"/>
              </a:ext>
            </a:extLst>
          </p:cNvPr>
          <p:cNvSpPr>
            <a:spLocks noGrp="1"/>
          </p:cNvSpPr>
          <p:nvPr>
            <p:ph type="title"/>
          </p:nvPr>
        </p:nvSpPr>
        <p:spPr>
          <a:xfrm>
            <a:off x="248728" y="221351"/>
            <a:ext cx="10515600" cy="1325563"/>
          </a:xfrm>
        </p:spPr>
        <p:txBody>
          <a:bodyPr/>
          <a:lstStyle/>
          <a:p>
            <a:r>
              <a:rPr lang="en-GB" b="1">
                <a:ea typeface="+mj-lt"/>
                <a:cs typeface="+mj-lt"/>
              </a:rPr>
              <a:t>Switch off your engine campaign</a:t>
            </a:r>
            <a:endParaRPr lang="en-US" b="1">
              <a:cs typeface="Calibri Light" panose="020F0302020204030204"/>
            </a:endParaRPr>
          </a:p>
        </p:txBody>
      </p:sp>
      <p:pic>
        <p:nvPicPr>
          <p:cNvPr id="3" name="Picture 3" descr="Switch off campaign poster">
            <a:extLst>
              <a:ext uri="{FF2B5EF4-FFF2-40B4-BE49-F238E27FC236}">
                <a16:creationId xmlns:a16="http://schemas.microsoft.com/office/drawing/2014/main" id="{F14710E3-FC10-4E7F-9413-4CA596F8871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253267" y="2847919"/>
            <a:ext cx="2656936" cy="3750087"/>
          </a:xfrm>
          <a:prstGeom prst="rect">
            <a:avLst/>
          </a:prstGeom>
        </p:spPr>
      </p:pic>
      <p:sp>
        <p:nvSpPr>
          <p:cNvPr id="7" name="TextBox 6" descr="Free for schools">
            <a:extLst>
              <a:ext uri="{FF2B5EF4-FFF2-40B4-BE49-F238E27FC236}">
                <a16:creationId xmlns:a16="http://schemas.microsoft.com/office/drawing/2014/main" id="{130F8567-9693-46D5-9853-3DA76C36D2D6}"/>
              </a:ext>
            </a:extLst>
          </p:cNvPr>
          <p:cNvSpPr txBox="1"/>
          <p:nvPr/>
        </p:nvSpPr>
        <p:spPr>
          <a:xfrm>
            <a:off x="10388183" y="223389"/>
            <a:ext cx="1492370" cy="11387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4800" b="1">
                <a:solidFill>
                  <a:srgbClr val="0070C0"/>
                </a:solidFill>
              </a:rPr>
              <a:t>FREE</a:t>
            </a:r>
            <a:endParaRPr lang="en-GB" sz="4800" b="1">
              <a:solidFill>
                <a:srgbClr val="0070C0"/>
              </a:solidFill>
              <a:cs typeface="Calibri"/>
            </a:endParaRPr>
          </a:p>
          <a:p>
            <a:pPr algn="ctr"/>
            <a:r>
              <a:rPr lang="en-GB" sz="2000" b="1">
                <a:solidFill>
                  <a:srgbClr val="0070C0"/>
                </a:solidFill>
                <a:cs typeface="Calibri" panose="020F0502020204030204"/>
              </a:rPr>
              <a:t>for schools</a:t>
            </a:r>
          </a:p>
        </p:txBody>
      </p:sp>
      <p:sp>
        <p:nvSpPr>
          <p:cNvPr id="9" name="TextBox 8">
            <a:extLst>
              <a:ext uri="{FF2B5EF4-FFF2-40B4-BE49-F238E27FC236}">
                <a16:creationId xmlns:a16="http://schemas.microsoft.com/office/drawing/2014/main" id="{A67AC3EF-32BF-47DD-A2D4-1ED33D8B2BC5}"/>
              </a:ext>
            </a:extLst>
          </p:cNvPr>
          <p:cNvSpPr txBox="1"/>
          <p:nvPr/>
        </p:nvSpPr>
        <p:spPr>
          <a:xfrm>
            <a:off x="251245" y="4981397"/>
            <a:ext cx="1348597" cy="8597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t>Suitable </a:t>
            </a:r>
            <a:endParaRPr lang="en-GB" sz="2400">
              <a:cs typeface="Calibri" panose="020F0502020204030204"/>
            </a:endParaRPr>
          </a:p>
          <a:p>
            <a:r>
              <a:rPr lang="en-GB" sz="2400" b="1"/>
              <a:t>for:</a:t>
            </a:r>
            <a:r>
              <a:rPr lang="en-GB" sz="2400"/>
              <a:t> </a:t>
            </a:r>
            <a:endParaRPr lang="en-GB" sz="2400">
              <a:cs typeface="Calibri"/>
            </a:endParaRPr>
          </a:p>
        </p:txBody>
      </p:sp>
      <p:pic>
        <p:nvPicPr>
          <p:cNvPr id="11" name="Graphic 10" descr="Classroom">
            <a:extLst>
              <a:ext uri="{FF2B5EF4-FFF2-40B4-BE49-F238E27FC236}">
                <a16:creationId xmlns:a16="http://schemas.microsoft.com/office/drawing/2014/main" id="{69B02194-DB49-43F4-A790-04223AD7B800}"/>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426235" y="4984630"/>
            <a:ext cx="718752" cy="718752"/>
          </a:xfrm>
          <a:prstGeom prst="rect">
            <a:avLst/>
          </a:prstGeom>
        </p:spPr>
      </p:pic>
      <p:pic>
        <p:nvPicPr>
          <p:cNvPr id="12" name="Picture 12" descr="image of a child's poster">
            <a:extLst>
              <a:ext uri="{FF2B5EF4-FFF2-40B4-BE49-F238E27FC236}">
                <a16:creationId xmlns:a16="http://schemas.microsoft.com/office/drawing/2014/main" id="{D4432C74-A940-4F6E-96C3-2AB895F9FD6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391380" y="1573153"/>
            <a:ext cx="2466975" cy="1152525"/>
          </a:xfrm>
          <a:prstGeom prst="rect">
            <a:avLst/>
          </a:prstGeom>
        </p:spPr>
      </p:pic>
      <p:pic>
        <p:nvPicPr>
          <p:cNvPr id="15" name="Picture 15" descr="Staged image of a child near exhaust fumes">
            <a:extLst>
              <a:ext uri="{FF2B5EF4-FFF2-40B4-BE49-F238E27FC236}">
                <a16:creationId xmlns:a16="http://schemas.microsoft.com/office/drawing/2014/main" id="{98D77E35-7A8C-4964-910A-6377E164FC2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406551" y="4415159"/>
            <a:ext cx="2743200" cy="2053342"/>
          </a:xfrm>
          <a:prstGeom prst="rect">
            <a:avLst/>
          </a:prstGeom>
        </p:spPr>
      </p:pic>
      <p:pic>
        <p:nvPicPr>
          <p:cNvPr id="16" name="Picture 16" descr="A group of people posing for a photo&#10;">
            <a:extLst>
              <a:ext uri="{FF2B5EF4-FFF2-40B4-BE49-F238E27FC236}">
                <a16:creationId xmlns:a16="http://schemas.microsoft.com/office/drawing/2014/main" id="{823C5713-ED9F-4AFD-9B6E-F3A0163A0960}"/>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501981" y="1577735"/>
            <a:ext cx="2609850" cy="2609850"/>
          </a:xfrm>
          <a:prstGeom prst="rect">
            <a:avLst/>
          </a:prstGeom>
        </p:spPr>
      </p:pic>
      <p:sp>
        <p:nvSpPr>
          <p:cNvPr id="18" name="TextBox 17">
            <a:extLst>
              <a:ext uri="{FF2B5EF4-FFF2-40B4-BE49-F238E27FC236}">
                <a16:creationId xmlns:a16="http://schemas.microsoft.com/office/drawing/2014/main" id="{68A46C37-E7D4-488F-8170-43B6285D8430}"/>
              </a:ext>
            </a:extLst>
          </p:cNvPr>
          <p:cNvSpPr txBox="1"/>
          <p:nvPr/>
        </p:nvSpPr>
        <p:spPr>
          <a:xfrm>
            <a:off x="253039" y="1403229"/>
            <a:ext cx="699889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ea typeface="+mn-lt"/>
                <a:cs typeface="+mn-lt"/>
              </a:rPr>
              <a:t>Idling vehicles outside of schools is one of the </a:t>
            </a:r>
            <a:endParaRPr lang="en-US">
              <a:ea typeface="+mn-lt"/>
              <a:cs typeface="+mn-lt"/>
            </a:endParaRPr>
          </a:p>
          <a:p>
            <a:r>
              <a:rPr lang="en-GB" sz="2400">
                <a:ea typeface="+mn-lt"/>
                <a:cs typeface="+mn-lt"/>
              </a:rPr>
              <a:t>biggest contributors to air pollution </a:t>
            </a:r>
            <a:endParaRPr lang="en-US">
              <a:ea typeface="+mn-lt"/>
              <a:cs typeface="+mn-lt"/>
            </a:endParaRPr>
          </a:p>
          <a:p>
            <a:r>
              <a:rPr lang="en-GB" sz="2400">
                <a:ea typeface="+mn-lt"/>
                <a:cs typeface="+mn-lt"/>
              </a:rPr>
              <a:t>around schools. </a:t>
            </a:r>
            <a:endParaRPr lang="en-US">
              <a:cs typeface="Calibri"/>
            </a:endParaRPr>
          </a:p>
        </p:txBody>
      </p:sp>
      <p:sp>
        <p:nvSpPr>
          <p:cNvPr id="19" name="TextBox 18">
            <a:extLst>
              <a:ext uri="{FF2B5EF4-FFF2-40B4-BE49-F238E27FC236}">
                <a16:creationId xmlns:a16="http://schemas.microsoft.com/office/drawing/2014/main" id="{84D35AC1-79BC-4B46-A9D8-A9CD3820F34E}"/>
              </a:ext>
            </a:extLst>
          </p:cNvPr>
          <p:cNvSpPr txBox="1"/>
          <p:nvPr/>
        </p:nvSpPr>
        <p:spPr>
          <a:xfrm>
            <a:off x="253042" y="2668438"/>
            <a:ext cx="6064369"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GB" sz="2400"/>
              <a:t>Campaign developed to discourage vehicles from idling outside of schools</a:t>
            </a:r>
          </a:p>
          <a:p>
            <a:pPr marL="285750" indent="-285750">
              <a:buFont typeface="Arial"/>
              <a:buChar char="•"/>
            </a:pPr>
            <a:r>
              <a:rPr lang="en-GB" sz="2400">
                <a:cs typeface="Calibri" panose="020F0502020204030204"/>
              </a:rPr>
              <a:t>Support to develop pupil-led campaign</a:t>
            </a:r>
          </a:p>
          <a:p>
            <a:pPr marL="285750" indent="-285750">
              <a:buFont typeface="Arial"/>
              <a:buChar char="•"/>
            </a:pPr>
            <a:r>
              <a:rPr lang="en-GB" sz="2400">
                <a:cs typeface="Calibri" panose="020F0502020204030204"/>
              </a:rPr>
              <a:t>Idling monitoring</a:t>
            </a:r>
          </a:p>
          <a:p>
            <a:pPr marL="285750" indent="-285750">
              <a:buFont typeface="Arial"/>
              <a:buChar char="•"/>
            </a:pPr>
            <a:r>
              <a:rPr lang="en-GB" sz="2400">
                <a:cs typeface="Calibri" panose="020F0502020204030204"/>
              </a:rPr>
              <a:t>Free resources: posters, flyers, car stickers</a:t>
            </a:r>
          </a:p>
          <a:p>
            <a:pPr marL="285750" indent="-285750">
              <a:buFont typeface="Arial"/>
              <a:buChar char="•"/>
            </a:pPr>
            <a:r>
              <a:rPr lang="en-GB" sz="2400">
                <a:cs typeface="Calibri" panose="020F0502020204030204"/>
              </a:rPr>
              <a:t>Assemblies available for your school</a:t>
            </a:r>
          </a:p>
          <a:p>
            <a:pPr marL="285750" indent="-285750">
              <a:buFont typeface="Arial"/>
              <a:buChar char="•"/>
            </a:pPr>
            <a:endParaRPr lang="en-GB" sz="2400">
              <a:cs typeface="Calibri" panose="020F0502020204030204"/>
            </a:endParaRPr>
          </a:p>
        </p:txBody>
      </p:sp>
      <p:sp>
        <p:nvSpPr>
          <p:cNvPr id="21" name="TextBox 1">
            <a:extLst>
              <a:ext uri="{FF2B5EF4-FFF2-40B4-BE49-F238E27FC236}">
                <a16:creationId xmlns:a16="http://schemas.microsoft.com/office/drawing/2014/main" id="{684829DD-FF45-4529-AB81-1AA76758CEEF}"/>
              </a:ext>
            </a:extLst>
          </p:cNvPr>
          <p:cNvSpPr txBox="1"/>
          <p:nvPr/>
        </p:nvSpPr>
        <p:spPr>
          <a:xfrm>
            <a:off x="1287314" y="5888068"/>
            <a:ext cx="5158596"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b="1">
                <a:cs typeface="Calibri"/>
              </a:rPr>
              <a:t>Find out more email:</a:t>
            </a:r>
            <a:r>
              <a:rPr lang="en-GB">
                <a:cs typeface="Calibri"/>
              </a:rPr>
              <a:t> </a:t>
            </a:r>
            <a:r>
              <a:rPr lang="en-GB" sz="2400">
                <a:cs typeface="Calibri"/>
              </a:rPr>
              <a:t>danielle.kennell@leicester.gov.uk</a:t>
            </a:r>
          </a:p>
        </p:txBody>
      </p:sp>
      <p:pic>
        <p:nvPicPr>
          <p:cNvPr id="22" name="Graphic 22" descr="Envelope">
            <a:extLst>
              <a:ext uri="{FF2B5EF4-FFF2-40B4-BE49-F238E27FC236}">
                <a16:creationId xmlns:a16="http://schemas.microsoft.com/office/drawing/2014/main" id="{B9D0C319-8CE2-4F45-B75D-06A12C6FB29F}"/>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56210" y="5939948"/>
            <a:ext cx="729049" cy="729049"/>
          </a:xfrm>
          <a:prstGeom prst="rect">
            <a:avLst/>
          </a:prstGeom>
        </p:spPr>
      </p:pic>
      <p:pic>
        <p:nvPicPr>
          <p:cNvPr id="4" name="Graphic 4" descr="Schoolhouse">
            <a:extLst>
              <a:ext uri="{FF2B5EF4-FFF2-40B4-BE49-F238E27FC236}">
                <a16:creationId xmlns:a16="http://schemas.microsoft.com/office/drawing/2014/main" id="{8FAE403A-A151-447F-A134-DE2D090FB0FD}"/>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2222428" y="4976470"/>
            <a:ext cx="801130" cy="801130"/>
          </a:xfrm>
          <a:prstGeom prst="rect">
            <a:avLst/>
          </a:prstGeom>
        </p:spPr>
      </p:pic>
    </p:spTree>
    <p:extLst>
      <p:ext uri="{BB962C8B-B14F-4D97-AF65-F5344CB8AC3E}">
        <p14:creationId xmlns:p14="http://schemas.microsoft.com/office/powerpoint/2010/main" val="17609323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9" descr="Diagram of the eco-schools seven steps model">
            <a:extLst>
              <a:ext uri="{FF2B5EF4-FFF2-40B4-BE49-F238E27FC236}">
                <a16:creationId xmlns:a16="http://schemas.microsoft.com/office/drawing/2014/main" id="{AA00C9D8-6099-4C3B-8470-2796833D056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1"/>
          <a:stretch/>
        </p:blipFill>
        <p:spPr>
          <a:xfrm>
            <a:off x="5621690" y="356774"/>
            <a:ext cx="6243262" cy="6369144"/>
          </a:xfrm>
          <a:prstGeom prst="rect">
            <a:avLst/>
          </a:prstGeom>
          <a:effectLst/>
        </p:spPr>
      </p:pic>
      <p:sp>
        <p:nvSpPr>
          <p:cNvPr id="2" name="Title 1">
            <a:extLst>
              <a:ext uri="{FF2B5EF4-FFF2-40B4-BE49-F238E27FC236}">
                <a16:creationId xmlns:a16="http://schemas.microsoft.com/office/drawing/2014/main" id="{594075EC-8E43-4435-9D90-294C456417DF}"/>
              </a:ext>
            </a:extLst>
          </p:cNvPr>
          <p:cNvSpPr>
            <a:spLocks noGrp="1"/>
          </p:cNvSpPr>
          <p:nvPr>
            <p:ph type="title"/>
          </p:nvPr>
        </p:nvSpPr>
        <p:spPr>
          <a:xfrm>
            <a:off x="648929" y="629266"/>
            <a:ext cx="5127031" cy="1676603"/>
          </a:xfrm>
        </p:spPr>
        <p:txBody>
          <a:bodyPr vert="horz" lIns="91440" tIns="45720" rIns="91440" bIns="45720" rtlCol="0">
            <a:normAutofit fontScale="90000"/>
          </a:bodyPr>
          <a:lstStyle/>
          <a:p>
            <a:r>
              <a:rPr lang="en-US"/>
              <a:t>Eco-Schools </a:t>
            </a:r>
            <a:r>
              <a:rPr lang="en-GB"/>
              <a:t>Programme</a:t>
            </a:r>
            <a:br>
              <a:rPr lang="en-US"/>
            </a:br>
            <a:r>
              <a:rPr lang="en-US"/>
              <a:t>7 step model</a:t>
            </a:r>
          </a:p>
        </p:txBody>
      </p:sp>
      <p:pic>
        <p:nvPicPr>
          <p:cNvPr id="3" name="Picture 7" descr="eco schools logo">
            <a:extLst>
              <a:ext uri="{FF2B5EF4-FFF2-40B4-BE49-F238E27FC236}">
                <a16:creationId xmlns:a16="http://schemas.microsoft.com/office/drawing/2014/main" id="{783D1F55-A60D-4C45-BDC7-6DEDD711E2D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358"/>
          <a:stretch/>
        </p:blipFill>
        <p:spPr>
          <a:xfrm>
            <a:off x="329893" y="5053970"/>
            <a:ext cx="1429354" cy="1534241"/>
          </a:xfrm>
          <a:prstGeom prst="rect">
            <a:avLst/>
          </a:prstGeom>
        </p:spPr>
      </p:pic>
    </p:spTree>
    <p:extLst>
      <p:ext uri="{BB962C8B-B14F-4D97-AF65-F5344CB8AC3E}">
        <p14:creationId xmlns:p14="http://schemas.microsoft.com/office/powerpoint/2010/main" val="240109783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948" y="281484"/>
            <a:ext cx="10515600" cy="1325563"/>
          </a:xfrm>
        </p:spPr>
        <p:txBody>
          <a:bodyPr/>
          <a:lstStyle/>
          <a:p>
            <a:r>
              <a:rPr lang="en-GB" b="1"/>
              <a:t>Meat Free Monday</a:t>
            </a:r>
          </a:p>
        </p:txBody>
      </p:sp>
      <p:sp>
        <p:nvSpPr>
          <p:cNvPr id="3" name="Content Placeholder 2"/>
          <p:cNvSpPr>
            <a:spLocks noGrp="1"/>
          </p:cNvSpPr>
          <p:nvPr>
            <p:ph idx="1"/>
          </p:nvPr>
        </p:nvSpPr>
        <p:spPr>
          <a:xfrm>
            <a:off x="303730" y="1633242"/>
            <a:ext cx="7676431" cy="4374796"/>
          </a:xfrm>
        </p:spPr>
        <p:txBody>
          <a:bodyPr vert="horz" lIns="91440" tIns="45720" rIns="91440" bIns="45720" rtlCol="0" anchor="t">
            <a:noAutofit/>
          </a:bodyPr>
          <a:lstStyle/>
          <a:p>
            <a:r>
              <a:rPr lang="en-GB" sz="2200"/>
              <a:t>Launched by Paul, Mary and Stella McCartney in 2009, </a:t>
            </a:r>
            <a:r>
              <a:rPr lang="en-GB" sz="2200" b="1"/>
              <a:t>Meat Free Monday is a not-for-profit campaign</a:t>
            </a:r>
            <a:r>
              <a:rPr lang="en-GB" sz="2200"/>
              <a:t> which aims to raise awareness of the detrimental environmental impact of animal agriculture and industrial fishing</a:t>
            </a:r>
          </a:p>
          <a:p>
            <a:r>
              <a:rPr lang="en-GB" sz="2200"/>
              <a:t>The campaign encourages people to help slow climate change, conserve precious natural resources and improve their health by having at least one plant-based day each week</a:t>
            </a:r>
          </a:p>
          <a:p>
            <a:endParaRPr lang="en-GB" sz="1200"/>
          </a:p>
        </p:txBody>
      </p:sp>
      <p:pic>
        <p:nvPicPr>
          <p:cNvPr id="4" name="Picture 3" descr="Meat free monday logo">
            <a:extLst>
              <a:ext uri="{FF2B5EF4-FFF2-40B4-BE49-F238E27FC236}">
                <a16:creationId xmlns:a16="http://schemas.microsoft.com/office/drawing/2014/main" id="{AF029B3F-16E4-4D93-8E23-AC22181161D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50392" y="281484"/>
            <a:ext cx="1731880" cy="1498130"/>
          </a:xfrm>
          <a:prstGeom prst="rect">
            <a:avLst/>
          </a:prstGeom>
        </p:spPr>
      </p:pic>
      <p:pic>
        <p:nvPicPr>
          <p:cNvPr id="12" name="Picture 11" descr="Screen shot of meat free monday website">
            <a:extLst>
              <a:ext uri="{FF2B5EF4-FFF2-40B4-BE49-F238E27FC236}">
                <a16:creationId xmlns:a16="http://schemas.microsoft.com/office/drawing/2014/main" id="{51FC225D-E2A0-454A-8BAF-861391F3845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61275" y="2102509"/>
            <a:ext cx="3888948" cy="4366538"/>
          </a:xfrm>
          <a:prstGeom prst="rect">
            <a:avLst/>
          </a:prstGeom>
          <a:ln w="3175">
            <a:solidFill>
              <a:schemeClr val="tx1"/>
            </a:solidFill>
          </a:ln>
        </p:spPr>
      </p:pic>
      <p:pic>
        <p:nvPicPr>
          <p:cNvPr id="13" name="Picture 12" descr="Screen shot of meat free monday website">
            <a:extLst>
              <a:ext uri="{FF2B5EF4-FFF2-40B4-BE49-F238E27FC236}">
                <a16:creationId xmlns:a16="http://schemas.microsoft.com/office/drawing/2014/main" id="{EA38E865-AF48-413B-865F-D871EA9E6DC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55393" y="4285778"/>
            <a:ext cx="1992434" cy="2102963"/>
          </a:xfrm>
          <a:prstGeom prst="rect">
            <a:avLst/>
          </a:prstGeom>
          <a:ln w="3175">
            <a:solidFill>
              <a:schemeClr val="tx1"/>
            </a:solidFill>
          </a:ln>
        </p:spPr>
      </p:pic>
      <p:pic>
        <p:nvPicPr>
          <p:cNvPr id="14" name="Picture 13" descr="Screen shot of meat free monday website">
            <a:extLst>
              <a:ext uri="{FF2B5EF4-FFF2-40B4-BE49-F238E27FC236}">
                <a16:creationId xmlns:a16="http://schemas.microsoft.com/office/drawing/2014/main" id="{EADE4872-C2F6-4A75-A9D3-FB27FCF8593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96736" y="4285778"/>
            <a:ext cx="2131659" cy="2093872"/>
          </a:xfrm>
          <a:prstGeom prst="rect">
            <a:avLst/>
          </a:prstGeom>
          <a:ln w="3175">
            <a:solidFill>
              <a:schemeClr val="tx1"/>
            </a:solidFill>
          </a:ln>
        </p:spPr>
      </p:pic>
      <p:pic>
        <p:nvPicPr>
          <p:cNvPr id="15" name="Picture 14" descr="One day a week can make a world of difference">
            <a:extLst>
              <a:ext uri="{FF2B5EF4-FFF2-40B4-BE49-F238E27FC236}">
                <a16:creationId xmlns:a16="http://schemas.microsoft.com/office/drawing/2014/main" id="{CDC4852D-4E3B-42CB-A41C-04C071732B61}"/>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838781" y="200967"/>
            <a:ext cx="4066968" cy="933450"/>
          </a:xfrm>
          <a:prstGeom prst="rect">
            <a:avLst/>
          </a:prstGeom>
        </p:spPr>
      </p:pic>
      <p:sp>
        <p:nvSpPr>
          <p:cNvPr id="16" name="Rectangle 15">
            <a:extLst>
              <a:ext uri="{FF2B5EF4-FFF2-40B4-BE49-F238E27FC236}">
                <a16:creationId xmlns:a16="http://schemas.microsoft.com/office/drawing/2014/main" id="{435E636D-BFEC-4598-A7CC-B09EE64EFF4F}"/>
              </a:ext>
            </a:extLst>
          </p:cNvPr>
          <p:cNvSpPr/>
          <p:nvPr/>
        </p:nvSpPr>
        <p:spPr>
          <a:xfrm>
            <a:off x="5947718" y="997271"/>
            <a:ext cx="3766993" cy="369332"/>
          </a:xfrm>
          <a:prstGeom prst="rect">
            <a:avLst/>
          </a:prstGeom>
        </p:spPr>
        <p:txBody>
          <a:bodyPr wrap="none">
            <a:spAutoFit/>
          </a:bodyPr>
          <a:lstStyle/>
          <a:p>
            <a:r>
              <a:rPr lang="en-GB">
                <a:hlinkClick r:id="rId8"/>
              </a:rPr>
              <a:t>www.meatfreemondays.com/schools</a:t>
            </a:r>
            <a:endParaRPr lang="en-GB"/>
          </a:p>
        </p:txBody>
      </p:sp>
      <p:pic>
        <p:nvPicPr>
          <p:cNvPr id="17" name="Picture 16" descr="Screen shot of meat free monday website">
            <a:extLst>
              <a:ext uri="{FF2B5EF4-FFF2-40B4-BE49-F238E27FC236}">
                <a16:creationId xmlns:a16="http://schemas.microsoft.com/office/drawing/2014/main" id="{163CFDBC-1BB5-4115-BC68-C6D18DACC9E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802720" y="4285778"/>
            <a:ext cx="2175965" cy="2102962"/>
          </a:xfrm>
          <a:prstGeom prst="rect">
            <a:avLst/>
          </a:prstGeom>
          <a:ln w="3175">
            <a:solidFill>
              <a:schemeClr val="tx1"/>
            </a:solidFill>
          </a:ln>
        </p:spPr>
      </p:pic>
    </p:spTree>
    <p:extLst>
      <p:ext uri="{BB962C8B-B14F-4D97-AF65-F5344CB8AC3E}">
        <p14:creationId xmlns:p14="http://schemas.microsoft.com/office/powerpoint/2010/main" val="339541306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0EA7D7-E09F-41FD-BE34-BFB91B3AEAC8}"/>
              </a:ext>
            </a:extLst>
          </p:cNvPr>
          <p:cNvSpPr txBox="1"/>
          <p:nvPr/>
        </p:nvSpPr>
        <p:spPr>
          <a:xfrm>
            <a:off x="296173" y="3114137"/>
            <a:ext cx="7257690"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4A4A4A"/>
                </a:solidFill>
                <a:latin typeface="proxima-nova"/>
              </a:rPr>
              <a:t>Many of us live our lives rushing through the school day, blink and it’s the end of term. Life is happening, but we may not notice due to everything else that is going on in our school environment.</a:t>
            </a:r>
          </a:p>
          <a:p>
            <a:endParaRPr lang="en-US" dirty="0">
              <a:solidFill>
                <a:srgbClr val="4A4A4A"/>
              </a:solidFill>
              <a:latin typeface="proxima-nova"/>
            </a:endParaRPr>
          </a:p>
          <a:p>
            <a:r>
              <a:rPr lang="en-US" dirty="0">
                <a:solidFill>
                  <a:srgbClr val="4A4A4A"/>
                </a:solidFill>
                <a:latin typeface="proxima-nova"/>
              </a:rPr>
              <a:t>This weeklong project aims to get pupils and school staff thinking about, and actively promoting, positive mental health and well-being.</a:t>
            </a:r>
          </a:p>
          <a:p>
            <a:endParaRPr lang="en-US" dirty="0">
              <a:solidFill>
                <a:srgbClr val="4A4A4A"/>
              </a:solidFill>
              <a:latin typeface="proxima-nova"/>
            </a:endParaRPr>
          </a:p>
          <a:p>
            <a:r>
              <a:rPr lang="en-US" dirty="0">
                <a:solidFill>
                  <a:srgbClr val="4A4A4A"/>
                </a:solidFill>
                <a:latin typeface="proxima-nova"/>
              </a:rPr>
              <a:t>Fits in to the Eco-schools 7 steps model</a:t>
            </a:r>
          </a:p>
        </p:txBody>
      </p:sp>
      <p:sp>
        <p:nvSpPr>
          <p:cNvPr id="4" name="TextBox 3">
            <a:extLst>
              <a:ext uri="{FF2B5EF4-FFF2-40B4-BE49-F238E27FC236}">
                <a16:creationId xmlns:a16="http://schemas.microsoft.com/office/drawing/2014/main" id="{53DE783E-1722-427B-BFBC-5AA48A1A8EC4}"/>
              </a:ext>
            </a:extLst>
          </p:cNvPr>
          <p:cNvSpPr txBox="1"/>
          <p:nvPr/>
        </p:nvSpPr>
        <p:spPr>
          <a:xfrm>
            <a:off x="1230702" y="5457645"/>
            <a:ext cx="537425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hlinkClick r:id="rId2"/>
              </a:rPr>
              <a:t>www.eco-schools.org.uk/wp-content/uploads/2019/05/Mindfulness-Minutes.pdf</a:t>
            </a:r>
            <a:endParaRPr lang="en-US"/>
          </a:p>
        </p:txBody>
      </p:sp>
      <p:pic>
        <p:nvPicPr>
          <p:cNvPr id="6" name="Picture 6" descr="Mindfulness minutes eco-schools logo">
            <a:extLst>
              <a:ext uri="{FF2B5EF4-FFF2-40B4-BE49-F238E27FC236}">
                <a16:creationId xmlns:a16="http://schemas.microsoft.com/office/drawing/2014/main" id="{C4660432-F173-46B8-9212-82223CC9126D}"/>
              </a:ext>
            </a:extLst>
          </p:cNvPr>
          <p:cNvPicPr>
            <a:picLocks noChangeAspect="1"/>
          </p:cNvPicPr>
          <p:nvPr/>
        </p:nvPicPr>
        <p:blipFill>
          <a:blip r:embed="rId3"/>
          <a:stretch>
            <a:fillRect/>
          </a:stretch>
        </p:blipFill>
        <p:spPr>
          <a:xfrm>
            <a:off x="8626" y="-171941"/>
            <a:ext cx="10693879" cy="2083544"/>
          </a:xfrm>
          <a:prstGeom prst="rect">
            <a:avLst/>
          </a:prstGeom>
        </p:spPr>
      </p:pic>
      <p:sp>
        <p:nvSpPr>
          <p:cNvPr id="8" name="Title 7" hidden="1">
            <a:extLst>
              <a:ext uri="{FF2B5EF4-FFF2-40B4-BE49-F238E27FC236}">
                <a16:creationId xmlns:a16="http://schemas.microsoft.com/office/drawing/2014/main" id="{8FF3676C-D00A-4B7B-A877-AD572D54C5CE}"/>
              </a:ext>
            </a:extLst>
          </p:cNvPr>
          <p:cNvSpPr>
            <a:spLocks noGrp="1"/>
          </p:cNvSpPr>
          <p:nvPr>
            <p:ph type="title"/>
          </p:nvPr>
        </p:nvSpPr>
        <p:spPr/>
        <p:txBody>
          <a:bodyPr/>
          <a:lstStyle/>
          <a:p>
            <a:r>
              <a:rPr lang="en-GB">
                <a:cs typeface="Calibri Light"/>
              </a:rPr>
              <a:t>MINDFULNESS MINUTES</a:t>
            </a:r>
          </a:p>
        </p:txBody>
      </p:sp>
      <p:pic>
        <p:nvPicPr>
          <p:cNvPr id="9" name="Picture 9" descr="A screenshot of a cell phone&#10;&#10;Description generated with high confidence">
            <a:extLst>
              <a:ext uri="{FF2B5EF4-FFF2-40B4-BE49-F238E27FC236}">
                <a16:creationId xmlns:a16="http://schemas.microsoft.com/office/drawing/2014/main" id="{E21BF873-5F3B-4814-892C-C4621F2D614D}"/>
              </a:ext>
            </a:extLst>
          </p:cNvPr>
          <p:cNvPicPr>
            <a:picLocks noChangeAspect="1"/>
          </p:cNvPicPr>
          <p:nvPr/>
        </p:nvPicPr>
        <p:blipFill>
          <a:blip r:embed="rId4"/>
          <a:stretch>
            <a:fillRect/>
          </a:stretch>
        </p:blipFill>
        <p:spPr>
          <a:xfrm>
            <a:off x="296173" y="1613279"/>
            <a:ext cx="8543011" cy="1300443"/>
          </a:xfrm>
          <a:prstGeom prst="rect">
            <a:avLst/>
          </a:prstGeom>
        </p:spPr>
      </p:pic>
      <p:pic>
        <p:nvPicPr>
          <p:cNvPr id="5" name="Picture 5" descr="A person that is sitting in the grass&#10;&#10;">
            <a:extLst>
              <a:ext uri="{FF2B5EF4-FFF2-40B4-BE49-F238E27FC236}">
                <a16:creationId xmlns:a16="http://schemas.microsoft.com/office/drawing/2014/main" id="{9A7334BA-5C99-4BD3-AE59-96E0F490EE6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339532" y="1800185"/>
            <a:ext cx="2743200" cy="3602688"/>
          </a:xfrm>
          <a:prstGeom prst="rect">
            <a:avLst/>
          </a:prstGeom>
        </p:spPr>
      </p:pic>
      <p:pic>
        <p:nvPicPr>
          <p:cNvPr id="10" name="Picture 10" descr="A screenshot of mindfulness minutes website">
            <a:extLst>
              <a:ext uri="{FF2B5EF4-FFF2-40B4-BE49-F238E27FC236}">
                <a16:creationId xmlns:a16="http://schemas.microsoft.com/office/drawing/2014/main" id="{512A0C67-ECCF-482B-8735-33FB77C0F09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451802" y="3240640"/>
            <a:ext cx="2340634" cy="3261661"/>
          </a:xfrm>
          <a:prstGeom prst="rect">
            <a:avLst/>
          </a:prstGeom>
          <a:ln>
            <a:solidFill>
              <a:schemeClr val="tx1"/>
            </a:solidFill>
          </a:ln>
        </p:spPr>
      </p:pic>
    </p:spTree>
    <p:extLst>
      <p:ext uri="{BB962C8B-B14F-4D97-AF65-F5344CB8AC3E}">
        <p14:creationId xmlns:p14="http://schemas.microsoft.com/office/powerpoint/2010/main" val="9431148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B0D2B-1CDF-4288-AF9D-5C55D626D92E}"/>
              </a:ext>
            </a:extLst>
          </p:cNvPr>
          <p:cNvSpPr>
            <a:spLocks noGrp="1"/>
          </p:cNvSpPr>
          <p:nvPr>
            <p:ph type="title"/>
          </p:nvPr>
        </p:nvSpPr>
        <p:spPr/>
        <p:txBody>
          <a:bodyPr/>
          <a:lstStyle/>
          <a:p>
            <a:r>
              <a:rPr lang="en-GB">
                <a:cs typeface="Calibri Light"/>
              </a:rPr>
              <a:t>Young Minds </a:t>
            </a:r>
            <a:endParaRPr lang="en-GB"/>
          </a:p>
        </p:txBody>
      </p:sp>
      <p:pic>
        <p:nvPicPr>
          <p:cNvPr id="3" name="Picture 3" descr="Young minds logo">
            <a:extLst>
              <a:ext uri="{FF2B5EF4-FFF2-40B4-BE49-F238E27FC236}">
                <a16:creationId xmlns:a16="http://schemas.microsoft.com/office/drawing/2014/main" id="{5C8D766B-F787-4594-9BF1-25DACB80466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764438" y="595510"/>
            <a:ext cx="2743200" cy="548640"/>
          </a:xfrm>
          <a:prstGeom prst="rect">
            <a:avLst/>
          </a:prstGeom>
        </p:spPr>
      </p:pic>
      <p:pic>
        <p:nvPicPr>
          <p:cNvPr id="4" name="Picture 4" descr="A group of young people walking">
            <a:extLst>
              <a:ext uri="{FF2B5EF4-FFF2-40B4-BE49-F238E27FC236}">
                <a16:creationId xmlns:a16="http://schemas.microsoft.com/office/drawing/2014/main" id="{5D0C4163-98BC-42AD-806E-02F482E4279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21947" y="1650570"/>
            <a:ext cx="2743200" cy="1544030"/>
          </a:xfrm>
          <a:prstGeom prst="rect">
            <a:avLst/>
          </a:prstGeom>
        </p:spPr>
      </p:pic>
      <p:sp>
        <p:nvSpPr>
          <p:cNvPr id="5" name="TextBox 4">
            <a:extLst>
              <a:ext uri="{FF2B5EF4-FFF2-40B4-BE49-F238E27FC236}">
                <a16:creationId xmlns:a16="http://schemas.microsoft.com/office/drawing/2014/main" id="{737FF5A8-2CCD-4534-A46F-6C77AC2BD4CC}"/>
              </a:ext>
            </a:extLst>
          </p:cNvPr>
          <p:cNvSpPr txBox="1"/>
          <p:nvPr/>
        </p:nvSpPr>
        <p:spPr>
          <a:xfrm>
            <a:off x="9195758" y="121632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4"/>
              </a:rPr>
              <a:t>youngminds.org.uk/</a:t>
            </a:r>
            <a:endParaRPr lang="en-US"/>
          </a:p>
        </p:txBody>
      </p:sp>
      <p:sp>
        <p:nvSpPr>
          <p:cNvPr id="6" name="TextBox 5">
            <a:extLst>
              <a:ext uri="{FF2B5EF4-FFF2-40B4-BE49-F238E27FC236}">
                <a16:creationId xmlns:a16="http://schemas.microsoft.com/office/drawing/2014/main" id="{E51277A0-617D-4205-89C1-4ACC617E6861}"/>
              </a:ext>
            </a:extLst>
          </p:cNvPr>
          <p:cNvSpPr txBox="1"/>
          <p:nvPr/>
        </p:nvSpPr>
        <p:spPr>
          <a:xfrm>
            <a:off x="842513" y="1503872"/>
            <a:ext cx="7056407"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We’re leading the fight for a future where all young minds are supported and empowered, whatever the challenges. We’re here to make sure they get the best possible mental health support and have the resilience to overcome life’s difficulties.</a:t>
            </a:r>
            <a:br>
              <a:rPr lang="en-US">
                <a:ea typeface="+mn-lt"/>
                <a:cs typeface="+mn-lt"/>
              </a:rPr>
            </a:br>
            <a:br>
              <a:rPr lang="en-US">
                <a:ea typeface="+mn-lt"/>
                <a:cs typeface="+mn-lt"/>
              </a:rPr>
            </a:br>
            <a:r>
              <a:rPr lang="en-US">
                <a:ea typeface="+mn-lt"/>
                <a:cs typeface="+mn-lt"/>
              </a:rPr>
              <a:t>The crisis in children and young people’s mental health is real and it is urgent. More children and young people than ever before are reaching out for help with their mental health. But for those who take that brave step, help is much too hard to find.</a:t>
            </a:r>
            <a:br>
              <a:rPr lang="en-US">
                <a:ea typeface="+mn-lt"/>
                <a:cs typeface="+mn-lt"/>
              </a:rPr>
            </a:br>
            <a:br>
              <a:rPr lang="en-US">
                <a:ea typeface="+mn-lt"/>
                <a:cs typeface="+mn-lt"/>
              </a:rPr>
            </a:br>
            <a:r>
              <a:rPr lang="en-US">
                <a:ea typeface="+mn-lt"/>
                <a:cs typeface="+mn-lt"/>
              </a:rPr>
              <a:t>Together, we are changing this. We’re fighting for young people’s mental health. Join our fight.</a:t>
            </a:r>
          </a:p>
          <a:p>
            <a:endParaRPr lang="en-US">
              <a:cs typeface="Calibri"/>
            </a:endParaRPr>
          </a:p>
          <a:p>
            <a:r>
              <a:rPr lang="en-US">
                <a:ea typeface="+mn-lt"/>
                <a:cs typeface="+mn-lt"/>
                <a:hlinkClick r:id="rId5"/>
              </a:rPr>
              <a:t>Resources and materials</a:t>
            </a:r>
            <a:r>
              <a:rPr lang="en-US">
                <a:ea typeface="+mn-lt"/>
                <a:cs typeface="+mn-lt"/>
              </a:rPr>
              <a:t> for teachers and school staff to build their skills and make mental health and wellbeing a core, rewarding part of their job.</a:t>
            </a:r>
            <a:endParaRPr lang="en-US"/>
          </a:p>
        </p:txBody>
      </p:sp>
      <p:pic>
        <p:nvPicPr>
          <p:cNvPr id="8" name="Picture 8" descr="A group of people sitting at a table&#10;&#10;">
            <a:extLst>
              <a:ext uri="{FF2B5EF4-FFF2-40B4-BE49-F238E27FC236}">
                <a16:creationId xmlns:a16="http://schemas.microsoft.com/office/drawing/2014/main" id="{A0552737-964D-4E3C-A890-EC9642E45FE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821947" y="3303313"/>
            <a:ext cx="2743200" cy="1545336"/>
          </a:xfrm>
          <a:prstGeom prst="rect">
            <a:avLst/>
          </a:prstGeom>
        </p:spPr>
      </p:pic>
      <p:pic>
        <p:nvPicPr>
          <p:cNvPr id="9" name="Picture 9" descr="A group of people running in a playground&#10;">
            <a:extLst>
              <a:ext uri="{FF2B5EF4-FFF2-40B4-BE49-F238E27FC236}">
                <a16:creationId xmlns:a16="http://schemas.microsoft.com/office/drawing/2014/main" id="{32EC5868-4114-42F4-9074-622BB49BA3E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821947" y="4956709"/>
            <a:ext cx="2743200" cy="1545336"/>
          </a:xfrm>
          <a:prstGeom prst="rect">
            <a:avLst/>
          </a:prstGeom>
        </p:spPr>
      </p:pic>
    </p:spTree>
    <p:extLst>
      <p:ext uri="{BB962C8B-B14F-4D97-AF65-F5344CB8AC3E}">
        <p14:creationId xmlns:p14="http://schemas.microsoft.com/office/powerpoint/2010/main" val="317428737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A931E-60B7-4716-B747-90959E96E930}"/>
              </a:ext>
            </a:extLst>
          </p:cNvPr>
          <p:cNvSpPr>
            <a:spLocks noGrp="1"/>
          </p:cNvSpPr>
          <p:nvPr>
            <p:ph type="title"/>
          </p:nvPr>
        </p:nvSpPr>
        <p:spPr/>
        <p:txBody>
          <a:bodyPr/>
          <a:lstStyle/>
          <a:p>
            <a:r>
              <a:rPr lang="en-GB">
                <a:cs typeface="Calibri Light"/>
              </a:rPr>
              <a:t>RHS Big Soup Share</a:t>
            </a:r>
            <a:endParaRPr lang="en-GB"/>
          </a:p>
        </p:txBody>
      </p:sp>
      <p:pic>
        <p:nvPicPr>
          <p:cNvPr id="3" name="Picture 3" descr="Big soup share logo">
            <a:extLst>
              <a:ext uri="{FF2B5EF4-FFF2-40B4-BE49-F238E27FC236}">
                <a16:creationId xmlns:a16="http://schemas.microsoft.com/office/drawing/2014/main" id="{277B06FE-EA8F-4154-85A4-B5A1508E3BE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397"/>
          <a:stretch/>
        </p:blipFill>
        <p:spPr>
          <a:xfrm>
            <a:off x="9792058" y="57144"/>
            <a:ext cx="1874312" cy="1855918"/>
          </a:xfrm>
          <a:prstGeom prst="rect">
            <a:avLst/>
          </a:prstGeom>
        </p:spPr>
      </p:pic>
      <p:sp>
        <p:nvSpPr>
          <p:cNvPr id="4" name="TextBox 3">
            <a:extLst>
              <a:ext uri="{FF2B5EF4-FFF2-40B4-BE49-F238E27FC236}">
                <a16:creationId xmlns:a16="http://schemas.microsoft.com/office/drawing/2014/main" id="{C18782E1-94EA-4A0F-8912-7CF4F40E1A23}"/>
              </a:ext>
            </a:extLst>
          </p:cNvPr>
          <p:cNvSpPr txBox="1"/>
          <p:nvPr/>
        </p:nvSpPr>
        <p:spPr>
          <a:xfrm>
            <a:off x="842514" y="6234023"/>
            <a:ext cx="570493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4"/>
              </a:rPr>
              <a:t>schoolgardening.rhs.org.uk/Competitions/Big-Soup-Share</a:t>
            </a:r>
            <a:endParaRPr lang="en-US"/>
          </a:p>
        </p:txBody>
      </p:sp>
      <p:pic>
        <p:nvPicPr>
          <p:cNvPr id="5" name="Picture 5" descr="A group of children sitting in a garden&#10;&#10;">
            <a:extLst>
              <a:ext uri="{FF2B5EF4-FFF2-40B4-BE49-F238E27FC236}">
                <a16:creationId xmlns:a16="http://schemas.microsoft.com/office/drawing/2014/main" id="{90BBCB7E-3FEB-4FA8-B32D-D0463E8DDA0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433757" y="1982638"/>
            <a:ext cx="3533954" cy="2360762"/>
          </a:xfrm>
          <a:prstGeom prst="rect">
            <a:avLst/>
          </a:prstGeom>
        </p:spPr>
      </p:pic>
      <p:sp>
        <p:nvSpPr>
          <p:cNvPr id="6" name="TextBox 5">
            <a:extLst>
              <a:ext uri="{FF2B5EF4-FFF2-40B4-BE49-F238E27FC236}">
                <a16:creationId xmlns:a16="http://schemas.microsoft.com/office/drawing/2014/main" id="{589D2BC0-1C9B-498E-B613-93BC7D393BBD}"/>
              </a:ext>
            </a:extLst>
          </p:cNvPr>
          <p:cNvSpPr txBox="1"/>
          <p:nvPr/>
        </p:nvSpPr>
        <p:spPr>
          <a:xfrm>
            <a:off x="770626" y="1489495"/>
            <a:ext cx="7300822" cy="46525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0000"/>
                </a:solidFill>
                <a:latin typeface="Calibri"/>
                <a:cs typeface="arial"/>
              </a:rPr>
              <a:t>The Big Soup Share is a chance to celebrate the work you do in your garden by harvesting your crops, whizzing them up into a delicious soup and sharing it out with others.</a:t>
            </a:r>
          </a:p>
          <a:p>
            <a:pPr>
              <a:spcBef>
                <a:spcPts val="500"/>
              </a:spcBef>
            </a:pPr>
            <a:r>
              <a:rPr lang="en-US">
                <a:solidFill>
                  <a:srgbClr val="000000"/>
                </a:solidFill>
                <a:latin typeface="Calibri"/>
                <a:cs typeface="arial"/>
              </a:rPr>
              <a:t>You may wish to share your soup with the rest of your school or group or hold a big event and share the soup with family, friends and other members of your local community.</a:t>
            </a:r>
          </a:p>
          <a:p>
            <a:pPr>
              <a:spcBef>
                <a:spcPts val="500"/>
              </a:spcBef>
            </a:pPr>
            <a:r>
              <a:rPr lang="en-US">
                <a:ea typeface="+mn-lt"/>
                <a:cs typeface="+mn-lt"/>
              </a:rPr>
              <a:t>Any schools, youth groups or community groups based in the UK can take part and apply to receive pack full of resources to help with your event. The premise is simple, and we think it's a great way to engage with young people, whether young people are a part of your group already, or you're looking to engage with them more.</a:t>
            </a:r>
          </a:p>
          <a:p>
            <a:endParaRPr lang="en-US">
              <a:ea typeface="+mn-lt"/>
              <a:cs typeface="+mn-lt"/>
            </a:endParaRPr>
          </a:p>
          <a:p>
            <a:pPr marL="285750" indent="-285750">
              <a:buFont typeface="Arial"/>
              <a:buChar char="•"/>
            </a:pPr>
            <a:r>
              <a:rPr lang="en-US">
                <a:ea typeface="+mn-lt"/>
                <a:cs typeface="+mn-lt"/>
              </a:rPr>
              <a:t>Use the </a:t>
            </a:r>
            <a:r>
              <a:rPr lang="en-US">
                <a:ea typeface="+mn-lt"/>
                <a:cs typeface="+mn-lt"/>
                <a:hlinkClick r:id="rId6"/>
              </a:rPr>
              <a:t>resources</a:t>
            </a:r>
            <a:r>
              <a:rPr lang="en-US">
                <a:ea typeface="+mn-lt"/>
                <a:cs typeface="+mn-lt"/>
              </a:rPr>
              <a:t> to help plan for your event and help you with what to do afterwards</a:t>
            </a:r>
          </a:p>
          <a:p>
            <a:pPr marL="285750" indent="-285750">
              <a:buFont typeface="Arial"/>
              <a:buChar char="•"/>
            </a:pPr>
            <a:r>
              <a:rPr lang="en-US">
                <a:ea typeface="+mn-lt"/>
                <a:cs typeface="+mn-lt"/>
              </a:rPr>
              <a:t>Register</a:t>
            </a:r>
            <a:r>
              <a:rPr lang="en-US">
                <a:cs typeface="Calibri"/>
              </a:rPr>
              <a:t> for 2020 </a:t>
            </a:r>
            <a:r>
              <a:rPr lang="en-US">
                <a:cs typeface="Calibri"/>
                <a:hlinkClick r:id="rId7"/>
              </a:rPr>
              <a:t>here</a:t>
            </a:r>
            <a:endParaRPr lang="en-US">
              <a:cs typeface="Calibri"/>
            </a:endParaRPr>
          </a:p>
          <a:p>
            <a:endParaRPr lang="en-US">
              <a:cs typeface="Calibri"/>
            </a:endParaRPr>
          </a:p>
        </p:txBody>
      </p:sp>
      <p:pic>
        <p:nvPicPr>
          <p:cNvPr id="7" name="Picture 7" descr="Big soup share introductory film">
            <a:hlinkClick r:id="" action="ppaction://media"/>
            <a:extLst>
              <a:ext uri="{FF2B5EF4-FFF2-40B4-BE49-F238E27FC236}">
                <a16:creationId xmlns:a16="http://schemas.microsoft.com/office/drawing/2014/main" id="{E74E8880-2751-4844-BFE2-4FF8049CFA0D}"/>
              </a:ext>
            </a:extLst>
          </p:cNvPr>
          <p:cNvPicPr>
            <a:picLocks noRot="1" noChangeAspect="1"/>
          </p:cNvPicPr>
          <p:nvPr>
            <a:videoFile r:link="rId1"/>
          </p:nvPr>
        </p:nvPicPr>
        <p:blipFill>
          <a:blip r:embed="rId8"/>
          <a:stretch>
            <a:fillRect/>
          </a:stretch>
        </p:blipFill>
        <p:spPr>
          <a:xfrm>
            <a:off x="8439509" y="4457879"/>
            <a:ext cx="3536831" cy="2241071"/>
          </a:xfrm>
          <a:prstGeom prst="rect">
            <a:avLst/>
          </a:prstGeom>
        </p:spPr>
      </p:pic>
    </p:spTree>
    <p:extLst>
      <p:ext uri="{BB962C8B-B14F-4D97-AF65-F5344CB8AC3E}">
        <p14:creationId xmlns:p14="http://schemas.microsoft.com/office/powerpoint/2010/main" val="22811343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65E37-9FC9-4D23-AFCB-42385D3BBE6F}"/>
              </a:ext>
            </a:extLst>
          </p:cNvPr>
          <p:cNvSpPr>
            <a:spLocks noGrp="1"/>
          </p:cNvSpPr>
          <p:nvPr>
            <p:ph type="title"/>
          </p:nvPr>
        </p:nvSpPr>
        <p:spPr/>
        <p:txBody>
          <a:bodyPr/>
          <a:lstStyle/>
          <a:p>
            <a:r>
              <a:rPr lang="en-GB">
                <a:cs typeface="Calibri Light"/>
              </a:rPr>
              <a:t>Facetime a Farmer</a:t>
            </a:r>
            <a:endParaRPr lang="en-GB"/>
          </a:p>
        </p:txBody>
      </p:sp>
      <p:pic>
        <p:nvPicPr>
          <p:cNvPr id="3" name="Picture 3" descr="Farmer time logo">
            <a:extLst>
              <a:ext uri="{FF2B5EF4-FFF2-40B4-BE49-F238E27FC236}">
                <a16:creationId xmlns:a16="http://schemas.microsoft.com/office/drawing/2014/main" id="{311F0358-E10F-4729-918B-9674C6D4901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15268" y="164050"/>
            <a:ext cx="2254370" cy="2173558"/>
          </a:xfrm>
          <a:prstGeom prst="rect">
            <a:avLst/>
          </a:prstGeom>
        </p:spPr>
      </p:pic>
      <p:sp>
        <p:nvSpPr>
          <p:cNvPr id="4" name="TextBox 3">
            <a:extLst>
              <a:ext uri="{FF2B5EF4-FFF2-40B4-BE49-F238E27FC236}">
                <a16:creationId xmlns:a16="http://schemas.microsoft.com/office/drawing/2014/main" id="{A582E3A3-4C7F-4642-BAD4-710507B07DBB}"/>
              </a:ext>
            </a:extLst>
          </p:cNvPr>
          <p:cNvSpPr txBox="1"/>
          <p:nvPr/>
        </p:nvSpPr>
        <p:spPr>
          <a:xfrm>
            <a:off x="1043796" y="5745193"/>
            <a:ext cx="454036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hlinkClick r:id="rId4"/>
              </a:rPr>
              <a:t>https://leafuk.org/farmertime/home</a:t>
            </a:r>
            <a:endParaRPr lang="en-US"/>
          </a:p>
        </p:txBody>
      </p:sp>
      <p:pic>
        <p:nvPicPr>
          <p:cNvPr id="5" name="Picture 5" descr="Introductory film to Farmer time">
            <a:hlinkClick r:id="" action="ppaction://media"/>
            <a:extLst>
              <a:ext uri="{FF2B5EF4-FFF2-40B4-BE49-F238E27FC236}">
                <a16:creationId xmlns:a16="http://schemas.microsoft.com/office/drawing/2014/main" id="{2EA4D821-54E4-47FA-A3A5-078F10AC7BBD}"/>
              </a:ext>
            </a:extLst>
          </p:cNvPr>
          <p:cNvPicPr>
            <a:picLocks noRot="1" noChangeAspect="1"/>
          </p:cNvPicPr>
          <p:nvPr>
            <a:videoFile r:link="rId1"/>
          </p:nvPr>
        </p:nvPicPr>
        <p:blipFill>
          <a:blip r:embed="rId5"/>
          <a:stretch>
            <a:fillRect/>
          </a:stretch>
        </p:blipFill>
        <p:spPr>
          <a:xfrm>
            <a:off x="6958642" y="4055313"/>
            <a:ext cx="4572000" cy="2571750"/>
          </a:xfrm>
          <a:prstGeom prst="rect">
            <a:avLst/>
          </a:prstGeom>
        </p:spPr>
      </p:pic>
      <p:pic>
        <p:nvPicPr>
          <p:cNvPr id="6" name="Picture 6" descr="Image of a farmer in field with sheep and dog, talking of camera phone">
            <a:extLst>
              <a:ext uri="{FF2B5EF4-FFF2-40B4-BE49-F238E27FC236}">
                <a16:creationId xmlns:a16="http://schemas.microsoft.com/office/drawing/2014/main" id="{E007906C-5E50-41C2-A3AA-4661C6E33B1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831456" y="250741"/>
            <a:ext cx="3677728" cy="2086442"/>
          </a:xfrm>
          <a:prstGeom prst="rect">
            <a:avLst/>
          </a:prstGeom>
        </p:spPr>
      </p:pic>
      <p:pic>
        <p:nvPicPr>
          <p:cNvPr id="7" name="Picture 7" descr="Image of children in a classroom">
            <a:extLst>
              <a:ext uri="{FF2B5EF4-FFF2-40B4-BE49-F238E27FC236}">
                <a16:creationId xmlns:a16="http://schemas.microsoft.com/office/drawing/2014/main" id="{CA8A77D5-1DF4-4E57-990C-56D012E7944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254814" y="2047910"/>
            <a:ext cx="3232030" cy="1827649"/>
          </a:xfrm>
          <a:prstGeom prst="rect">
            <a:avLst/>
          </a:prstGeom>
        </p:spPr>
      </p:pic>
      <p:sp>
        <p:nvSpPr>
          <p:cNvPr id="8" name="TextBox 7">
            <a:extLst>
              <a:ext uri="{FF2B5EF4-FFF2-40B4-BE49-F238E27FC236}">
                <a16:creationId xmlns:a16="http://schemas.microsoft.com/office/drawing/2014/main" id="{C5453B1A-A6A5-4E4E-99FD-95CF70C2E747}"/>
              </a:ext>
            </a:extLst>
          </p:cNvPr>
          <p:cNvSpPr txBox="1"/>
          <p:nvPr/>
        </p:nvSpPr>
        <p:spPr>
          <a:xfrm>
            <a:off x="684362" y="1834551"/>
            <a:ext cx="4799164"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Fira Sans"/>
              </a:rPr>
              <a:t>Farmer Time is all about harnessing the power of digital communications to inspire, engage and educate young people about not only the journey from farm to fork but also the everchanging, diverse agricultural industry.</a:t>
            </a:r>
            <a:endParaRPr lang="en-US">
              <a:latin typeface="Calibri" panose="020F0502020204030204"/>
              <a:cs typeface="Calibri"/>
            </a:endParaRPr>
          </a:p>
          <a:p>
            <a:endParaRPr lang="en-US">
              <a:latin typeface="Fira Sans"/>
            </a:endParaRPr>
          </a:p>
          <a:p>
            <a:r>
              <a:rPr lang="en-US">
                <a:latin typeface="Fira Sans"/>
              </a:rPr>
              <a:t>Children regularly chat live to their matched farmer from their classrooms through FaceTime or Skype, discuss ideas, ask questions, share knowledge and gain a ‘real-time’ understanding of the issues farmers face every day.</a:t>
            </a:r>
            <a:endParaRPr lang="en-US">
              <a:cs typeface="Calibri"/>
            </a:endParaRPr>
          </a:p>
        </p:txBody>
      </p:sp>
    </p:spTree>
    <p:extLst>
      <p:ext uri="{BB962C8B-B14F-4D97-AF65-F5344CB8AC3E}">
        <p14:creationId xmlns:p14="http://schemas.microsoft.com/office/powerpoint/2010/main" val="157021850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3C6BC12-0BB1-465C-977C-0F22410B670C}"/>
              </a:ext>
            </a:extLst>
          </p:cNvPr>
          <p:cNvSpPr>
            <a:spLocks noGrp="1"/>
          </p:cNvSpPr>
          <p:nvPr>
            <p:ph type="title"/>
          </p:nvPr>
        </p:nvSpPr>
        <p:spPr>
          <a:xfrm>
            <a:off x="640079" y="2053641"/>
            <a:ext cx="3669161" cy="2760098"/>
          </a:xfrm>
        </p:spPr>
        <p:txBody>
          <a:bodyPr vert="horz" lIns="91440" tIns="45720" rIns="91440" bIns="45720" rtlCol="0" anchor="ctr">
            <a:normAutofit/>
          </a:bodyPr>
          <a:lstStyle/>
          <a:p>
            <a:r>
              <a:rPr lang="en-US" dirty="0">
                <a:solidFill>
                  <a:srgbClr val="FFFFFF"/>
                </a:solidFill>
                <a:cs typeface="Calibri Light"/>
              </a:rPr>
              <a:t>Curriculum Links </a:t>
            </a:r>
            <a:r>
              <a:rPr lang="en-US" dirty="0">
                <a:solidFill>
                  <a:srgbClr val="8D63A6"/>
                </a:solidFill>
                <a:cs typeface="Calibri Light"/>
              </a:rPr>
              <a:t>1</a:t>
            </a:r>
            <a:endParaRPr lang="en-US" sz="4400" kern="1200" dirty="0">
              <a:solidFill>
                <a:srgbClr val="8D63A6"/>
              </a:solidFill>
            </a:endParaRPr>
          </a:p>
        </p:txBody>
      </p:sp>
      <p:sp>
        <p:nvSpPr>
          <p:cNvPr id="3" name="TextBox 2">
            <a:extLst>
              <a:ext uri="{FF2B5EF4-FFF2-40B4-BE49-F238E27FC236}">
                <a16:creationId xmlns:a16="http://schemas.microsoft.com/office/drawing/2014/main" id="{AC12B773-C582-4528-AB2F-25B5FD61DD8B}"/>
              </a:ext>
            </a:extLst>
          </p:cNvPr>
          <p:cNvSpPr txBox="1"/>
          <p:nvPr/>
        </p:nvSpPr>
        <p:spPr>
          <a:xfrm>
            <a:off x="6090574" y="801866"/>
            <a:ext cx="5306084" cy="5230634"/>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Autofit/>
          </a:bodyPr>
          <a:lstStyle/>
          <a:p>
            <a:pPr>
              <a:lnSpc>
                <a:spcPct val="90000"/>
              </a:lnSpc>
              <a:spcAft>
                <a:spcPts val="600"/>
              </a:spcAft>
            </a:pPr>
            <a:r>
              <a:rPr lang="en-US" sz="1400" b="1" dirty="0">
                <a:solidFill>
                  <a:srgbClr val="000000"/>
                </a:solidFill>
              </a:rPr>
              <a:t>Language &amp; Literacy Writing </a:t>
            </a:r>
            <a:endParaRPr lang="en-US" sz="1400" b="1" dirty="0"/>
          </a:p>
          <a:p>
            <a:pPr marL="285750" indent="-228600">
              <a:lnSpc>
                <a:spcPct val="90000"/>
              </a:lnSpc>
              <a:spcAft>
                <a:spcPts val="600"/>
              </a:spcAft>
              <a:buFont typeface="Arial" panose="020B0604020202020204" pitchFamily="34" charset="0"/>
              <a:buChar char="•"/>
            </a:pPr>
            <a:r>
              <a:rPr lang="en-US" sz="1400" dirty="0">
                <a:solidFill>
                  <a:srgbClr val="000000"/>
                </a:solidFill>
              </a:rPr>
              <a:t>Create presentations on a Healthy Living theme such as friendship and conflict resolution. </a:t>
            </a:r>
            <a:endParaRPr lang="en-US" sz="1400" dirty="0">
              <a:solidFill>
                <a:srgbClr val="000000"/>
              </a:solidFill>
              <a:cs typeface="Calibri"/>
            </a:endParaRPr>
          </a:p>
          <a:p>
            <a:pPr marL="285750" indent="-228600">
              <a:lnSpc>
                <a:spcPct val="90000"/>
              </a:lnSpc>
              <a:spcAft>
                <a:spcPts val="600"/>
              </a:spcAft>
              <a:buFont typeface="Arial" panose="020B0604020202020204" pitchFamily="34" charset="0"/>
              <a:buChar char="•"/>
            </a:pPr>
            <a:r>
              <a:rPr lang="en-US" sz="1400" dirty="0">
                <a:solidFill>
                  <a:srgbClr val="000000"/>
                </a:solidFill>
              </a:rPr>
              <a:t>Write a report or article on, for example, healthy minds or the problem of unhealthy breaks and a lack of exercise. </a:t>
            </a:r>
            <a:endParaRPr lang="en-US" sz="1400" dirty="0">
              <a:solidFill>
                <a:srgbClr val="000000"/>
              </a:solidFill>
              <a:cs typeface="Calibri"/>
            </a:endParaRPr>
          </a:p>
          <a:p>
            <a:pPr marL="285750" indent="-228600">
              <a:lnSpc>
                <a:spcPct val="90000"/>
              </a:lnSpc>
              <a:spcAft>
                <a:spcPts val="600"/>
              </a:spcAft>
              <a:buFont typeface="Arial" panose="020B0604020202020204" pitchFamily="34" charset="0"/>
              <a:buChar char="•"/>
            </a:pPr>
            <a:r>
              <a:rPr lang="en-US" sz="1400" dirty="0">
                <a:solidFill>
                  <a:srgbClr val="000000"/>
                </a:solidFill>
              </a:rPr>
              <a:t>Write in different styles within the Healthy Living topic e.g. journey of a food product or write a food diary or exercise diary. </a:t>
            </a:r>
            <a:endParaRPr lang="en-US" sz="1400" dirty="0">
              <a:solidFill>
                <a:srgbClr val="000000"/>
              </a:solidFill>
              <a:cs typeface="Calibri"/>
            </a:endParaRPr>
          </a:p>
          <a:p>
            <a:pPr>
              <a:lnSpc>
                <a:spcPct val="90000"/>
              </a:lnSpc>
              <a:spcAft>
                <a:spcPts val="600"/>
              </a:spcAft>
            </a:pPr>
            <a:r>
              <a:rPr lang="en-US" sz="1400" b="1" dirty="0">
                <a:solidFill>
                  <a:srgbClr val="000000"/>
                </a:solidFill>
              </a:rPr>
              <a:t>Talking &amp; Listening </a:t>
            </a:r>
            <a:endParaRPr lang="en-US" sz="1400" b="1" dirty="0">
              <a:solidFill>
                <a:srgbClr val="000000"/>
              </a:solidFill>
              <a:cs typeface="Calibri" panose="020F0502020204030204"/>
            </a:endParaRPr>
          </a:p>
          <a:p>
            <a:pPr marL="285750" indent="-228600">
              <a:lnSpc>
                <a:spcPct val="90000"/>
              </a:lnSpc>
              <a:spcAft>
                <a:spcPts val="600"/>
              </a:spcAft>
              <a:buFont typeface="Arial" panose="020B0604020202020204" pitchFamily="34" charset="0"/>
              <a:buChar char="•"/>
            </a:pPr>
            <a:r>
              <a:rPr lang="en-US" sz="1400" dirty="0">
                <a:solidFill>
                  <a:srgbClr val="000000"/>
                </a:solidFill>
              </a:rPr>
              <a:t>Perform poetry about exercise, foods etc. </a:t>
            </a:r>
          </a:p>
          <a:p>
            <a:pPr marL="285750" indent="-228600">
              <a:lnSpc>
                <a:spcPct val="90000"/>
              </a:lnSpc>
              <a:spcAft>
                <a:spcPts val="600"/>
              </a:spcAft>
              <a:buFont typeface="Arial" panose="020B0604020202020204" pitchFamily="34" charset="0"/>
              <a:buChar char="•"/>
            </a:pPr>
            <a:r>
              <a:rPr lang="en-US" sz="1400" dirty="0">
                <a:solidFill>
                  <a:srgbClr val="000000"/>
                </a:solidFill>
              </a:rPr>
              <a:t>Interview locals about health problems in the area. Carry out interviews with staff of </a:t>
            </a:r>
            <a:r>
              <a:rPr lang="en-US" sz="1400" dirty="0" err="1">
                <a:solidFill>
                  <a:srgbClr val="000000"/>
                </a:solidFill>
              </a:rPr>
              <a:t>organisations</a:t>
            </a:r>
            <a:r>
              <a:rPr lang="en-US" sz="1400" dirty="0">
                <a:solidFill>
                  <a:srgbClr val="000000"/>
                </a:solidFill>
              </a:rPr>
              <a:t> such as Public Health Agency. </a:t>
            </a:r>
            <a:endParaRPr lang="en-US" sz="1400" dirty="0">
              <a:solidFill>
                <a:srgbClr val="000000"/>
              </a:solidFill>
              <a:cs typeface="Calibri"/>
            </a:endParaRPr>
          </a:p>
          <a:p>
            <a:pPr marL="285750" indent="-228600">
              <a:lnSpc>
                <a:spcPct val="90000"/>
              </a:lnSpc>
              <a:spcAft>
                <a:spcPts val="600"/>
              </a:spcAft>
              <a:buFont typeface="Arial" panose="020B0604020202020204" pitchFamily="34" charset="0"/>
              <a:buChar char="•"/>
            </a:pPr>
            <a:r>
              <a:rPr lang="en-US" sz="1400" dirty="0">
                <a:solidFill>
                  <a:srgbClr val="000000"/>
                </a:solidFill>
              </a:rPr>
              <a:t>Participate in group and class discussions. Share, respond to and evaluate ideas, arguments and points of view and use evidence or reason to justify opinions, actions or proposals. </a:t>
            </a:r>
            <a:endParaRPr lang="en-US" sz="1400" dirty="0">
              <a:solidFill>
                <a:srgbClr val="000000"/>
              </a:solidFill>
              <a:cs typeface="Calibri"/>
            </a:endParaRPr>
          </a:p>
          <a:p>
            <a:pPr marL="285750" indent="-228600">
              <a:lnSpc>
                <a:spcPct val="90000"/>
              </a:lnSpc>
              <a:spcAft>
                <a:spcPts val="600"/>
              </a:spcAft>
              <a:buFont typeface="Arial" panose="020B0604020202020204" pitchFamily="34" charset="0"/>
              <a:buChar char="•"/>
            </a:pPr>
            <a:r>
              <a:rPr lang="en-US" sz="1400" dirty="0">
                <a:solidFill>
                  <a:srgbClr val="000000"/>
                </a:solidFill>
              </a:rPr>
              <a:t>Invite local athletes or sportspeople into assembly to talk to children about the benefits of being active and what it takes to be an athlete. </a:t>
            </a:r>
            <a:endParaRPr lang="en-US" sz="1400" dirty="0">
              <a:solidFill>
                <a:srgbClr val="000000"/>
              </a:solidFill>
              <a:cs typeface="Calibri"/>
            </a:endParaRPr>
          </a:p>
          <a:p>
            <a:pPr>
              <a:lnSpc>
                <a:spcPct val="90000"/>
              </a:lnSpc>
              <a:spcAft>
                <a:spcPts val="600"/>
              </a:spcAft>
            </a:pPr>
            <a:r>
              <a:rPr lang="en-US" sz="1400" b="1" dirty="0">
                <a:solidFill>
                  <a:srgbClr val="000000"/>
                </a:solidFill>
              </a:rPr>
              <a:t>Reading </a:t>
            </a:r>
            <a:endParaRPr lang="en-US" sz="1400" b="1" dirty="0">
              <a:solidFill>
                <a:srgbClr val="000000"/>
              </a:solidFill>
              <a:cs typeface="Calibri" panose="020F0502020204030204"/>
            </a:endParaRPr>
          </a:p>
          <a:p>
            <a:pPr marL="285750" indent="-228600">
              <a:lnSpc>
                <a:spcPct val="90000"/>
              </a:lnSpc>
              <a:spcAft>
                <a:spcPts val="600"/>
              </a:spcAft>
              <a:buFont typeface="Arial" panose="020B0604020202020204" pitchFamily="34" charset="0"/>
              <a:buChar char="•"/>
            </a:pPr>
            <a:r>
              <a:rPr lang="en-US" sz="1400" dirty="0">
                <a:solidFill>
                  <a:srgbClr val="000000"/>
                </a:solidFill>
              </a:rPr>
              <a:t>Find out about the impacts of a lack of exercise or eating too many fatty foods by gathering articles, searching the web etc. </a:t>
            </a:r>
            <a:endParaRPr lang="en-US" sz="1400" dirty="0">
              <a:solidFill>
                <a:srgbClr val="000000"/>
              </a:solidFill>
              <a:cs typeface="Calibri"/>
            </a:endParaRPr>
          </a:p>
          <a:p>
            <a:pPr marL="285750" indent="-228600">
              <a:lnSpc>
                <a:spcPct val="90000"/>
              </a:lnSpc>
              <a:spcAft>
                <a:spcPts val="600"/>
              </a:spcAft>
              <a:buFont typeface="Arial" panose="020B0604020202020204" pitchFamily="34" charset="0"/>
              <a:buChar char="•"/>
            </a:pPr>
            <a:r>
              <a:rPr lang="en-US" sz="1400" dirty="0">
                <a:solidFill>
                  <a:srgbClr val="000000"/>
                </a:solidFill>
              </a:rPr>
              <a:t>Follow instructions on food products on how to cook/ store/freeze them. </a:t>
            </a:r>
            <a:endParaRPr lang="en-US" sz="1400" dirty="0">
              <a:solidFill>
                <a:srgbClr val="000000"/>
              </a:solidFill>
              <a:cs typeface="Calibri"/>
            </a:endParaRPr>
          </a:p>
          <a:p>
            <a:pPr marL="285750" indent="-228600">
              <a:lnSpc>
                <a:spcPct val="90000"/>
              </a:lnSpc>
              <a:spcAft>
                <a:spcPts val="600"/>
              </a:spcAft>
              <a:buFont typeface="Arial" panose="020B0604020202020204" pitchFamily="34" charset="0"/>
              <a:buChar char="•"/>
            </a:pPr>
            <a:r>
              <a:rPr lang="en-US" sz="1400" dirty="0">
                <a:solidFill>
                  <a:srgbClr val="000000"/>
                </a:solidFill>
              </a:rPr>
              <a:t>Consider, interpret and discuss texts, exploring the ways in which language can be manipulated in order to affect the reader or engage attention such as scientific articles and reports. </a:t>
            </a:r>
            <a:endParaRPr lang="en-US" sz="1400" dirty="0">
              <a:solidFill>
                <a:srgbClr val="000000"/>
              </a:solidFill>
              <a:cs typeface="Calibri"/>
            </a:endParaRPr>
          </a:p>
        </p:txBody>
      </p:sp>
    </p:spTree>
    <p:extLst>
      <p:ext uri="{BB962C8B-B14F-4D97-AF65-F5344CB8AC3E}">
        <p14:creationId xmlns:p14="http://schemas.microsoft.com/office/powerpoint/2010/main" val="395010426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D4CACB9-5B1E-4899-B3DC-F3EFD50CF215}"/>
              </a:ext>
            </a:extLst>
          </p:cNvPr>
          <p:cNvSpPr>
            <a:spLocks noGrp="1"/>
          </p:cNvSpPr>
          <p:nvPr>
            <p:ph type="title"/>
          </p:nvPr>
        </p:nvSpPr>
        <p:spPr>
          <a:xfrm>
            <a:off x="640079" y="2053641"/>
            <a:ext cx="3669161" cy="2760098"/>
          </a:xfrm>
        </p:spPr>
        <p:txBody>
          <a:bodyPr vert="horz" lIns="91440" tIns="45720" rIns="91440" bIns="45720" rtlCol="0" anchor="ctr">
            <a:normAutofit/>
          </a:bodyPr>
          <a:lstStyle/>
          <a:p>
            <a:r>
              <a:rPr lang="en-US" kern="1200" dirty="0">
                <a:solidFill>
                  <a:srgbClr val="FFFFFF"/>
                </a:solidFill>
                <a:latin typeface="+mj-lt"/>
                <a:ea typeface="+mj-ea"/>
                <a:cs typeface="+mj-cs"/>
              </a:rPr>
              <a:t>Curriculum Links </a:t>
            </a:r>
            <a:r>
              <a:rPr lang="en-US" kern="1200" dirty="0">
                <a:solidFill>
                  <a:srgbClr val="8D63A6"/>
                </a:solidFill>
                <a:latin typeface="+mj-lt"/>
                <a:ea typeface="+mj-ea"/>
                <a:cs typeface="+mj-cs"/>
              </a:rPr>
              <a:t>2</a:t>
            </a:r>
          </a:p>
        </p:txBody>
      </p:sp>
      <p:sp>
        <p:nvSpPr>
          <p:cNvPr id="3" name="TextBox 2">
            <a:extLst>
              <a:ext uri="{FF2B5EF4-FFF2-40B4-BE49-F238E27FC236}">
                <a16:creationId xmlns:a16="http://schemas.microsoft.com/office/drawing/2014/main" id="{0597832A-3ED6-403B-91AA-515A04C963A4}"/>
              </a:ext>
            </a:extLst>
          </p:cNvPr>
          <p:cNvSpPr txBox="1"/>
          <p:nvPr/>
        </p:nvSpPr>
        <p:spPr>
          <a:xfrm>
            <a:off x="6090574" y="801866"/>
            <a:ext cx="5306084" cy="5230634"/>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Autofit/>
          </a:bodyPr>
          <a:lstStyle/>
          <a:p>
            <a:pPr>
              <a:lnSpc>
                <a:spcPct val="90000"/>
              </a:lnSpc>
              <a:spcAft>
                <a:spcPts val="600"/>
              </a:spcAft>
            </a:pPr>
            <a:r>
              <a:rPr lang="en-US" sz="1300" b="1" dirty="0">
                <a:solidFill>
                  <a:srgbClr val="000000"/>
                </a:solidFill>
              </a:rPr>
              <a:t>Religious Education </a:t>
            </a:r>
            <a:endParaRPr lang="en-US" b="1" dirty="0"/>
          </a:p>
          <a:p>
            <a:pPr marL="285750" indent="-228600">
              <a:lnSpc>
                <a:spcPct val="90000"/>
              </a:lnSpc>
              <a:spcAft>
                <a:spcPts val="600"/>
              </a:spcAft>
              <a:buFont typeface="Arial" panose="020B0604020202020204" pitchFamily="34" charset="0"/>
              <a:buChar char="•"/>
            </a:pPr>
            <a:r>
              <a:rPr lang="en-US" sz="1300" dirty="0">
                <a:solidFill>
                  <a:srgbClr val="000000"/>
                </a:solidFill>
              </a:rPr>
              <a:t>​Creation story- what plants and animals humans were meant to eat as outlined in the Bible. </a:t>
            </a:r>
            <a:endParaRPr lang="en-US" sz="1300" dirty="0">
              <a:solidFill>
                <a:srgbClr val="000000"/>
              </a:solidFill>
              <a:cs typeface="Calibri"/>
            </a:endParaRPr>
          </a:p>
          <a:p>
            <a:pPr marL="285750" indent="-228600">
              <a:lnSpc>
                <a:spcPct val="90000"/>
              </a:lnSpc>
              <a:spcAft>
                <a:spcPts val="600"/>
              </a:spcAft>
              <a:buFont typeface="Arial" panose="020B0604020202020204" pitchFamily="34" charset="0"/>
              <a:buChar char="•"/>
            </a:pPr>
            <a:r>
              <a:rPr lang="en-US" sz="1300" dirty="0">
                <a:solidFill>
                  <a:srgbClr val="000000"/>
                </a:solidFill>
              </a:rPr>
              <a:t>The different foods eaten by other religions and faiths. </a:t>
            </a:r>
            <a:endParaRPr lang="en-US" sz="1300" dirty="0">
              <a:solidFill>
                <a:srgbClr val="000000"/>
              </a:solidFill>
              <a:cs typeface="Calibri"/>
            </a:endParaRPr>
          </a:p>
          <a:p>
            <a:pPr marL="285750" indent="-228600">
              <a:lnSpc>
                <a:spcPct val="90000"/>
              </a:lnSpc>
              <a:spcAft>
                <a:spcPts val="600"/>
              </a:spcAft>
              <a:buFont typeface="Arial" panose="020B0604020202020204" pitchFamily="34" charset="0"/>
              <a:buChar char="•"/>
            </a:pPr>
            <a:r>
              <a:rPr lang="en-US" sz="1300" dirty="0">
                <a:solidFill>
                  <a:srgbClr val="000000"/>
                </a:solidFill>
              </a:rPr>
              <a:t>Compare our lifestyles to other faiths</a:t>
            </a:r>
            <a:endParaRPr lang="en-US" sz="1300" dirty="0">
              <a:solidFill>
                <a:srgbClr val="000000"/>
              </a:solidFill>
              <a:cs typeface="Calibri"/>
            </a:endParaRPr>
          </a:p>
          <a:p>
            <a:pPr>
              <a:lnSpc>
                <a:spcPct val="90000"/>
              </a:lnSpc>
              <a:spcAft>
                <a:spcPts val="600"/>
              </a:spcAft>
            </a:pPr>
            <a:r>
              <a:rPr lang="en-US" sz="1300" b="1" dirty="0">
                <a:solidFill>
                  <a:srgbClr val="000000"/>
                </a:solidFill>
              </a:rPr>
              <a:t>Mathematics &amp; Numeracy Number </a:t>
            </a:r>
            <a:endParaRPr lang="en-US" sz="1300" b="1" dirty="0">
              <a:solidFill>
                <a:srgbClr val="000000"/>
              </a:solidFill>
              <a:cs typeface="Calibri" panose="020F0502020204030204"/>
            </a:endParaRPr>
          </a:p>
          <a:p>
            <a:pPr marL="285750" indent="-228600">
              <a:lnSpc>
                <a:spcPct val="90000"/>
              </a:lnSpc>
              <a:spcAft>
                <a:spcPts val="600"/>
              </a:spcAft>
              <a:buFont typeface="Arial" panose="020B0604020202020204" pitchFamily="34" charset="0"/>
              <a:buChar char="•"/>
            </a:pPr>
            <a:r>
              <a:rPr lang="en-US" sz="1300" dirty="0">
                <a:solidFill>
                  <a:srgbClr val="000000"/>
                </a:solidFill>
              </a:rPr>
              <a:t>Apply knowledge of percentage calculations to problem solving e.g. percentage reduction or increase in healthy school meals consumed. </a:t>
            </a:r>
            <a:endParaRPr lang="en-US" sz="1300" dirty="0">
              <a:solidFill>
                <a:srgbClr val="000000"/>
              </a:solidFill>
              <a:cs typeface="Calibri"/>
            </a:endParaRPr>
          </a:p>
          <a:p>
            <a:pPr marL="285750" indent="-228600">
              <a:lnSpc>
                <a:spcPct val="90000"/>
              </a:lnSpc>
              <a:spcAft>
                <a:spcPts val="600"/>
              </a:spcAft>
              <a:buFont typeface="Arial" panose="020B0604020202020204" pitchFamily="34" charset="0"/>
              <a:buChar char="•"/>
            </a:pPr>
            <a:r>
              <a:rPr lang="en-US" sz="1300" dirty="0">
                <a:solidFill>
                  <a:srgbClr val="000000"/>
                </a:solidFill>
              </a:rPr>
              <a:t>Discuss and be able to assess “value for money” in relation to shopping, e.g. when purchasing fruit and vegetables. Solve numerical problems relating to money and purchasing food. </a:t>
            </a:r>
            <a:endParaRPr lang="en-US" sz="1300" dirty="0">
              <a:solidFill>
                <a:srgbClr val="000000"/>
              </a:solidFill>
              <a:cs typeface="Calibri"/>
            </a:endParaRPr>
          </a:p>
          <a:p>
            <a:pPr marL="285750" indent="-228600">
              <a:lnSpc>
                <a:spcPct val="90000"/>
              </a:lnSpc>
              <a:spcAft>
                <a:spcPts val="600"/>
              </a:spcAft>
              <a:buFont typeface="Arial" panose="020B0604020202020204" pitchFamily="34" charset="0"/>
              <a:buChar char="•"/>
            </a:pPr>
            <a:r>
              <a:rPr lang="en-US" sz="1300" dirty="0">
                <a:solidFill>
                  <a:srgbClr val="000000"/>
                </a:solidFill>
              </a:rPr>
              <a:t>Undertake counts of food waste/hours of exercise etc. Measures n Undertake monitoring of healthy breaks etc.</a:t>
            </a:r>
            <a:endParaRPr lang="en-US" sz="1300" dirty="0">
              <a:solidFill>
                <a:srgbClr val="000000"/>
              </a:solidFill>
              <a:cs typeface="Calibri"/>
            </a:endParaRPr>
          </a:p>
          <a:p>
            <a:pPr marL="285750" indent="-228600">
              <a:lnSpc>
                <a:spcPct val="90000"/>
              </a:lnSpc>
              <a:spcAft>
                <a:spcPts val="600"/>
              </a:spcAft>
              <a:buFont typeface="Arial" panose="020B0604020202020204" pitchFamily="34" charset="0"/>
              <a:buChar char="•"/>
            </a:pPr>
            <a:r>
              <a:rPr lang="en-US" sz="1300" dirty="0">
                <a:solidFill>
                  <a:srgbClr val="000000"/>
                </a:solidFill>
              </a:rPr>
              <a:t>Record measurements of length when for example, measuring a plot of the school ground for creating a vegetable patch or for exercise/climbing equipment. </a:t>
            </a:r>
            <a:endParaRPr lang="en-US" sz="1300" dirty="0">
              <a:solidFill>
                <a:srgbClr val="000000"/>
              </a:solidFill>
              <a:cs typeface="Calibri"/>
            </a:endParaRPr>
          </a:p>
          <a:p>
            <a:pPr marL="285750" indent="-228600">
              <a:lnSpc>
                <a:spcPct val="90000"/>
              </a:lnSpc>
              <a:spcAft>
                <a:spcPts val="600"/>
              </a:spcAft>
              <a:buFont typeface="Arial" panose="020B0604020202020204" pitchFamily="34" charset="0"/>
              <a:buChar char="•"/>
            </a:pPr>
            <a:r>
              <a:rPr lang="en-US" sz="1300" dirty="0">
                <a:solidFill>
                  <a:srgbClr val="000000"/>
                </a:solidFill>
              </a:rPr>
              <a:t>Read and interpret simple graphs and apply knowledge to solve related problems e.g. obesity statistics or pie charts on food groups. </a:t>
            </a:r>
            <a:endParaRPr lang="en-US" sz="1300" dirty="0">
              <a:solidFill>
                <a:srgbClr val="000000"/>
              </a:solidFill>
              <a:cs typeface="Calibri"/>
            </a:endParaRPr>
          </a:p>
          <a:p>
            <a:pPr>
              <a:lnSpc>
                <a:spcPct val="90000"/>
              </a:lnSpc>
              <a:spcAft>
                <a:spcPts val="600"/>
              </a:spcAft>
            </a:pPr>
            <a:r>
              <a:rPr lang="en-US" sz="1300" b="1" dirty="0">
                <a:solidFill>
                  <a:srgbClr val="000000"/>
                </a:solidFill>
              </a:rPr>
              <a:t>Shape &amp; Space</a:t>
            </a:r>
            <a:endParaRPr lang="en-US" sz="1300" b="1" dirty="0">
              <a:solidFill>
                <a:srgbClr val="000000"/>
              </a:solidFill>
              <a:cs typeface="Calibri" panose="020F0502020204030204"/>
            </a:endParaRPr>
          </a:p>
          <a:p>
            <a:pPr marL="285750" indent="-228600">
              <a:lnSpc>
                <a:spcPct val="90000"/>
              </a:lnSpc>
              <a:spcAft>
                <a:spcPts val="600"/>
              </a:spcAft>
              <a:buFont typeface="Arial" panose="020B0604020202020204" pitchFamily="34" charset="0"/>
              <a:buChar char="•"/>
            </a:pPr>
            <a:r>
              <a:rPr lang="en-US" sz="1300" dirty="0">
                <a:solidFill>
                  <a:srgbClr val="000000"/>
                </a:solidFill>
              </a:rPr>
              <a:t>Pupils walk 2d shape outlines placing cones at the corners using their knowledge of the properties of squares, larger rectangles and triangles. </a:t>
            </a:r>
            <a:endParaRPr lang="en-US" sz="1300" dirty="0">
              <a:solidFill>
                <a:srgbClr val="000000"/>
              </a:solidFill>
              <a:cs typeface="Calibri"/>
            </a:endParaRPr>
          </a:p>
          <a:p>
            <a:pPr marL="285750" indent="-228600">
              <a:lnSpc>
                <a:spcPct val="90000"/>
              </a:lnSpc>
              <a:spcAft>
                <a:spcPts val="600"/>
              </a:spcAft>
              <a:buFont typeface="Arial" panose="020B0604020202020204" pitchFamily="34" charset="0"/>
              <a:buChar char="•"/>
            </a:pPr>
            <a:r>
              <a:rPr lang="en-US" sz="1300" dirty="0">
                <a:solidFill>
                  <a:srgbClr val="000000"/>
                </a:solidFill>
              </a:rPr>
              <a:t>Discuss shape of food packaging etc. Handling Data </a:t>
            </a:r>
            <a:endParaRPr lang="en-US" sz="1300" dirty="0">
              <a:solidFill>
                <a:srgbClr val="000000"/>
              </a:solidFill>
              <a:cs typeface="Calibri"/>
            </a:endParaRPr>
          </a:p>
          <a:p>
            <a:pPr marL="285750" indent="-228600">
              <a:lnSpc>
                <a:spcPct val="90000"/>
              </a:lnSpc>
              <a:spcAft>
                <a:spcPts val="600"/>
              </a:spcAft>
              <a:buFont typeface="Arial" panose="020B0604020202020204" pitchFamily="34" charset="0"/>
              <a:buChar char="•"/>
            </a:pPr>
            <a:r>
              <a:rPr lang="en-US" sz="1300" dirty="0">
                <a:solidFill>
                  <a:srgbClr val="000000"/>
                </a:solidFill>
              </a:rPr>
              <a:t>Apply findings through graphs, diagrams, charts etc. Insert data into a prepared relevant computer database and interrogate. </a:t>
            </a:r>
            <a:endParaRPr lang="en-US" sz="1300" dirty="0">
              <a:solidFill>
                <a:srgbClr val="000000"/>
              </a:solidFill>
              <a:cs typeface="Calibri"/>
            </a:endParaRPr>
          </a:p>
          <a:p>
            <a:pPr marL="285750" indent="-228600">
              <a:lnSpc>
                <a:spcPct val="90000"/>
              </a:lnSpc>
              <a:spcAft>
                <a:spcPts val="600"/>
              </a:spcAft>
              <a:buFont typeface="Arial" panose="020B0604020202020204" pitchFamily="34" charset="0"/>
              <a:buChar char="•"/>
            </a:pPr>
            <a:r>
              <a:rPr lang="en-US" sz="1300" dirty="0">
                <a:solidFill>
                  <a:srgbClr val="000000"/>
                </a:solidFill>
              </a:rPr>
              <a:t>Discuss examples of data represented in newspapers, magazines and multimedia sources. </a:t>
            </a:r>
            <a:endParaRPr lang="en-US" sz="1300" dirty="0">
              <a:solidFill>
                <a:srgbClr val="000000"/>
              </a:solidFill>
              <a:cs typeface="Calibri"/>
            </a:endParaRPr>
          </a:p>
          <a:p>
            <a:pPr marL="285750" indent="-228600">
              <a:lnSpc>
                <a:spcPct val="90000"/>
              </a:lnSpc>
              <a:spcAft>
                <a:spcPts val="600"/>
              </a:spcAft>
              <a:buFont typeface="Arial" panose="020B0604020202020204" pitchFamily="34" charset="0"/>
              <a:buChar char="•"/>
            </a:pPr>
            <a:r>
              <a:rPr lang="en-US" sz="1300" dirty="0">
                <a:solidFill>
                  <a:srgbClr val="000000"/>
                </a:solidFill>
              </a:rPr>
              <a:t>Carry out a simple class/school food survey.</a:t>
            </a:r>
            <a:endParaRPr lang="en-US" sz="1300" dirty="0">
              <a:solidFill>
                <a:srgbClr val="000000"/>
              </a:solidFill>
              <a:cs typeface="Calibri"/>
            </a:endParaRPr>
          </a:p>
        </p:txBody>
      </p:sp>
    </p:spTree>
    <p:extLst>
      <p:ext uri="{BB962C8B-B14F-4D97-AF65-F5344CB8AC3E}">
        <p14:creationId xmlns:p14="http://schemas.microsoft.com/office/powerpoint/2010/main" val="16643880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4">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6">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8">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214FF24-A5F8-4C69-ADFC-FB600467119E}"/>
              </a:ext>
            </a:extLst>
          </p:cNvPr>
          <p:cNvSpPr>
            <a:spLocks noGrp="1"/>
          </p:cNvSpPr>
          <p:nvPr>
            <p:ph type="title"/>
          </p:nvPr>
        </p:nvSpPr>
        <p:spPr>
          <a:xfrm>
            <a:off x="640079" y="2053641"/>
            <a:ext cx="3669161" cy="2760098"/>
          </a:xfrm>
        </p:spPr>
        <p:txBody>
          <a:bodyPr vert="horz" lIns="91440" tIns="45720" rIns="91440" bIns="45720" rtlCol="0" anchor="ctr">
            <a:normAutofit/>
          </a:bodyPr>
          <a:lstStyle/>
          <a:p>
            <a:r>
              <a:rPr lang="en-US" kern="1200" dirty="0">
                <a:solidFill>
                  <a:srgbClr val="FFFFFF"/>
                </a:solidFill>
                <a:latin typeface="+mj-lt"/>
                <a:ea typeface="+mj-ea"/>
                <a:cs typeface="+mj-cs"/>
              </a:rPr>
              <a:t>Curriculum Links </a:t>
            </a:r>
            <a:r>
              <a:rPr lang="en-US" kern="1200" dirty="0">
                <a:solidFill>
                  <a:srgbClr val="8D63A6"/>
                </a:solidFill>
                <a:latin typeface="+mj-lt"/>
                <a:ea typeface="+mj-ea"/>
                <a:cs typeface="+mj-cs"/>
              </a:rPr>
              <a:t>3</a:t>
            </a:r>
          </a:p>
        </p:txBody>
      </p:sp>
      <p:sp>
        <p:nvSpPr>
          <p:cNvPr id="3" name="TextBox 2">
            <a:extLst>
              <a:ext uri="{FF2B5EF4-FFF2-40B4-BE49-F238E27FC236}">
                <a16:creationId xmlns:a16="http://schemas.microsoft.com/office/drawing/2014/main" id="{1FBBA67E-EF79-46C0-AAE7-053365CE4113}"/>
              </a:ext>
            </a:extLst>
          </p:cNvPr>
          <p:cNvSpPr txBox="1"/>
          <p:nvPr/>
        </p:nvSpPr>
        <p:spPr>
          <a:xfrm>
            <a:off x="6090574" y="801866"/>
            <a:ext cx="5306084" cy="5230634"/>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fontScale="92500" lnSpcReduction="10000"/>
          </a:bodyPr>
          <a:lstStyle/>
          <a:p>
            <a:pPr marL="0" lvl="1">
              <a:lnSpc>
                <a:spcPct val="90000"/>
              </a:lnSpc>
              <a:spcAft>
                <a:spcPts val="600"/>
              </a:spcAft>
            </a:pPr>
            <a:r>
              <a:rPr lang="en-US" sz="1400" b="1" dirty="0">
                <a:solidFill>
                  <a:srgbClr val="000000"/>
                </a:solidFill>
              </a:rPr>
              <a:t>Geography </a:t>
            </a:r>
            <a:endParaRPr lang="en-US" b="1" dirty="0"/>
          </a:p>
          <a:p>
            <a:pPr lvl="1" indent="-228600">
              <a:lnSpc>
                <a:spcPct val="90000"/>
              </a:lnSpc>
              <a:spcAft>
                <a:spcPts val="600"/>
              </a:spcAft>
              <a:buFont typeface="Arial" panose="020B0604020202020204" pitchFamily="34" charset="0"/>
              <a:buChar char="•"/>
            </a:pPr>
            <a:r>
              <a:rPr lang="en-US" sz="1400" dirty="0">
                <a:solidFill>
                  <a:srgbClr val="000000"/>
                </a:solidFill>
              </a:rPr>
              <a:t>Use maps to calculate journeys of pupils and of products and use an online map to work out the mileage. </a:t>
            </a:r>
            <a:endParaRPr lang="en-US" sz="1400" dirty="0">
              <a:solidFill>
                <a:srgbClr val="000000"/>
              </a:solidFill>
              <a:cs typeface="Calibri"/>
            </a:endParaRPr>
          </a:p>
          <a:p>
            <a:pPr lvl="1" indent="-228600">
              <a:lnSpc>
                <a:spcPct val="90000"/>
              </a:lnSpc>
              <a:spcAft>
                <a:spcPts val="600"/>
              </a:spcAft>
              <a:buFont typeface="Arial" panose="020B0604020202020204" pitchFamily="34" charset="0"/>
              <a:buChar char="•"/>
            </a:pPr>
            <a:r>
              <a:rPr lang="en-US" sz="1400" dirty="0" err="1">
                <a:solidFill>
                  <a:srgbClr val="000000"/>
                </a:solidFill>
              </a:rPr>
              <a:t>Categorise</a:t>
            </a:r>
            <a:r>
              <a:rPr lang="en-US" sz="1400" dirty="0">
                <a:solidFill>
                  <a:srgbClr val="000000"/>
                </a:solidFill>
              </a:rPr>
              <a:t> different fruits and vegetables and discover their country of origin. </a:t>
            </a:r>
            <a:endParaRPr lang="en-US" sz="1400" dirty="0">
              <a:solidFill>
                <a:srgbClr val="000000"/>
              </a:solidFill>
              <a:cs typeface="Calibri"/>
            </a:endParaRPr>
          </a:p>
          <a:p>
            <a:pPr lvl="1" indent="-228600">
              <a:lnSpc>
                <a:spcPct val="90000"/>
              </a:lnSpc>
              <a:spcAft>
                <a:spcPts val="600"/>
              </a:spcAft>
              <a:buFont typeface="Arial" panose="020B0604020202020204" pitchFamily="34" charset="0"/>
              <a:buChar char="•"/>
            </a:pPr>
            <a:r>
              <a:rPr lang="en-US" sz="1400" dirty="0">
                <a:solidFill>
                  <a:srgbClr val="000000"/>
                </a:solidFill>
              </a:rPr>
              <a:t>Discuss real walks the pupils take (e.g. walking to or around school) and model how to describe a journey referencing landmarks, directions etc. </a:t>
            </a:r>
            <a:endParaRPr lang="en-US" sz="1400" dirty="0">
              <a:solidFill>
                <a:srgbClr val="000000"/>
              </a:solidFill>
              <a:cs typeface="Calibri"/>
            </a:endParaRPr>
          </a:p>
          <a:p>
            <a:pPr lvl="1" indent="-228600">
              <a:lnSpc>
                <a:spcPct val="90000"/>
              </a:lnSpc>
              <a:spcAft>
                <a:spcPts val="600"/>
              </a:spcAft>
              <a:buFont typeface="Arial" panose="020B0604020202020204" pitchFamily="34" charset="0"/>
              <a:buChar char="•"/>
            </a:pPr>
            <a:r>
              <a:rPr lang="en-US" sz="1400" dirty="0">
                <a:solidFill>
                  <a:srgbClr val="000000"/>
                </a:solidFill>
              </a:rPr>
              <a:t>Investigate foods from around the world. Have a tasting session.</a:t>
            </a:r>
            <a:endParaRPr lang="en-US" sz="1400" dirty="0">
              <a:solidFill>
                <a:srgbClr val="000000"/>
              </a:solidFill>
              <a:cs typeface="Calibri"/>
            </a:endParaRPr>
          </a:p>
          <a:p>
            <a:pPr marL="0" lvl="1">
              <a:lnSpc>
                <a:spcPct val="90000"/>
              </a:lnSpc>
              <a:spcAft>
                <a:spcPts val="600"/>
              </a:spcAft>
            </a:pPr>
            <a:r>
              <a:rPr lang="en-US" sz="1400" b="1" dirty="0">
                <a:solidFill>
                  <a:srgbClr val="000000"/>
                </a:solidFill>
              </a:rPr>
              <a:t>History </a:t>
            </a:r>
            <a:endParaRPr lang="en-US" sz="1400" b="1" dirty="0">
              <a:solidFill>
                <a:srgbClr val="000000"/>
              </a:solidFill>
              <a:cs typeface="Calibri" panose="020F0502020204030204"/>
            </a:endParaRPr>
          </a:p>
          <a:p>
            <a:pPr lvl="1" indent="-228600">
              <a:lnSpc>
                <a:spcPct val="90000"/>
              </a:lnSpc>
              <a:spcAft>
                <a:spcPts val="600"/>
              </a:spcAft>
              <a:buFont typeface="Arial" panose="020B0604020202020204" pitchFamily="34" charset="0"/>
              <a:buChar char="•"/>
            </a:pPr>
            <a:r>
              <a:rPr lang="en-US" sz="1400" dirty="0">
                <a:solidFill>
                  <a:srgbClr val="000000"/>
                </a:solidFill>
              </a:rPr>
              <a:t>Research how lifestyles differed in the past through topics such as the Victorians. </a:t>
            </a:r>
            <a:endParaRPr lang="en-US" sz="1400" dirty="0">
              <a:solidFill>
                <a:srgbClr val="000000"/>
              </a:solidFill>
              <a:cs typeface="Calibri"/>
            </a:endParaRPr>
          </a:p>
          <a:p>
            <a:pPr lvl="1" indent="-228600">
              <a:lnSpc>
                <a:spcPct val="90000"/>
              </a:lnSpc>
              <a:spcAft>
                <a:spcPts val="600"/>
              </a:spcAft>
              <a:buFont typeface="Arial" panose="020B0604020202020204" pitchFamily="34" charset="0"/>
              <a:buChar char="•"/>
            </a:pPr>
            <a:r>
              <a:rPr lang="en-US" sz="1400" dirty="0">
                <a:solidFill>
                  <a:srgbClr val="000000"/>
                </a:solidFill>
              </a:rPr>
              <a:t>Create a report/presentation on how eating habits have changed over time.</a:t>
            </a:r>
            <a:endParaRPr lang="en-US" sz="1400" dirty="0">
              <a:solidFill>
                <a:srgbClr val="000000"/>
              </a:solidFill>
              <a:cs typeface="Calibri"/>
            </a:endParaRPr>
          </a:p>
          <a:p>
            <a:pPr>
              <a:lnSpc>
                <a:spcPct val="90000"/>
              </a:lnSpc>
              <a:spcAft>
                <a:spcPts val="600"/>
              </a:spcAft>
            </a:pPr>
            <a:r>
              <a:rPr lang="en-US" sz="1400" b="1" dirty="0">
                <a:solidFill>
                  <a:srgbClr val="000000"/>
                </a:solidFill>
              </a:rPr>
              <a:t>Science &amp; Technology </a:t>
            </a:r>
            <a:endParaRPr lang="en-US" sz="1400" b="1" dirty="0">
              <a:solidFill>
                <a:srgbClr val="000000"/>
              </a:solidFill>
              <a:cs typeface="Calibri" panose="020F0502020204030204"/>
            </a:endParaRPr>
          </a:p>
          <a:p>
            <a:pPr lvl="1" indent="-228600">
              <a:lnSpc>
                <a:spcPct val="90000"/>
              </a:lnSpc>
              <a:spcAft>
                <a:spcPts val="600"/>
              </a:spcAft>
              <a:buFont typeface="Arial" panose="020B0604020202020204" pitchFamily="34" charset="0"/>
              <a:buChar char="•"/>
            </a:pPr>
            <a:r>
              <a:rPr lang="en-US" sz="1400" dirty="0">
                <a:solidFill>
                  <a:srgbClr val="000000"/>
                </a:solidFill>
              </a:rPr>
              <a:t>Keep a food diary.</a:t>
            </a:r>
            <a:endParaRPr lang="en-US" sz="1400" dirty="0">
              <a:solidFill>
                <a:srgbClr val="000000"/>
              </a:solidFill>
              <a:cs typeface="Calibri"/>
            </a:endParaRPr>
          </a:p>
          <a:p>
            <a:pPr lvl="1" indent="-228600">
              <a:lnSpc>
                <a:spcPct val="90000"/>
              </a:lnSpc>
              <a:spcAft>
                <a:spcPts val="600"/>
              </a:spcAft>
              <a:buFont typeface="Arial" panose="020B0604020202020204" pitchFamily="34" charset="0"/>
              <a:buChar char="•"/>
            </a:pPr>
            <a:r>
              <a:rPr lang="en-US" sz="1400" dirty="0">
                <a:solidFill>
                  <a:srgbClr val="000000"/>
                </a:solidFill>
              </a:rPr>
              <a:t>Set up a smoothie and juice bar. </a:t>
            </a:r>
            <a:endParaRPr lang="en-US" sz="1400" dirty="0">
              <a:solidFill>
                <a:srgbClr val="000000"/>
              </a:solidFill>
              <a:cs typeface="Calibri"/>
            </a:endParaRPr>
          </a:p>
          <a:p>
            <a:pPr lvl="1" indent="-228600">
              <a:lnSpc>
                <a:spcPct val="90000"/>
              </a:lnSpc>
              <a:spcAft>
                <a:spcPts val="600"/>
              </a:spcAft>
              <a:buFont typeface="Arial" panose="020B0604020202020204" pitchFamily="34" charset="0"/>
              <a:buChar char="•"/>
            </a:pPr>
            <a:r>
              <a:rPr lang="en-US" sz="1400" dirty="0">
                <a:solidFill>
                  <a:srgbClr val="000000"/>
                </a:solidFill>
              </a:rPr>
              <a:t>Run a children-parent cookery club to find out how easy it is to cook healthy and tasty meals. Create a healthy meal recipe book. </a:t>
            </a:r>
            <a:endParaRPr lang="en-US" sz="1400" dirty="0">
              <a:solidFill>
                <a:srgbClr val="000000"/>
              </a:solidFill>
              <a:cs typeface="Calibri"/>
            </a:endParaRPr>
          </a:p>
          <a:p>
            <a:pPr lvl="1" indent="-228600">
              <a:lnSpc>
                <a:spcPct val="90000"/>
              </a:lnSpc>
              <a:spcAft>
                <a:spcPts val="600"/>
              </a:spcAft>
              <a:buFont typeface="Arial" panose="020B0604020202020204" pitchFamily="34" charset="0"/>
              <a:buChar char="•"/>
            </a:pPr>
            <a:r>
              <a:rPr lang="en-US" sz="1400" dirty="0" err="1">
                <a:solidFill>
                  <a:srgbClr val="000000"/>
                </a:solidFill>
              </a:rPr>
              <a:t>Categorise</a:t>
            </a:r>
            <a:r>
              <a:rPr lang="en-US" sz="1400" dirty="0">
                <a:solidFill>
                  <a:srgbClr val="000000"/>
                </a:solidFill>
              </a:rPr>
              <a:t> different types of food under the “Eat Well Plate”. </a:t>
            </a:r>
            <a:endParaRPr lang="en-US" sz="1400" dirty="0">
              <a:solidFill>
                <a:srgbClr val="000000"/>
              </a:solidFill>
              <a:cs typeface="Calibri"/>
            </a:endParaRPr>
          </a:p>
          <a:p>
            <a:pPr lvl="1" indent="-228600">
              <a:lnSpc>
                <a:spcPct val="90000"/>
              </a:lnSpc>
              <a:spcAft>
                <a:spcPts val="600"/>
              </a:spcAft>
              <a:buFont typeface="Arial" panose="020B0604020202020204" pitchFamily="34" charset="0"/>
              <a:buChar char="•"/>
            </a:pPr>
            <a:r>
              <a:rPr lang="en-US" sz="1400" dirty="0" err="1">
                <a:solidFill>
                  <a:srgbClr val="000000"/>
                </a:solidFill>
              </a:rPr>
              <a:t>Recognise</a:t>
            </a:r>
            <a:r>
              <a:rPr lang="en-US" sz="1400" dirty="0">
                <a:solidFill>
                  <a:srgbClr val="000000"/>
                </a:solidFill>
              </a:rPr>
              <a:t> and identify parts of the human body and investigate the senses.</a:t>
            </a:r>
          </a:p>
          <a:p>
            <a:pPr lvl="1" indent="-228600">
              <a:lnSpc>
                <a:spcPct val="90000"/>
              </a:lnSpc>
              <a:spcAft>
                <a:spcPts val="600"/>
              </a:spcAft>
              <a:buFont typeface="Arial" panose="020B0604020202020204" pitchFamily="34" charset="0"/>
              <a:buChar char="•"/>
            </a:pPr>
            <a:r>
              <a:rPr lang="en-US" sz="1400" dirty="0">
                <a:solidFill>
                  <a:srgbClr val="000000"/>
                </a:solidFill>
              </a:rPr>
              <a:t>Create a report on a Healthy Living issue e.g. effects of drugs. </a:t>
            </a:r>
          </a:p>
        </p:txBody>
      </p:sp>
    </p:spTree>
    <p:extLst>
      <p:ext uri="{BB962C8B-B14F-4D97-AF65-F5344CB8AC3E}">
        <p14:creationId xmlns:p14="http://schemas.microsoft.com/office/powerpoint/2010/main" val="368829602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AB7EDF8-6FB8-41BF-A757-D29992781722}"/>
              </a:ext>
            </a:extLst>
          </p:cNvPr>
          <p:cNvSpPr>
            <a:spLocks noGrp="1"/>
          </p:cNvSpPr>
          <p:nvPr>
            <p:ph type="title"/>
          </p:nvPr>
        </p:nvSpPr>
        <p:spPr>
          <a:xfrm>
            <a:off x="640079" y="2053641"/>
            <a:ext cx="3669161" cy="2760098"/>
          </a:xfrm>
        </p:spPr>
        <p:txBody>
          <a:bodyPr vert="horz" lIns="91440" tIns="45720" rIns="91440" bIns="45720" rtlCol="0" anchor="ctr">
            <a:normAutofit/>
          </a:bodyPr>
          <a:lstStyle/>
          <a:p>
            <a:r>
              <a:rPr lang="en-US" dirty="0">
                <a:solidFill>
                  <a:srgbClr val="FFFFFF"/>
                </a:solidFill>
                <a:cs typeface="Calibri Light"/>
              </a:rPr>
              <a:t>Curriculum Links </a:t>
            </a:r>
            <a:r>
              <a:rPr lang="en-US" dirty="0">
                <a:solidFill>
                  <a:srgbClr val="8D63A6"/>
                </a:solidFill>
                <a:cs typeface="Calibri Light"/>
              </a:rPr>
              <a:t>4</a:t>
            </a:r>
            <a:endParaRPr lang="en-US" sz="4400" kern="1200" dirty="0">
              <a:solidFill>
                <a:srgbClr val="8D63A6"/>
              </a:solidFill>
            </a:endParaRPr>
          </a:p>
        </p:txBody>
      </p:sp>
      <p:sp>
        <p:nvSpPr>
          <p:cNvPr id="3" name="TextBox 2">
            <a:extLst>
              <a:ext uri="{FF2B5EF4-FFF2-40B4-BE49-F238E27FC236}">
                <a16:creationId xmlns:a16="http://schemas.microsoft.com/office/drawing/2014/main" id="{63037322-88EC-46E4-94A8-761C12FA6E14}"/>
              </a:ext>
            </a:extLst>
          </p:cNvPr>
          <p:cNvSpPr txBox="1"/>
          <p:nvPr/>
        </p:nvSpPr>
        <p:spPr>
          <a:xfrm>
            <a:off x="4537820" y="801866"/>
            <a:ext cx="7318913" cy="5230634"/>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Autofit/>
          </a:bodyPr>
          <a:lstStyle/>
          <a:p>
            <a:pPr marL="971550" lvl="2"/>
            <a:r>
              <a:rPr lang="en-US" sz="1300" b="1" dirty="0">
                <a:solidFill>
                  <a:srgbClr val="000000"/>
                </a:solidFill>
              </a:rPr>
              <a:t>Personal Development &amp; Mutual Understanding </a:t>
            </a:r>
            <a:endParaRPr lang="en-US" b="1" dirty="0">
              <a:cs typeface="Calibri" panose="020F0502020204030204"/>
            </a:endParaRPr>
          </a:p>
          <a:p>
            <a:pPr marL="1200150" lvl="2" indent="-228600">
              <a:buFont typeface="Arial" panose="020B0604020202020204" pitchFamily="34" charset="0"/>
              <a:buChar char="•"/>
            </a:pPr>
            <a:r>
              <a:rPr lang="en-US" sz="1300" dirty="0">
                <a:solidFill>
                  <a:srgbClr val="000000"/>
                </a:solidFill>
              </a:rPr>
              <a:t>Understand health and safety on site. </a:t>
            </a:r>
            <a:endParaRPr lang="en-US" sz="1300" dirty="0">
              <a:solidFill>
                <a:srgbClr val="000000"/>
              </a:solidFill>
              <a:cs typeface="Calibri"/>
            </a:endParaRPr>
          </a:p>
          <a:p>
            <a:pPr marL="1200150" lvl="2" indent="-228600">
              <a:buFont typeface="Arial" panose="020B0604020202020204" pitchFamily="34" charset="0"/>
              <a:buChar char="•"/>
            </a:pPr>
            <a:r>
              <a:rPr lang="en-US" sz="1300" dirty="0">
                <a:solidFill>
                  <a:srgbClr val="000000"/>
                </a:solidFill>
              </a:rPr>
              <a:t>Actively taking care of self and others. </a:t>
            </a:r>
            <a:endParaRPr lang="en-US" sz="1300" dirty="0">
              <a:solidFill>
                <a:srgbClr val="000000"/>
              </a:solidFill>
              <a:cs typeface="Calibri"/>
            </a:endParaRPr>
          </a:p>
          <a:p>
            <a:pPr marL="1200150" lvl="2" indent="-228600">
              <a:buFont typeface="Arial" panose="020B0604020202020204" pitchFamily="34" charset="0"/>
              <a:buChar char="•"/>
            </a:pPr>
            <a:r>
              <a:rPr lang="en-US" sz="1300" dirty="0">
                <a:solidFill>
                  <a:srgbClr val="000000"/>
                </a:solidFill>
              </a:rPr>
              <a:t>Apply findings to the wider community. </a:t>
            </a:r>
            <a:endParaRPr lang="en-US" sz="1300" dirty="0">
              <a:solidFill>
                <a:srgbClr val="000000"/>
              </a:solidFill>
              <a:cs typeface="Calibri"/>
            </a:endParaRPr>
          </a:p>
          <a:p>
            <a:pPr marL="1200150" lvl="2" indent="-228600">
              <a:buFont typeface="Arial" panose="020B0604020202020204" pitchFamily="34" charset="0"/>
              <a:buChar char="•"/>
            </a:pPr>
            <a:r>
              <a:rPr lang="en-US" sz="1300" dirty="0">
                <a:solidFill>
                  <a:srgbClr val="000000"/>
                </a:solidFill>
              </a:rPr>
              <a:t>Encourage healthy habits. </a:t>
            </a:r>
            <a:endParaRPr lang="en-US" sz="1300" dirty="0">
              <a:solidFill>
                <a:srgbClr val="000000"/>
              </a:solidFill>
              <a:cs typeface="Calibri" panose="020F0502020204030204"/>
            </a:endParaRPr>
          </a:p>
          <a:p>
            <a:pPr marL="1200150" lvl="2" indent="-228600">
              <a:buFont typeface="Arial" panose="020B0604020202020204" pitchFamily="34" charset="0"/>
              <a:buChar char="•"/>
            </a:pPr>
            <a:r>
              <a:rPr lang="en-US" sz="1300" dirty="0">
                <a:solidFill>
                  <a:srgbClr val="000000"/>
                </a:solidFill>
              </a:rPr>
              <a:t>Engage in healthy food cookery classes. </a:t>
            </a:r>
            <a:endParaRPr lang="en-US" sz="1300" dirty="0">
              <a:solidFill>
                <a:srgbClr val="000000"/>
              </a:solidFill>
              <a:cs typeface="Calibri"/>
            </a:endParaRPr>
          </a:p>
          <a:p>
            <a:pPr marL="971550" lvl="2">
              <a:spcBef>
                <a:spcPts val="500"/>
              </a:spcBef>
            </a:pPr>
            <a:r>
              <a:rPr lang="en-US" sz="1300" b="1" dirty="0">
                <a:solidFill>
                  <a:srgbClr val="000000"/>
                </a:solidFill>
              </a:rPr>
              <a:t>The Arts Art &amp; Design </a:t>
            </a:r>
            <a:endParaRPr lang="en-US" sz="1300" b="1" dirty="0">
              <a:solidFill>
                <a:srgbClr val="000000"/>
              </a:solidFill>
              <a:cs typeface="Calibri" panose="020F0502020204030204"/>
            </a:endParaRPr>
          </a:p>
          <a:p>
            <a:pPr marL="1200150" lvl="2" indent="-228600">
              <a:buFont typeface="Arial" panose="020B0604020202020204" pitchFamily="34" charset="0"/>
              <a:buChar char="•"/>
            </a:pPr>
            <a:r>
              <a:rPr lang="en-US" sz="1300" dirty="0">
                <a:solidFill>
                  <a:srgbClr val="000000"/>
                </a:solidFill>
              </a:rPr>
              <a:t>Look at and talk about the work of local artists who paint pictures of food etc. </a:t>
            </a:r>
            <a:endParaRPr lang="en-US" sz="1300" dirty="0">
              <a:solidFill>
                <a:srgbClr val="000000"/>
              </a:solidFill>
              <a:cs typeface="Calibri"/>
            </a:endParaRPr>
          </a:p>
          <a:p>
            <a:pPr marL="1200150" lvl="2" indent="-228600">
              <a:buFont typeface="Arial" panose="020B0604020202020204" pitchFamily="34" charset="0"/>
              <a:buChar char="•"/>
            </a:pPr>
            <a:r>
              <a:rPr lang="en-US" sz="1300" dirty="0">
                <a:solidFill>
                  <a:srgbClr val="000000"/>
                </a:solidFill>
              </a:rPr>
              <a:t>Design Healthy Living posters and leaflets e.g. the perfect sandwich. </a:t>
            </a:r>
            <a:endParaRPr lang="en-US" sz="1300" dirty="0">
              <a:solidFill>
                <a:srgbClr val="000000"/>
              </a:solidFill>
              <a:cs typeface="Calibri"/>
            </a:endParaRPr>
          </a:p>
          <a:p>
            <a:pPr marL="1200150" lvl="2" indent="-228600">
              <a:buFont typeface="Arial" panose="020B0604020202020204" pitchFamily="34" charset="0"/>
              <a:buChar char="•"/>
            </a:pPr>
            <a:r>
              <a:rPr lang="en-US" sz="1300" dirty="0">
                <a:solidFill>
                  <a:srgbClr val="000000"/>
                </a:solidFill>
              </a:rPr>
              <a:t>Have a school poster competition with the aim of designing posters to promote active and sustainable methods of travel to school. </a:t>
            </a:r>
            <a:endParaRPr lang="en-US" sz="1300" dirty="0">
              <a:solidFill>
                <a:srgbClr val="000000"/>
              </a:solidFill>
              <a:cs typeface="Calibri"/>
            </a:endParaRPr>
          </a:p>
          <a:p>
            <a:pPr marL="1200150" lvl="2" indent="-228600">
              <a:buFont typeface="Arial" panose="020B0604020202020204" pitchFamily="34" charset="0"/>
              <a:buChar char="•"/>
            </a:pPr>
            <a:r>
              <a:rPr lang="en-US" sz="1300" dirty="0">
                <a:solidFill>
                  <a:srgbClr val="000000"/>
                </a:solidFill>
              </a:rPr>
              <a:t>Make 3d models of parts of the human body. </a:t>
            </a:r>
            <a:endParaRPr lang="en-US" sz="1300" dirty="0">
              <a:solidFill>
                <a:srgbClr val="000000"/>
              </a:solidFill>
              <a:cs typeface="Calibri"/>
            </a:endParaRPr>
          </a:p>
          <a:p>
            <a:pPr marL="1200150" lvl="2" indent="-228600">
              <a:buFont typeface="Arial" panose="020B0604020202020204" pitchFamily="34" charset="0"/>
              <a:buChar char="•"/>
            </a:pPr>
            <a:r>
              <a:rPr lang="en-US" sz="1300" dirty="0">
                <a:solidFill>
                  <a:srgbClr val="000000"/>
                </a:solidFill>
              </a:rPr>
              <a:t>Make maps of pupil journeys to school in the style of an artist e.g. Hundertwasser. </a:t>
            </a:r>
            <a:endParaRPr lang="en-US" sz="1300" dirty="0">
              <a:solidFill>
                <a:srgbClr val="000000"/>
              </a:solidFill>
              <a:cs typeface="Calibri"/>
            </a:endParaRPr>
          </a:p>
          <a:p>
            <a:pPr marL="971550" lvl="2">
              <a:spcBef>
                <a:spcPts val="500"/>
              </a:spcBef>
            </a:pPr>
            <a:r>
              <a:rPr lang="en-US" sz="1300" b="1" dirty="0">
                <a:solidFill>
                  <a:srgbClr val="000000"/>
                </a:solidFill>
              </a:rPr>
              <a:t>Music </a:t>
            </a:r>
            <a:endParaRPr lang="en-US" sz="1300" b="1" dirty="0">
              <a:solidFill>
                <a:srgbClr val="000000"/>
              </a:solidFill>
              <a:cs typeface="Calibri" panose="020F0502020204030204"/>
            </a:endParaRPr>
          </a:p>
          <a:p>
            <a:pPr marL="1200150" lvl="2" indent="-228600">
              <a:buFont typeface="Arial" panose="020B0604020202020204" pitchFamily="34" charset="0"/>
              <a:buChar char="•"/>
            </a:pPr>
            <a:r>
              <a:rPr lang="en-US" sz="1300" dirty="0">
                <a:solidFill>
                  <a:srgbClr val="000000"/>
                </a:solidFill>
              </a:rPr>
              <a:t>Create musical sound story e.g. on a journey. </a:t>
            </a:r>
            <a:endParaRPr lang="en-US" sz="1300" dirty="0">
              <a:solidFill>
                <a:srgbClr val="000000"/>
              </a:solidFill>
              <a:cs typeface="Calibri"/>
            </a:endParaRPr>
          </a:p>
          <a:p>
            <a:pPr marL="1200150" lvl="2" indent="-228600">
              <a:buFont typeface="Arial" panose="020B0604020202020204" pitchFamily="34" charset="0"/>
              <a:buChar char="•"/>
            </a:pPr>
            <a:r>
              <a:rPr lang="en-US" sz="1300" dirty="0">
                <a:solidFill>
                  <a:srgbClr val="000000"/>
                </a:solidFill>
              </a:rPr>
              <a:t>Perform/compose a sound picture e.g. sounds we hear in the supermarket. </a:t>
            </a:r>
            <a:endParaRPr lang="en-US" sz="1300" dirty="0">
              <a:solidFill>
                <a:srgbClr val="000000"/>
              </a:solidFill>
              <a:cs typeface="Calibri"/>
            </a:endParaRPr>
          </a:p>
          <a:p>
            <a:pPr marL="1200150" lvl="2" indent="-228600">
              <a:buFont typeface="Arial" panose="020B0604020202020204" pitchFamily="34" charset="0"/>
              <a:buChar char="•"/>
            </a:pPr>
            <a:r>
              <a:rPr lang="en-US" sz="1300" dirty="0">
                <a:solidFill>
                  <a:srgbClr val="000000"/>
                </a:solidFill>
              </a:rPr>
              <a:t>Compose a Healthy Living rap. </a:t>
            </a:r>
            <a:endParaRPr lang="en-US" sz="1300" dirty="0">
              <a:solidFill>
                <a:srgbClr val="000000"/>
              </a:solidFill>
              <a:cs typeface="Calibri"/>
            </a:endParaRPr>
          </a:p>
          <a:p>
            <a:pPr marL="971550" lvl="2">
              <a:spcBef>
                <a:spcPts val="500"/>
              </a:spcBef>
            </a:pPr>
            <a:r>
              <a:rPr lang="en-US" sz="1300" b="1" dirty="0">
                <a:solidFill>
                  <a:srgbClr val="000000"/>
                </a:solidFill>
              </a:rPr>
              <a:t>Drama </a:t>
            </a:r>
            <a:endParaRPr lang="en-US" sz="1300" b="1" dirty="0">
              <a:solidFill>
                <a:srgbClr val="000000"/>
              </a:solidFill>
              <a:cs typeface="Calibri" panose="020F0502020204030204"/>
            </a:endParaRPr>
          </a:p>
          <a:p>
            <a:pPr marL="1200150" lvl="2" indent="-228600">
              <a:buFont typeface="Arial" panose="020B0604020202020204" pitchFamily="34" charset="0"/>
              <a:buChar char="•"/>
            </a:pPr>
            <a:r>
              <a:rPr lang="en-US" sz="1300" dirty="0">
                <a:solidFill>
                  <a:srgbClr val="000000"/>
                </a:solidFill>
              </a:rPr>
              <a:t>Use drama to begin to explore their own and others’ feelings about issues, and by negotiating situations both in and out of role e.g. a proposed change to school meals. </a:t>
            </a:r>
            <a:endParaRPr lang="en-US" sz="1300" dirty="0">
              <a:solidFill>
                <a:srgbClr val="000000"/>
              </a:solidFill>
              <a:cs typeface="Calibri"/>
            </a:endParaRPr>
          </a:p>
          <a:p>
            <a:pPr marL="1200150" lvl="2" indent="-228600">
              <a:buFont typeface="Arial" panose="020B0604020202020204" pitchFamily="34" charset="0"/>
              <a:buChar char="•"/>
            </a:pPr>
            <a:r>
              <a:rPr lang="en-US" sz="1300" dirty="0">
                <a:solidFill>
                  <a:srgbClr val="000000"/>
                </a:solidFill>
              </a:rPr>
              <a:t>Make a class fruit (or other foodstuffs) shop and engage in shop role play as part of structured play. </a:t>
            </a:r>
            <a:endParaRPr lang="en-US" sz="1300" dirty="0">
              <a:solidFill>
                <a:srgbClr val="000000"/>
              </a:solidFill>
              <a:cs typeface="Calibri"/>
            </a:endParaRPr>
          </a:p>
          <a:p>
            <a:pPr marL="971550" lvl="2">
              <a:spcBef>
                <a:spcPts val="500"/>
              </a:spcBef>
            </a:pPr>
            <a:r>
              <a:rPr lang="en-US" sz="1300" b="1" dirty="0">
                <a:solidFill>
                  <a:srgbClr val="000000"/>
                </a:solidFill>
              </a:rPr>
              <a:t>Physical Education </a:t>
            </a:r>
            <a:endParaRPr lang="en-US" sz="1300" b="1" dirty="0">
              <a:solidFill>
                <a:srgbClr val="000000"/>
              </a:solidFill>
              <a:cs typeface="Calibri" panose="020F0502020204030204"/>
            </a:endParaRPr>
          </a:p>
          <a:p>
            <a:pPr marL="1200150" lvl="2" indent="-228600">
              <a:buFont typeface="Arial" panose="020B0604020202020204" pitchFamily="34" charset="0"/>
              <a:buChar char="•"/>
            </a:pPr>
            <a:r>
              <a:rPr lang="en-US" sz="1300" dirty="0">
                <a:solidFill>
                  <a:srgbClr val="000000"/>
                </a:solidFill>
              </a:rPr>
              <a:t>Prepare for outdoor work. </a:t>
            </a:r>
            <a:endParaRPr lang="en-US" sz="1300" dirty="0">
              <a:solidFill>
                <a:srgbClr val="000000"/>
              </a:solidFill>
              <a:cs typeface="Calibri"/>
            </a:endParaRPr>
          </a:p>
          <a:p>
            <a:pPr marL="1200150" lvl="2" indent="-228600">
              <a:buFont typeface="Arial" panose="020B0604020202020204" pitchFamily="34" charset="0"/>
              <a:buChar char="•"/>
            </a:pPr>
            <a:r>
              <a:rPr lang="en-US" sz="1300" dirty="0">
                <a:solidFill>
                  <a:srgbClr val="000000"/>
                </a:solidFill>
              </a:rPr>
              <a:t>Take part in physical tasks. </a:t>
            </a:r>
            <a:endParaRPr lang="en-US" sz="1300" dirty="0">
              <a:solidFill>
                <a:srgbClr val="000000"/>
              </a:solidFill>
              <a:cs typeface="Calibri"/>
            </a:endParaRPr>
          </a:p>
          <a:p>
            <a:pPr marL="1200150" lvl="2" indent="-228600">
              <a:buFont typeface="Arial" panose="020B0604020202020204" pitchFamily="34" charset="0"/>
              <a:buChar char="•"/>
            </a:pPr>
            <a:r>
              <a:rPr lang="en-US" sz="1300" dirty="0">
                <a:solidFill>
                  <a:srgbClr val="000000"/>
                </a:solidFill>
              </a:rPr>
              <a:t>Keep an exercise diary. </a:t>
            </a:r>
            <a:endParaRPr lang="en-US" sz="1300" dirty="0">
              <a:solidFill>
                <a:srgbClr val="000000"/>
              </a:solidFill>
              <a:cs typeface="Calibri"/>
            </a:endParaRPr>
          </a:p>
          <a:p>
            <a:pPr marL="1200150" lvl="2" indent="-228600">
              <a:buFont typeface="Arial" panose="020B0604020202020204" pitchFamily="34" charset="0"/>
              <a:buChar char="•"/>
            </a:pPr>
            <a:r>
              <a:rPr lang="en-US" sz="1300" dirty="0">
                <a:solidFill>
                  <a:srgbClr val="000000"/>
                </a:solidFill>
              </a:rPr>
              <a:t>Before-school exercise classes. </a:t>
            </a:r>
            <a:endParaRPr lang="en-US" sz="1300" dirty="0">
              <a:solidFill>
                <a:srgbClr val="000000"/>
              </a:solidFill>
              <a:cs typeface="Calibri"/>
            </a:endParaRPr>
          </a:p>
          <a:p>
            <a:pPr marL="1200150" lvl="2" indent="-228600">
              <a:buFont typeface="Arial" panose="020B0604020202020204" pitchFamily="34" charset="0"/>
              <a:buChar char="•"/>
            </a:pPr>
            <a:r>
              <a:rPr lang="en-US" sz="1300" dirty="0">
                <a:solidFill>
                  <a:srgbClr val="000000"/>
                </a:solidFill>
              </a:rPr>
              <a:t>Encourage parents and pupils to walk, cycle or scooter to school. n Create a physical activity alphabet focusing on the first letter of each word.</a:t>
            </a:r>
            <a:endParaRPr lang="en-US" sz="1300" dirty="0">
              <a:solidFill>
                <a:srgbClr val="000000"/>
              </a:solidFill>
              <a:cs typeface="Calibri"/>
            </a:endParaRPr>
          </a:p>
          <a:p>
            <a:pPr marL="1200150" lvl="2" indent="-228600">
              <a:buFont typeface="Arial" panose="020B0604020202020204" pitchFamily="34" charset="0"/>
              <a:buChar char="•"/>
            </a:pPr>
            <a:r>
              <a:rPr lang="en-US" sz="1300" dirty="0">
                <a:solidFill>
                  <a:srgbClr val="000000"/>
                </a:solidFill>
              </a:rPr>
              <a:t>Have a morning/afternoon/day of action </a:t>
            </a:r>
            <a:r>
              <a:rPr lang="en-US" sz="1300" dirty="0" err="1">
                <a:solidFill>
                  <a:srgbClr val="000000"/>
                </a:solidFill>
              </a:rPr>
              <a:t>e.g</a:t>
            </a:r>
            <a:endParaRPr lang="en-US" sz="1300" dirty="0">
              <a:solidFill>
                <a:srgbClr val="000000"/>
              </a:solidFill>
              <a:cs typeface="Calibri"/>
            </a:endParaRPr>
          </a:p>
        </p:txBody>
      </p:sp>
    </p:spTree>
    <p:extLst>
      <p:ext uri="{BB962C8B-B14F-4D97-AF65-F5344CB8AC3E}">
        <p14:creationId xmlns:p14="http://schemas.microsoft.com/office/powerpoint/2010/main" val="17589880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D3A9E89-033E-4C4A-8C41-416DABFFD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6293361-111E-427D-8E5B-256944AC8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4588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DE6C290-2581-4D1C-B11B-1CFD9CF7087E}"/>
              </a:ext>
            </a:extLst>
          </p:cNvPr>
          <p:cNvSpPr txBox="1"/>
          <p:nvPr/>
        </p:nvSpPr>
        <p:spPr>
          <a:xfrm>
            <a:off x="8668910" y="-559788"/>
            <a:ext cx="3372305" cy="2902882"/>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nSpc>
                <a:spcPct val="90000"/>
              </a:lnSpc>
              <a:spcBef>
                <a:spcPct val="0"/>
              </a:spcBef>
              <a:spcAft>
                <a:spcPts val="600"/>
              </a:spcAft>
            </a:pPr>
            <a:r>
              <a:rPr lang="en-US" sz="3600" b="1" kern="1200">
                <a:latin typeface="+mj-lt"/>
                <a:ea typeface="+mj-ea"/>
                <a:cs typeface="+mj-cs"/>
              </a:rPr>
              <a:t>Leicester Water Fountain</a:t>
            </a:r>
            <a:endParaRPr lang="en-US"/>
          </a:p>
          <a:p>
            <a:pPr>
              <a:lnSpc>
                <a:spcPct val="90000"/>
              </a:lnSpc>
              <a:spcBef>
                <a:spcPct val="0"/>
              </a:spcBef>
              <a:spcAft>
                <a:spcPts val="600"/>
              </a:spcAft>
            </a:pPr>
            <a:r>
              <a:rPr lang="en-US" sz="3600" b="1" kern="1200">
                <a:latin typeface="+mj-lt"/>
                <a:ea typeface="+mj-ea"/>
                <a:cs typeface="+mj-cs"/>
              </a:rPr>
              <a:t>Competition</a:t>
            </a:r>
            <a:r>
              <a:rPr lang="en-US" sz="3600" kern="1200">
                <a:latin typeface="+mj-lt"/>
                <a:ea typeface="+mj-ea"/>
                <a:cs typeface="+mj-cs"/>
              </a:rPr>
              <a:t>​</a:t>
            </a:r>
            <a:endParaRPr lang="en-US">
              <a:ea typeface="+mj-ea"/>
              <a:cs typeface="+mj-cs"/>
            </a:endParaRPr>
          </a:p>
        </p:txBody>
      </p:sp>
      <p:grpSp>
        <p:nvGrpSpPr>
          <p:cNvPr id="13" name="Group 12">
            <a:extLst>
              <a:ext uri="{FF2B5EF4-FFF2-40B4-BE49-F238E27FC236}">
                <a16:creationId xmlns:a16="http://schemas.microsoft.com/office/drawing/2014/main" id="{9A19A3F5-314C-46CC-8695-7C6BFCACFE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741664" y="73152"/>
            <a:ext cx="1178966" cy="232963"/>
            <a:chOff x="7763256" y="73152"/>
            <a:chExt cx="1178966" cy="232963"/>
          </a:xfrm>
        </p:grpSpPr>
        <p:sp>
          <p:nvSpPr>
            <p:cNvPr id="14" name="Rectangle 64">
              <a:extLst>
                <a:ext uri="{FF2B5EF4-FFF2-40B4-BE49-F238E27FC236}">
                  <a16:creationId xmlns:a16="http://schemas.microsoft.com/office/drawing/2014/main" id="{278F674D-D76D-4798-B032-C8B53BB243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66">
              <a:extLst>
                <a:ext uri="{FF2B5EF4-FFF2-40B4-BE49-F238E27FC236}">
                  <a16:creationId xmlns:a16="http://schemas.microsoft.com/office/drawing/2014/main" id="{93C95A67-CFD6-49FD-BAAA-A697C0CD39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64">
              <a:extLst>
                <a:ext uri="{FF2B5EF4-FFF2-40B4-BE49-F238E27FC236}">
                  <a16:creationId xmlns:a16="http://schemas.microsoft.com/office/drawing/2014/main" id="{182CC514-9A22-43DC-9B8B-274A1BA4F3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66">
              <a:extLst>
                <a:ext uri="{FF2B5EF4-FFF2-40B4-BE49-F238E27FC236}">
                  <a16:creationId xmlns:a16="http://schemas.microsoft.com/office/drawing/2014/main" id="{C5736E08-B988-4CC3-A244-9E5F806B4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4">
              <a:extLst>
                <a:ext uri="{FF2B5EF4-FFF2-40B4-BE49-F238E27FC236}">
                  <a16:creationId xmlns:a16="http://schemas.microsoft.com/office/drawing/2014/main" id="{B2938EAC-3109-4B44-9E80-A9A7D99F14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6">
              <a:extLst>
                <a:ext uri="{FF2B5EF4-FFF2-40B4-BE49-F238E27FC236}">
                  <a16:creationId xmlns:a16="http://schemas.microsoft.com/office/drawing/2014/main" id="{E10B9525-3F05-4446-8486-E44910EE65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4">
              <a:extLst>
                <a:ext uri="{FF2B5EF4-FFF2-40B4-BE49-F238E27FC236}">
                  <a16:creationId xmlns:a16="http://schemas.microsoft.com/office/drawing/2014/main" id="{F93E511D-E6DC-4D13-976A-0110E165A5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6">
              <a:extLst>
                <a:ext uri="{FF2B5EF4-FFF2-40B4-BE49-F238E27FC236}">
                  <a16:creationId xmlns:a16="http://schemas.microsoft.com/office/drawing/2014/main" id="{85684F25-E83E-4E6D-AD9A-B9BDDB0E74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4">
              <a:extLst>
                <a:ext uri="{FF2B5EF4-FFF2-40B4-BE49-F238E27FC236}">
                  <a16:creationId xmlns:a16="http://schemas.microsoft.com/office/drawing/2014/main" id="{118B2579-8426-416F-8744-D7EB91511A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6">
              <a:extLst>
                <a:ext uri="{FF2B5EF4-FFF2-40B4-BE49-F238E27FC236}">
                  <a16:creationId xmlns:a16="http://schemas.microsoft.com/office/drawing/2014/main" id="{5B4CB9E6-5FA1-4665-888E-BEBD41CC86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4">
              <a:extLst>
                <a:ext uri="{FF2B5EF4-FFF2-40B4-BE49-F238E27FC236}">
                  <a16:creationId xmlns:a16="http://schemas.microsoft.com/office/drawing/2014/main" id="{5095E589-7E16-4865-B076-8C04BA65A0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6">
              <a:extLst>
                <a:ext uri="{FF2B5EF4-FFF2-40B4-BE49-F238E27FC236}">
                  <a16:creationId xmlns:a16="http://schemas.microsoft.com/office/drawing/2014/main" id="{6D0546CB-725B-4586-BEDD-A8E1DA496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4">
              <a:extLst>
                <a:ext uri="{FF2B5EF4-FFF2-40B4-BE49-F238E27FC236}">
                  <a16:creationId xmlns:a16="http://schemas.microsoft.com/office/drawing/2014/main" id="{AB5EE017-5E43-4AB4-BF17-C2150694C3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6">
              <a:extLst>
                <a:ext uri="{FF2B5EF4-FFF2-40B4-BE49-F238E27FC236}">
                  <a16:creationId xmlns:a16="http://schemas.microsoft.com/office/drawing/2014/main" id="{456BFE42-FE3E-4763-A6E8-BC9C34C10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4">
              <a:extLst>
                <a:ext uri="{FF2B5EF4-FFF2-40B4-BE49-F238E27FC236}">
                  <a16:creationId xmlns:a16="http://schemas.microsoft.com/office/drawing/2014/main" id="{A395DBA0-7465-4857-B1C8-CB25971B03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6">
              <a:extLst>
                <a:ext uri="{FF2B5EF4-FFF2-40B4-BE49-F238E27FC236}">
                  <a16:creationId xmlns:a16="http://schemas.microsoft.com/office/drawing/2014/main" id="{BC8EB897-B7B1-4BAD-AB7C-A40DE6F4B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4">
              <a:extLst>
                <a:ext uri="{FF2B5EF4-FFF2-40B4-BE49-F238E27FC236}">
                  <a16:creationId xmlns:a16="http://schemas.microsoft.com/office/drawing/2014/main" id="{4664B19C-7F4F-4092-ADCA-581CE08E1A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6">
              <a:extLst>
                <a:ext uri="{FF2B5EF4-FFF2-40B4-BE49-F238E27FC236}">
                  <a16:creationId xmlns:a16="http://schemas.microsoft.com/office/drawing/2014/main" id="{1841D5A7-F7A1-4A43-834B-F6DF2B0E2F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4">
              <a:extLst>
                <a:ext uri="{FF2B5EF4-FFF2-40B4-BE49-F238E27FC236}">
                  <a16:creationId xmlns:a16="http://schemas.microsoft.com/office/drawing/2014/main" id="{07387B72-31EA-4F4A-8CAD-2132C33354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6">
              <a:extLst>
                <a:ext uri="{FF2B5EF4-FFF2-40B4-BE49-F238E27FC236}">
                  <a16:creationId xmlns:a16="http://schemas.microsoft.com/office/drawing/2014/main" id="{99841BC6-D90A-4F47-B7B0-21B4DEA249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2" descr="Water fountain design competition logo">
            <a:extLst>
              <a:ext uri="{FF2B5EF4-FFF2-40B4-BE49-F238E27FC236}">
                <a16:creationId xmlns:a16="http://schemas.microsoft.com/office/drawing/2014/main" id="{59B26BBF-C79A-4A02-9CD5-31427CFEECB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2" b="2250"/>
          <a:stretch/>
        </p:blipFill>
        <p:spPr>
          <a:xfrm>
            <a:off x="239327" y="231016"/>
            <a:ext cx="3919228" cy="5522976"/>
          </a:xfrm>
          <a:prstGeom prst="rect">
            <a:avLst/>
          </a:prstGeom>
        </p:spPr>
      </p:pic>
      <p:pic>
        <p:nvPicPr>
          <p:cNvPr id="3" name="Picture 3" descr="Water fountain design competition entry form">
            <a:extLst>
              <a:ext uri="{FF2B5EF4-FFF2-40B4-BE49-F238E27FC236}">
                <a16:creationId xmlns:a16="http://schemas.microsoft.com/office/drawing/2014/main" id="{D4033D64-B60F-4342-B036-8B26FBCE990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2" b="-2"/>
          <a:stretch/>
        </p:blipFill>
        <p:spPr>
          <a:xfrm>
            <a:off x="4418431" y="662336"/>
            <a:ext cx="3922776" cy="5522976"/>
          </a:xfrm>
          <a:prstGeom prst="rect">
            <a:avLst/>
          </a:prstGeom>
        </p:spPr>
      </p:pic>
      <p:sp>
        <p:nvSpPr>
          <p:cNvPr id="35" name="Rectangle 34">
            <a:extLst>
              <a:ext uri="{FF2B5EF4-FFF2-40B4-BE49-F238E27FC236}">
                <a16:creationId xmlns:a16="http://schemas.microsoft.com/office/drawing/2014/main" id="{78907291-9D6D-4740-81DB-441477BCA2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hidden="1">
            <a:extLst>
              <a:ext uri="{FF2B5EF4-FFF2-40B4-BE49-F238E27FC236}">
                <a16:creationId xmlns:a16="http://schemas.microsoft.com/office/drawing/2014/main" id="{CE43F44E-87B3-49F1-B677-17C2365BF0CC}"/>
              </a:ext>
            </a:extLst>
          </p:cNvPr>
          <p:cNvSpPr>
            <a:spLocks noGrp="1"/>
          </p:cNvSpPr>
          <p:nvPr>
            <p:ph type="title" idx="4294967295"/>
          </p:nvPr>
        </p:nvSpPr>
        <p:spPr/>
        <p:txBody>
          <a:bodyPr/>
          <a:lstStyle/>
          <a:p>
            <a:r>
              <a:rPr lang="en-GB" dirty="0"/>
              <a:t>Water fountain competition</a:t>
            </a:r>
          </a:p>
        </p:txBody>
      </p:sp>
    </p:spTree>
    <p:extLst>
      <p:ext uri="{BB962C8B-B14F-4D97-AF65-F5344CB8AC3E}">
        <p14:creationId xmlns:p14="http://schemas.microsoft.com/office/powerpoint/2010/main" val="32205631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hidden="1">
            <a:extLst>
              <a:ext uri="{FF2B5EF4-FFF2-40B4-BE49-F238E27FC236}">
                <a16:creationId xmlns:a16="http://schemas.microsoft.com/office/drawing/2014/main" id="{C0C8685A-BDEA-43A8-8FCF-037823C6C15F}"/>
              </a:ext>
            </a:extLst>
          </p:cNvPr>
          <p:cNvSpPr>
            <a:spLocks noGrp="1"/>
          </p:cNvSpPr>
          <p:nvPr>
            <p:ph type="title"/>
          </p:nvPr>
        </p:nvSpPr>
        <p:spPr>
          <a:xfrm>
            <a:off x="476738" y="189279"/>
            <a:ext cx="10515600" cy="1325563"/>
          </a:xfrm>
        </p:spPr>
        <p:txBody>
          <a:bodyPr/>
          <a:lstStyle/>
          <a:p>
            <a:r>
              <a:rPr lang="en-US" b="1">
                <a:cs typeface="Calibri Light"/>
              </a:rPr>
              <a:t>Step 1</a:t>
            </a:r>
            <a:endParaRPr lang="en-US"/>
          </a:p>
        </p:txBody>
      </p:sp>
      <p:sp>
        <p:nvSpPr>
          <p:cNvPr id="3" name="Content Placeholder 2">
            <a:extLst>
              <a:ext uri="{FF2B5EF4-FFF2-40B4-BE49-F238E27FC236}">
                <a16:creationId xmlns:a16="http://schemas.microsoft.com/office/drawing/2014/main" id="{6DD866C9-3CB0-457E-A746-8E627B5A038C}"/>
              </a:ext>
            </a:extLst>
          </p:cNvPr>
          <p:cNvSpPr>
            <a:spLocks noGrp="1"/>
          </p:cNvSpPr>
          <p:nvPr>
            <p:ph idx="1"/>
          </p:nvPr>
        </p:nvSpPr>
        <p:spPr>
          <a:xfrm>
            <a:off x="503664" y="1751284"/>
            <a:ext cx="6631260" cy="4788094"/>
          </a:xfrm>
        </p:spPr>
        <p:txBody>
          <a:bodyPr vert="horz" lIns="91440" tIns="45720" rIns="91440" bIns="45720" rtlCol="0" anchor="t">
            <a:normAutofit/>
          </a:bodyPr>
          <a:lstStyle/>
          <a:p>
            <a:r>
              <a:rPr lang="en-US">
                <a:cs typeface="Calibri"/>
              </a:rPr>
              <a:t>Step 1 – Eco-Committee, the heart of an Eco-Schools action and learning</a:t>
            </a:r>
          </a:p>
          <a:p>
            <a:endParaRPr lang="en-US">
              <a:cs typeface="Calibri"/>
            </a:endParaRPr>
          </a:p>
          <a:p>
            <a:pPr lvl="1"/>
            <a:r>
              <a:rPr lang="en-US">
                <a:cs typeface="Calibri"/>
              </a:rPr>
              <a:t>At least one pupil form each year group</a:t>
            </a:r>
          </a:p>
          <a:p>
            <a:pPr lvl="1"/>
            <a:r>
              <a:rPr lang="en-US">
                <a:cs typeface="Calibri"/>
              </a:rPr>
              <a:t>Meet at least once per half term</a:t>
            </a:r>
          </a:p>
          <a:p>
            <a:pPr lvl="1"/>
            <a:r>
              <a:rPr lang="en-US">
                <a:cs typeface="Calibri"/>
              </a:rPr>
              <a:t>Share responsibility for running meetings</a:t>
            </a:r>
          </a:p>
          <a:p>
            <a:pPr lvl="1"/>
            <a:r>
              <a:rPr lang="en-US">
                <a:cs typeface="Calibri"/>
              </a:rPr>
              <a:t>Records of minutes are kept</a:t>
            </a:r>
          </a:p>
          <a:p>
            <a:pPr lvl="1"/>
            <a:r>
              <a:rPr lang="en-US">
                <a:cs typeface="Calibri"/>
              </a:rPr>
              <a:t>Minutes displayed on the Eco-board</a:t>
            </a:r>
          </a:p>
          <a:p>
            <a:pPr lvl="1"/>
            <a:r>
              <a:rPr lang="en-US" i="1">
                <a:cs typeface="Calibri"/>
              </a:rPr>
              <a:t>Representative from parents, governors or senior leaders </a:t>
            </a:r>
          </a:p>
          <a:p>
            <a:endParaRPr lang="en-US">
              <a:cs typeface="Calibri"/>
            </a:endParaRPr>
          </a:p>
          <a:p>
            <a:endParaRPr lang="en-US">
              <a:cs typeface="Calibri"/>
            </a:endParaRPr>
          </a:p>
          <a:p>
            <a:pPr marL="0" indent="0">
              <a:buNone/>
            </a:pPr>
            <a:endParaRPr lang="en-US">
              <a:cs typeface="Calibri"/>
            </a:endParaRPr>
          </a:p>
        </p:txBody>
      </p:sp>
      <p:pic>
        <p:nvPicPr>
          <p:cNvPr id="4" name="Picture 4" descr="Eco School video - Eco Committee" title="Eco School video - Eco Committee">
            <a:hlinkClick r:id="" action="ppaction://media"/>
            <a:extLst>
              <a:ext uri="{FF2B5EF4-FFF2-40B4-BE49-F238E27FC236}">
                <a16:creationId xmlns:a16="http://schemas.microsoft.com/office/drawing/2014/main" id="{ABFB1576-E15C-440D-B456-335F1112B2CD}"/>
              </a:ext>
            </a:extLst>
          </p:cNvPr>
          <p:cNvPicPr>
            <a:picLocks noRot="1" noChangeAspect="1"/>
          </p:cNvPicPr>
          <p:nvPr>
            <a:videoFile r:link="rId1"/>
          </p:nvPr>
        </p:nvPicPr>
        <p:blipFill>
          <a:blip r:embed="rId3"/>
          <a:stretch>
            <a:fillRect/>
          </a:stretch>
        </p:blipFill>
        <p:spPr>
          <a:xfrm>
            <a:off x="7275469" y="3161989"/>
            <a:ext cx="4572000" cy="3324457"/>
          </a:xfrm>
          <a:prstGeom prst="rect">
            <a:avLst/>
          </a:prstGeom>
        </p:spPr>
      </p:pic>
      <p:sp>
        <p:nvSpPr>
          <p:cNvPr id="6" name="TextBox 5">
            <a:extLst>
              <a:ext uri="{FF2B5EF4-FFF2-40B4-BE49-F238E27FC236}">
                <a16:creationId xmlns:a16="http://schemas.microsoft.com/office/drawing/2014/main" id="{CF16CF84-CF18-4568-8B05-E8A512E857C4}"/>
              </a:ext>
            </a:extLst>
          </p:cNvPr>
          <p:cNvSpPr txBox="1"/>
          <p:nvPr/>
        </p:nvSpPr>
        <p:spPr>
          <a:xfrm>
            <a:off x="9305693" y="310376"/>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4"/>
              </a:rPr>
              <a:t>EYFS resources</a:t>
            </a:r>
            <a:endParaRPr lang="en-US"/>
          </a:p>
          <a:p>
            <a:r>
              <a:rPr lang="en-US">
                <a:hlinkClick r:id="rId5"/>
              </a:rPr>
              <a:t>Primary resources</a:t>
            </a:r>
            <a:endParaRPr lang="en-US">
              <a:cs typeface="Calibri"/>
              <a:hlinkClick r:id="rId5"/>
            </a:endParaRPr>
          </a:p>
          <a:p>
            <a:r>
              <a:rPr lang="en-US">
                <a:cs typeface="Calibri"/>
                <a:hlinkClick r:id="rId6"/>
              </a:rPr>
              <a:t>Secondary resources</a:t>
            </a:r>
          </a:p>
          <a:p>
            <a:endParaRPr lang="en-US">
              <a:cs typeface="Calibri"/>
            </a:endParaRPr>
          </a:p>
        </p:txBody>
      </p:sp>
      <p:pic>
        <p:nvPicPr>
          <p:cNvPr id="7" name="Picture 7" descr="Image from Litter Less 2019 Celebration">
            <a:extLst>
              <a:ext uri="{FF2B5EF4-FFF2-40B4-BE49-F238E27FC236}">
                <a16:creationId xmlns:a16="http://schemas.microsoft.com/office/drawing/2014/main" id="{19650E17-6255-4D5D-856C-54F2B2E447D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388625" y="1377421"/>
            <a:ext cx="2464420" cy="1650764"/>
          </a:xfrm>
          <a:prstGeom prst="rect">
            <a:avLst/>
          </a:prstGeom>
        </p:spPr>
      </p:pic>
      <p:sp>
        <p:nvSpPr>
          <p:cNvPr id="10" name="Title 1">
            <a:extLst>
              <a:ext uri="{FF2B5EF4-FFF2-40B4-BE49-F238E27FC236}">
                <a16:creationId xmlns:a16="http://schemas.microsoft.com/office/drawing/2014/main" id="{39B1C2BA-454D-4386-ADDD-1747816825F5}"/>
              </a:ext>
            </a:extLst>
          </p:cNvPr>
          <p:cNvSpPr txBox="1">
            <a:spLocks/>
          </p:cNvSpPr>
          <p:nvPr/>
        </p:nvSpPr>
        <p:spPr>
          <a:xfrm>
            <a:off x="552450" y="18520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cs typeface="Calibri Light"/>
              </a:rPr>
              <a:t>Eco-Schools model  - </a:t>
            </a:r>
            <a:r>
              <a:rPr lang="en-US" b="1">
                <a:ea typeface="+mj-lt"/>
                <a:cs typeface="+mj-lt"/>
              </a:rPr>
              <a:t>7 steps </a:t>
            </a:r>
            <a:r>
              <a:rPr lang="en-US" b="1">
                <a:solidFill>
                  <a:schemeClr val="bg1"/>
                </a:solidFill>
                <a:ea typeface="+mj-lt"/>
                <a:cs typeface="+mj-lt"/>
              </a:rPr>
              <a:t>1</a:t>
            </a:r>
            <a:endParaRPr lang="en-US" b="1">
              <a:solidFill>
                <a:schemeClr val="bg1"/>
              </a:solidFill>
            </a:endParaRPr>
          </a:p>
        </p:txBody>
      </p:sp>
      <p:pic>
        <p:nvPicPr>
          <p:cNvPr id="12" name="Picture 7" descr="Eco schools logo">
            <a:extLst>
              <a:ext uri="{FF2B5EF4-FFF2-40B4-BE49-F238E27FC236}">
                <a16:creationId xmlns:a16="http://schemas.microsoft.com/office/drawing/2014/main" id="{6E9F468F-F5C1-42DC-BFCF-C2AC3ADE319C}"/>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t="-358"/>
          <a:stretch/>
        </p:blipFill>
        <p:spPr>
          <a:xfrm>
            <a:off x="8341477" y="291470"/>
            <a:ext cx="857854" cy="941574"/>
          </a:xfrm>
          <a:prstGeom prst="rect">
            <a:avLst/>
          </a:prstGeom>
        </p:spPr>
      </p:pic>
    </p:spTree>
    <p:extLst>
      <p:ext uri="{BB962C8B-B14F-4D97-AF65-F5344CB8AC3E}">
        <p14:creationId xmlns:p14="http://schemas.microsoft.com/office/powerpoint/2010/main" val="54187018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3" descr="BESS energy 2020-21 offer flyer">
            <a:extLst>
              <a:ext uri="{FF2B5EF4-FFF2-40B4-BE49-F238E27FC236}">
                <a16:creationId xmlns:a16="http://schemas.microsoft.com/office/drawing/2014/main" id="{F05CBFD6-4E72-4E6A-A810-5E01CEC1FF3A}"/>
              </a:ext>
            </a:extLst>
          </p:cNvPr>
          <p:cNvPicPr>
            <a:picLocks noChangeAspect="1"/>
          </p:cNvPicPr>
          <p:nvPr/>
        </p:nvPicPr>
        <p:blipFill>
          <a:blip r:embed="rId2"/>
          <a:stretch>
            <a:fillRect/>
          </a:stretch>
        </p:blipFill>
        <p:spPr>
          <a:xfrm>
            <a:off x="3324237" y="268972"/>
            <a:ext cx="4077949" cy="5888737"/>
          </a:xfrm>
          <a:prstGeom prst="rect">
            <a:avLst/>
          </a:prstGeom>
        </p:spPr>
      </p:pic>
      <p:pic>
        <p:nvPicPr>
          <p:cNvPr id="2" name="Picture 2" descr="BESS energy enhanced 2020-21 offer flyer">
            <a:extLst>
              <a:ext uri="{FF2B5EF4-FFF2-40B4-BE49-F238E27FC236}">
                <a16:creationId xmlns:a16="http://schemas.microsoft.com/office/drawing/2014/main" id="{AD2404C2-4455-4EEA-80ED-B1DA68187DEB}"/>
              </a:ext>
            </a:extLst>
          </p:cNvPr>
          <p:cNvPicPr>
            <a:picLocks noChangeAspect="1"/>
          </p:cNvPicPr>
          <p:nvPr/>
        </p:nvPicPr>
        <p:blipFill>
          <a:blip r:embed="rId3"/>
          <a:stretch>
            <a:fillRect/>
          </a:stretch>
        </p:blipFill>
        <p:spPr>
          <a:xfrm>
            <a:off x="7707183" y="268972"/>
            <a:ext cx="4077949" cy="5888737"/>
          </a:xfrm>
          <a:prstGeom prst="rect">
            <a:avLst/>
          </a:prstGeom>
        </p:spPr>
      </p:pic>
      <p:sp>
        <p:nvSpPr>
          <p:cNvPr id="4" name="TextBox 3">
            <a:extLst>
              <a:ext uri="{FF2B5EF4-FFF2-40B4-BE49-F238E27FC236}">
                <a16:creationId xmlns:a16="http://schemas.microsoft.com/office/drawing/2014/main" id="{012DEAF9-6C24-418B-B09E-B85C0D368A4A}"/>
              </a:ext>
            </a:extLst>
          </p:cNvPr>
          <p:cNvSpPr txBox="1"/>
          <p:nvPr/>
        </p:nvSpPr>
        <p:spPr>
          <a:xfrm>
            <a:off x="1000664" y="1935193"/>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GB" sz="3600" b="1" i="1">
                <a:latin typeface="Calibri Light"/>
              </a:rPr>
              <a:t>BESS </a:t>
            </a:r>
            <a:r>
              <a:rPr lang="en-GB" sz="3600">
                <a:latin typeface="Calibri Light"/>
                <a:cs typeface="Calibri Light"/>
              </a:rPr>
              <a:t>​</a:t>
            </a:r>
            <a:br>
              <a:rPr lang="en-GB" sz="3600">
                <a:latin typeface="Calibri Light"/>
                <a:cs typeface="Calibri Light"/>
              </a:rPr>
            </a:br>
            <a:r>
              <a:rPr lang="en-GB" sz="3600" b="1" i="1">
                <a:latin typeface="Calibri Light"/>
              </a:rPr>
              <a:t>Energy</a:t>
            </a:r>
            <a:r>
              <a:rPr lang="en-GB" sz="3600">
                <a:latin typeface="Calibri Light"/>
                <a:cs typeface="Calibri Light"/>
              </a:rPr>
              <a:t>​</a:t>
            </a:r>
            <a:endParaRPr lang="en-GB" sz="3600"/>
          </a:p>
        </p:txBody>
      </p:sp>
      <p:sp>
        <p:nvSpPr>
          <p:cNvPr id="5" name="TextBox 4">
            <a:extLst>
              <a:ext uri="{FF2B5EF4-FFF2-40B4-BE49-F238E27FC236}">
                <a16:creationId xmlns:a16="http://schemas.microsoft.com/office/drawing/2014/main" id="{7FBF0FEE-C089-4EDA-A2CD-4DE685B8FE54}"/>
              </a:ext>
            </a:extLst>
          </p:cNvPr>
          <p:cNvSpPr txBox="1"/>
          <p:nvPr/>
        </p:nvSpPr>
        <p:spPr>
          <a:xfrm>
            <a:off x="209909" y="6406550"/>
            <a:ext cx="433908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GB" b="1">
                <a:hlinkClick r:id="rId4"/>
              </a:rPr>
              <a:t>schools.leicester.gov.uk/BESS-Energy</a:t>
            </a:r>
            <a:r>
              <a:rPr lang="en-GB">
                <a:cs typeface="Calibri"/>
                <a:hlinkClick r:id="rId4"/>
              </a:rPr>
              <a:t>​</a:t>
            </a:r>
            <a:endParaRPr lang="en-GB"/>
          </a:p>
        </p:txBody>
      </p:sp>
      <p:sp>
        <p:nvSpPr>
          <p:cNvPr id="6" name="Title 5">
            <a:extLst>
              <a:ext uri="{FF2B5EF4-FFF2-40B4-BE49-F238E27FC236}">
                <a16:creationId xmlns:a16="http://schemas.microsoft.com/office/drawing/2014/main" id="{4ED83F2A-801C-4F34-B8D2-E101405EF524}"/>
              </a:ext>
            </a:extLst>
          </p:cNvPr>
          <p:cNvSpPr>
            <a:spLocks noGrp="1"/>
          </p:cNvSpPr>
          <p:nvPr>
            <p:ph type="title" idx="4294967295"/>
          </p:nvPr>
        </p:nvSpPr>
        <p:spPr/>
        <p:txBody>
          <a:bodyPr/>
          <a:lstStyle/>
          <a:p>
            <a:r>
              <a:rPr lang="en-GB" dirty="0"/>
              <a:t>BESS Energy offer</a:t>
            </a:r>
          </a:p>
        </p:txBody>
      </p:sp>
    </p:spTree>
    <p:extLst>
      <p:ext uri="{BB962C8B-B14F-4D97-AF65-F5344CB8AC3E}">
        <p14:creationId xmlns:p14="http://schemas.microsoft.com/office/powerpoint/2010/main" val="262263801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9C83E-A3E2-42F1-8745-70CACBD7C5BE}"/>
              </a:ext>
            </a:extLst>
          </p:cNvPr>
          <p:cNvSpPr>
            <a:spLocks noGrp="1"/>
          </p:cNvSpPr>
          <p:nvPr>
            <p:ph type="title"/>
          </p:nvPr>
        </p:nvSpPr>
        <p:spPr>
          <a:xfrm>
            <a:off x="476738" y="189279"/>
            <a:ext cx="10515600" cy="1325563"/>
          </a:xfrm>
        </p:spPr>
        <p:txBody>
          <a:bodyPr/>
          <a:lstStyle/>
          <a:p>
            <a:r>
              <a:rPr lang="en-US" b="1">
                <a:cs typeface="Calibri Light"/>
              </a:rPr>
              <a:t>Declaring a Climate Emergency in School</a:t>
            </a:r>
          </a:p>
        </p:txBody>
      </p:sp>
      <p:pic>
        <p:nvPicPr>
          <p:cNvPr id="3" name="Picture 3" descr="Sustainable Leicester Logo">
            <a:extLst>
              <a:ext uri="{FF2B5EF4-FFF2-40B4-BE49-F238E27FC236}">
                <a16:creationId xmlns:a16="http://schemas.microsoft.com/office/drawing/2014/main" id="{4BE703FD-AC3A-42B0-A4B2-FC46865C7C8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16553" y="154047"/>
            <a:ext cx="1693653" cy="1402811"/>
          </a:xfrm>
          <a:prstGeom prst="rect">
            <a:avLst/>
          </a:prstGeom>
        </p:spPr>
      </p:pic>
      <p:sp>
        <p:nvSpPr>
          <p:cNvPr id="10" name="TextBox 9">
            <a:extLst>
              <a:ext uri="{FF2B5EF4-FFF2-40B4-BE49-F238E27FC236}">
                <a16:creationId xmlns:a16="http://schemas.microsoft.com/office/drawing/2014/main" id="{875E0B7B-CFB6-4918-8426-32C4032BAC9B}"/>
              </a:ext>
            </a:extLst>
          </p:cNvPr>
          <p:cNvSpPr txBox="1"/>
          <p:nvPr/>
        </p:nvSpPr>
        <p:spPr>
          <a:xfrm>
            <a:off x="481051" y="1516589"/>
            <a:ext cx="4626634" cy="45277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94000"/>
              </a:lnSpc>
              <a:spcBef>
                <a:spcPts val="1000"/>
              </a:spcBef>
              <a:spcAft>
                <a:spcPts val="200"/>
              </a:spcAft>
              <a:buFont typeface="Arial"/>
              <a:buChar char="•"/>
            </a:pPr>
            <a:r>
              <a:rPr lang="en-GB">
                <a:ea typeface="+mn-lt"/>
                <a:cs typeface="+mn-lt"/>
              </a:rPr>
              <a:t>On 1 February 2019 Leicester City Council declared a </a:t>
            </a:r>
            <a:r>
              <a:rPr lang="en-GB">
                <a:ea typeface="+mn-lt"/>
                <a:cs typeface="+mn-lt"/>
                <a:hlinkClick r:id="rId3"/>
              </a:rPr>
              <a:t>Climate Emergency</a:t>
            </a:r>
            <a:r>
              <a:rPr lang="en-GB">
                <a:ea typeface="+mn-lt"/>
                <a:cs typeface="+mn-lt"/>
              </a:rPr>
              <a:t>. The declaration is an acknowledgement that: </a:t>
            </a:r>
            <a:endParaRPr lang="en-US">
              <a:ea typeface="+mn-lt"/>
              <a:cs typeface="+mn-lt"/>
            </a:endParaRPr>
          </a:p>
          <a:p>
            <a:pPr marL="742950" lvl="1" indent="-285750">
              <a:lnSpc>
                <a:spcPct val="94000"/>
              </a:lnSpc>
              <a:spcBef>
                <a:spcPts val="500"/>
              </a:spcBef>
              <a:spcAft>
                <a:spcPts val="200"/>
              </a:spcAft>
              <a:buFont typeface="Arial"/>
              <a:buChar char="•"/>
            </a:pPr>
            <a:r>
              <a:rPr lang="en-GB" i="1">
                <a:ea typeface="+mn-lt"/>
                <a:cs typeface="+mn-lt"/>
              </a:rPr>
              <a:t>Climate change is happening, and threatens the wellbeing of everyone in Leicester and worldwide </a:t>
            </a:r>
            <a:endParaRPr lang="en-US">
              <a:ea typeface="+mn-lt"/>
              <a:cs typeface="+mn-lt"/>
            </a:endParaRPr>
          </a:p>
          <a:p>
            <a:pPr marL="742950" lvl="1" indent="-285750">
              <a:lnSpc>
                <a:spcPct val="94000"/>
              </a:lnSpc>
              <a:spcBef>
                <a:spcPts val="500"/>
              </a:spcBef>
              <a:spcAft>
                <a:spcPts val="200"/>
              </a:spcAft>
              <a:buFont typeface="Arial"/>
              <a:buChar char="•"/>
            </a:pPr>
            <a:r>
              <a:rPr lang="en-GB" i="1">
                <a:ea typeface="+mn-lt"/>
                <a:cs typeface="+mn-lt"/>
              </a:rPr>
              <a:t>The speed and scale of global and local action to tackle the problem needs to be dramatically increased. </a:t>
            </a:r>
            <a:endParaRPr lang="en-US">
              <a:ea typeface="+mn-lt"/>
              <a:cs typeface="+mn-lt"/>
            </a:endParaRPr>
          </a:p>
          <a:p>
            <a:pPr marL="285750" indent="-285750">
              <a:lnSpc>
                <a:spcPct val="94000"/>
              </a:lnSpc>
              <a:spcBef>
                <a:spcPts val="1000"/>
              </a:spcBef>
              <a:spcAft>
                <a:spcPts val="200"/>
              </a:spcAft>
              <a:buFont typeface="Arial"/>
              <a:buChar char="•"/>
            </a:pPr>
            <a:endParaRPr lang="en-GB">
              <a:ea typeface="+mn-lt"/>
              <a:cs typeface="+mn-lt"/>
            </a:endParaRPr>
          </a:p>
          <a:p>
            <a:pPr marL="285750" indent="-285750">
              <a:lnSpc>
                <a:spcPct val="94000"/>
              </a:lnSpc>
              <a:spcBef>
                <a:spcPts val="1000"/>
              </a:spcBef>
              <a:spcAft>
                <a:spcPts val="200"/>
              </a:spcAft>
              <a:buFont typeface="Arial"/>
              <a:buChar char="•"/>
            </a:pPr>
            <a:r>
              <a:rPr lang="en-GB">
                <a:ea typeface="+mn-lt"/>
                <a:cs typeface="+mn-lt"/>
              </a:rPr>
              <a:t>In its declaration, the Council committed to developing a new action plan to address the emergency through our own services and projects .</a:t>
            </a:r>
            <a:endParaRPr lang="en-US">
              <a:ea typeface="+mn-lt"/>
              <a:cs typeface="+mn-lt"/>
            </a:endParaRPr>
          </a:p>
          <a:p>
            <a:pPr algn="l"/>
            <a:endParaRPr lang="en-US">
              <a:cs typeface="Calibri"/>
            </a:endParaRPr>
          </a:p>
        </p:txBody>
      </p:sp>
      <p:sp>
        <p:nvSpPr>
          <p:cNvPr id="11" name="Content Placeholder 2">
            <a:extLst>
              <a:ext uri="{FF2B5EF4-FFF2-40B4-BE49-F238E27FC236}">
                <a16:creationId xmlns:a16="http://schemas.microsoft.com/office/drawing/2014/main" id="{A6E1DFFA-44C5-49AD-903B-8D38BE3C48A7}"/>
              </a:ext>
            </a:extLst>
          </p:cNvPr>
          <p:cNvSpPr>
            <a:spLocks noGrp="1"/>
          </p:cNvSpPr>
          <p:nvPr/>
        </p:nvSpPr>
        <p:spPr>
          <a:xfrm>
            <a:off x="5857335" y="1608013"/>
            <a:ext cx="5848709" cy="3497449"/>
          </a:xfrm>
          <a:prstGeom prst="rect">
            <a:avLst/>
          </a:prstGeom>
        </p:spPr>
        <p:txBody>
          <a:bodyPr vert="horz" lIns="91440" tIns="45720" rIns="91440" bIns="45720" rtlCol="0" anchor="t">
            <a:no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None/>
            </a:pPr>
            <a:r>
              <a:rPr lang="en-GB" sz="1800" b="1">
                <a:solidFill>
                  <a:srgbClr val="000000"/>
                </a:solidFill>
              </a:rPr>
              <a:t>What action you can do:</a:t>
            </a:r>
            <a:endParaRPr lang="en-US" sz="1800" b="1">
              <a:solidFill>
                <a:srgbClr val="000000"/>
              </a:solidFill>
              <a:cs typeface="Calibri"/>
            </a:endParaRPr>
          </a:p>
          <a:p>
            <a:pPr marL="383540" indent="-383540"/>
            <a:r>
              <a:rPr lang="en-GB" sz="1800">
                <a:solidFill>
                  <a:srgbClr val="000000"/>
                </a:solidFill>
              </a:rPr>
              <a:t>Discuss your plans with students and staff .</a:t>
            </a:r>
            <a:endParaRPr lang="en-US" sz="1800">
              <a:solidFill>
                <a:srgbClr val="000000"/>
              </a:solidFill>
              <a:cs typeface="Calibri" panose="020F0502020204030204"/>
            </a:endParaRPr>
          </a:p>
          <a:p>
            <a:pPr marL="383540" indent="-383540"/>
            <a:r>
              <a:rPr lang="en-GB" sz="1800">
                <a:solidFill>
                  <a:srgbClr val="000000"/>
                </a:solidFill>
              </a:rPr>
              <a:t>Select actions which you plan to achieve, make them manageable but also remember we are in a Climate Emergency. </a:t>
            </a:r>
          </a:p>
          <a:p>
            <a:pPr marL="383540" indent="-383540"/>
            <a:r>
              <a:rPr lang="en-GB" sz="1800">
                <a:solidFill>
                  <a:srgbClr val="000000"/>
                </a:solidFill>
              </a:rPr>
              <a:t>Make sure your actions have a duration, responsibilities and an evaluation.</a:t>
            </a:r>
            <a:endParaRPr lang="en-GB" sz="1800">
              <a:solidFill>
                <a:srgbClr val="000000"/>
              </a:solidFill>
              <a:cs typeface="Calibri" panose="020F0502020204030204"/>
            </a:endParaRPr>
          </a:p>
          <a:p>
            <a:pPr marL="383540" indent="-383540"/>
            <a:r>
              <a:rPr lang="en-GB" sz="1800">
                <a:solidFill>
                  <a:srgbClr val="000000"/>
                </a:solidFill>
              </a:rPr>
              <a:t>Take your action plan to the Governing Body or Trustees to ensure that you have their support. </a:t>
            </a:r>
            <a:endParaRPr lang="en-GB" sz="1800">
              <a:solidFill>
                <a:srgbClr val="000000"/>
              </a:solidFill>
              <a:cs typeface="Calibri"/>
            </a:endParaRPr>
          </a:p>
          <a:p>
            <a:pPr marL="383540" indent="-383540"/>
            <a:r>
              <a:rPr lang="en-GB" sz="1800">
                <a:solidFill>
                  <a:srgbClr val="000000"/>
                </a:solidFill>
              </a:rPr>
              <a:t>You can submit your action plan to the City Council which we will publicise as part of our wider action plan. </a:t>
            </a:r>
            <a:endParaRPr lang="en-GB" sz="1800">
              <a:solidFill>
                <a:srgbClr val="000000"/>
              </a:solidFill>
              <a:cs typeface="Calibri" panose="020F0502020204030204"/>
            </a:endParaRPr>
          </a:p>
          <a:p>
            <a:pPr marL="383540" indent="-383540"/>
            <a:r>
              <a:rPr lang="en-GB" sz="1800">
                <a:solidFill>
                  <a:srgbClr val="000000"/>
                </a:solidFill>
              </a:rPr>
              <a:t>Start your action plan! </a:t>
            </a:r>
            <a:endParaRPr lang="en-GB" sz="1800">
              <a:solidFill>
                <a:srgbClr val="000000"/>
              </a:solidFill>
              <a:cs typeface="Calibri" panose="020F0502020204030204"/>
            </a:endParaRPr>
          </a:p>
          <a:p>
            <a:pPr marL="383540" indent="-383540"/>
            <a:r>
              <a:rPr lang="en-GB" sz="1800">
                <a:solidFill>
                  <a:srgbClr val="000000"/>
                </a:solidFill>
              </a:rPr>
              <a:t>Review regularly to check and maintain your progress .</a:t>
            </a:r>
            <a:endParaRPr lang="en-GB" sz="1800">
              <a:solidFill>
                <a:srgbClr val="000000"/>
              </a:solidFill>
              <a:cs typeface="Calibri" panose="020F0502020204030204"/>
            </a:endParaRPr>
          </a:p>
        </p:txBody>
      </p:sp>
      <p:sp>
        <p:nvSpPr>
          <p:cNvPr id="4" name="TextBox 3">
            <a:extLst>
              <a:ext uri="{FF2B5EF4-FFF2-40B4-BE49-F238E27FC236}">
                <a16:creationId xmlns:a16="http://schemas.microsoft.com/office/drawing/2014/main" id="{D3354BEA-6982-421A-939C-9108C7770596}"/>
              </a:ext>
            </a:extLst>
          </p:cNvPr>
          <p:cNvSpPr txBox="1"/>
          <p:nvPr/>
        </p:nvSpPr>
        <p:spPr>
          <a:xfrm>
            <a:off x="435708" y="6219093"/>
            <a:ext cx="5664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hlinkClick r:id="rId4"/>
              </a:rPr>
              <a:t>schools.leicester.gov.uk/climate-emergency</a:t>
            </a:r>
            <a:r>
              <a:rPr lang="en-US" b="1"/>
              <a:t> </a:t>
            </a:r>
          </a:p>
        </p:txBody>
      </p:sp>
    </p:spTree>
    <p:extLst>
      <p:ext uri="{BB962C8B-B14F-4D97-AF65-F5344CB8AC3E}">
        <p14:creationId xmlns:p14="http://schemas.microsoft.com/office/powerpoint/2010/main" val="266299503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716592C-CCD4-4C9D-8C01-6BD91D66E72A}"/>
              </a:ext>
            </a:extLst>
          </p:cNvPr>
          <p:cNvSpPr/>
          <p:nvPr/>
        </p:nvSpPr>
        <p:spPr>
          <a:xfrm>
            <a:off x="570376" y="5040718"/>
            <a:ext cx="6096000" cy="1277273"/>
          </a:xfrm>
          <a:prstGeom prst="rect">
            <a:avLst/>
          </a:prstGeom>
        </p:spPr>
        <p:txBody>
          <a:bodyP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endParaRPr lang="en-GB" sz="2000">
              <a:solidFill>
                <a:srgbClr val="000000"/>
              </a:solidFill>
              <a:latin typeface="Calibri" panose="020F0502020204030204" pitchFamily="34" charset="0"/>
            </a:endParaRPr>
          </a:p>
          <a:p>
            <a:pPr>
              <a:spcAft>
                <a:spcPts val="600"/>
              </a:spcAft>
            </a:pPr>
            <a:r>
              <a:rPr lang="en-GB" sz="2800">
                <a:solidFill>
                  <a:srgbClr val="002060"/>
                </a:solidFill>
                <a:latin typeface="Calibri" panose="020F0502020204030204" pitchFamily="34" charset="0"/>
              </a:rPr>
              <a:t> Templates and document available at </a:t>
            </a:r>
            <a:r>
              <a:rPr lang="en-GB" sz="2400" b="1" u="sng">
                <a:solidFill>
                  <a:srgbClr val="002060"/>
                </a:solidFill>
                <a:latin typeface="Calibri" panose="020F0502020204030204" pitchFamily="34" charset="0"/>
              </a:rPr>
              <a:t>schools.leicester.gov.uk/climate-emergency </a:t>
            </a:r>
            <a:endParaRPr lang="en-GB" sz="2400" u="sng">
              <a:solidFill>
                <a:srgbClr val="002060"/>
              </a:solidFill>
            </a:endParaRPr>
          </a:p>
        </p:txBody>
      </p:sp>
      <p:sp>
        <p:nvSpPr>
          <p:cNvPr id="17" name="Title 1" hidden="1">
            <a:extLst>
              <a:ext uri="{FF2B5EF4-FFF2-40B4-BE49-F238E27FC236}">
                <a16:creationId xmlns:a16="http://schemas.microsoft.com/office/drawing/2014/main" id="{717118B0-3721-4852-B780-3E73B9DA0AAA}"/>
              </a:ext>
            </a:extLst>
          </p:cNvPr>
          <p:cNvSpPr>
            <a:spLocks noGrp="1"/>
          </p:cNvSpPr>
          <p:nvPr>
            <p:ph type="title"/>
          </p:nvPr>
        </p:nvSpPr>
        <p:spPr>
          <a:xfrm>
            <a:off x="476738" y="189279"/>
            <a:ext cx="10515600" cy="1325563"/>
          </a:xfrm>
        </p:spPr>
        <p:txBody>
          <a:bodyPr/>
          <a:lstStyle/>
          <a:p>
            <a:r>
              <a:rPr lang="en-US" b="1" dirty="0">
                <a:cs typeface="Calibri Light"/>
              </a:rPr>
              <a:t>Climate Emergency Documents</a:t>
            </a:r>
          </a:p>
        </p:txBody>
      </p:sp>
      <p:pic>
        <p:nvPicPr>
          <p:cNvPr id="2" name="Picture 1" descr="Climate action plan template">
            <a:extLst>
              <a:ext uri="{FF2B5EF4-FFF2-40B4-BE49-F238E27FC236}">
                <a16:creationId xmlns:a16="http://schemas.microsoft.com/office/drawing/2014/main" id="{0A133ECF-1BE6-4AD8-996D-EB2FC67DAAB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8047" y="401282"/>
            <a:ext cx="6809518" cy="4531665"/>
          </a:xfrm>
          <a:prstGeom prst="rect">
            <a:avLst/>
          </a:prstGeom>
          <a:ln w="3175">
            <a:solidFill>
              <a:schemeClr val="tx1"/>
            </a:solidFill>
          </a:ln>
        </p:spPr>
      </p:pic>
      <p:pic>
        <p:nvPicPr>
          <p:cNvPr id="3" name="Picture 2" descr="Climate emergency declaration template">
            <a:extLst>
              <a:ext uri="{FF2B5EF4-FFF2-40B4-BE49-F238E27FC236}">
                <a16:creationId xmlns:a16="http://schemas.microsoft.com/office/drawing/2014/main" id="{DB22785B-73BF-4B88-8357-DDFB7D36F56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15536" y="270004"/>
            <a:ext cx="4608417" cy="6317991"/>
          </a:xfrm>
          <a:prstGeom prst="rect">
            <a:avLst/>
          </a:prstGeom>
          <a:ln w="3175">
            <a:solidFill>
              <a:schemeClr val="tx1"/>
            </a:solidFill>
          </a:ln>
        </p:spPr>
      </p:pic>
    </p:spTree>
    <p:extLst>
      <p:ext uri="{BB962C8B-B14F-4D97-AF65-F5344CB8AC3E}">
        <p14:creationId xmlns:p14="http://schemas.microsoft.com/office/powerpoint/2010/main" val="263880499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73A25A7-5373-4AAA-B3A1-E85CF17BF0AE}"/>
              </a:ext>
            </a:extLst>
          </p:cNvPr>
          <p:cNvSpPr>
            <a:spLocks noGrp="1"/>
          </p:cNvSpPr>
          <p:nvPr>
            <p:ph type="title"/>
          </p:nvPr>
        </p:nvSpPr>
        <p:spPr>
          <a:xfrm>
            <a:off x="640079" y="2053641"/>
            <a:ext cx="3669161" cy="2760098"/>
          </a:xfrm>
        </p:spPr>
        <p:txBody>
          <a:bodyPr>
            <a:normAutofit/>
          </a:bodyPr>
          <a:lstStyle/>
          <a:p>
            <a:r>
              <a:rPr lang="en-GB" b="1">
                <a:solidFill>
                  <a:srgbClr val="FFFFFF"/>
                </a:solidFill>
              </a:rPr>
              <a:t>Other opportunities coming up </a:t>
            </a:r>
            <a:endParaRPr lang="en-GB">
              <a:solidFill>
                <a:srgbClr val="FFFFFF"/>
              </a:solidFill>
            </a:endParaRPr>
          </a:p>
        </p:txBody>
      </p:sp>
      <p:sp>
        <p:nvSpPr>
          <p:cNvPr id="3" name="Content Placeholder 2">
            <a:extLst>
              <a:ext uri="{FF2B5EF4-FFF2-40B4-BE49-F238E27FC236}">
                <a16:creationId xmlns:a16="http://schemas.microsoft.com/office/drawing/2014/main" id="{BB4ADB73-6CC2-461E-82D4-76E076F9F6BF}"/>
              </a:ext>
            </a:extLst>
          </p:cNvPr>
          <p:cNvSpPr>
            <a:spLocks noGrp="1"/>
          </p:cNvSpPr>
          <p:nvPr>
            <p:ph idx="1"/>
          </p:nvPr>
        </p:nvSpPr>
        <p:spPr>
          <a:xfrm>
            <a:off x="6090574" y="801866"/>
            <a:ext cx="5306084" cy="5230634"/>
          </a:xfrm>
        </p:spPr>
        <p:txBody>
          <a:bodyPr vert="horz" lIns="91440" tIns="45720" rIns="91440" bIns="45720" rtlCol="0" anchor="ctr">
            <a:normAutofit/>
          </a:bodyPr>
          <a:lstStyle/>
          <a:p>
            <a:r>
              <a:rPr lang="en-GB" sz="1700" b="1">
                <a:solidFill>
                  <a:srgbClr val="000000"/>
                </a:solidFill>
                <a:hlinkClick r:id="rId3"/>
              </a:rPr>
              <a:t>UN Climate Change Learn Online</a:t>
            </a:r>
            <a:r>
              <a:rPr lang="en-GB" sz="1700" b="1">
                <a:solidFill>
                  <a:srgbClr val="000000"/>
                </a:solidFill>
              </a:rPr>
              <a:t> </a:t>
            </a:r>
            <a:endParaRPr lang="en-GB" sz="1700" b="1">
              <a:solidFill>
                <a:srgbClr val="000000"/>
              </a:solidFill>
              <a:cs typeface="Calibri"/>
            </a:endParaRPr>
          </a:p>
          <a:p>
            <a:pPr lvl="1"/>
            <a:r>
              <a:rPr lang="en-GB" sz="1700">
                <a:solidFill>
                  <a:srgbClr val="000000"/>
                </a:solidFill>
                <a:ea typeface="+mn-lt"/>
                <a:cs typeface="+mn-lt"/>
              </a:rPr>
              <a:t>Climate Change: From Learning to Action (8 hours)</a:t>
            </a:r>
            <a:endParaRPr lang="en-GB" sz="1700">
              <a:solidFill>
                <a:srgbClr val="000000"/>
              </a:solidFill>
              <a:cs typeface="Calibri" panose="020F0502020204030204"/>
            </a:endParaRPr>
          </a:p>
          <a:p>
            <a:pPr lvl="1"/>
            <a:r>
              <a:rPr lang="en-GB" sz="1700">
                <a:solidFill>
                  <a:srgbClr val="000000"/>
                </a:solidFill>
                <a:ea typeface="+mn-lt"/>
                <a:cs typeface="+mn-lt"/>
              </a:rPr>
              <a:t>Children and Climate Change (6 hours)</a:t>
            </a:r>
            <a:endParaRPr lang="en-GB" sz="1700">
              <a:solidFill>
                <a:srgbClr val="000000"/>
              </a:solidFill>
              <a:cs typeface="Calibri"/>
            </a:endParaRPr>
          </a:p>
          <a:p>
            <a:pPr lvl="1"/>
            <a:r>
              <a:rPr lang="en-GB" sz="1700">
                <a:solidFill>
                  <a:srgbClr val="000000"/>
                </a:solidFill>
                <a:ea typeface="+mn-lt"/>
                <a:cs typeface="+mn-lt"/>
              </a:rPr>
              <a:t>Cities and Climate Change (2 hours)</a:t>
            </a:r>
            <a:endParaRPr lang="en-GB" sz="1700">
              <a:solidFill>
                <a:srgbClr val="000000"/>
              </a:solidFill>
              <a:cs typeface="Calibri"/>
            </a:endParaRPr>
          </a:p>
          <a:p>
            <a:pPr lvl="1"/>
            <a:r>
              <a:rPr lang="en-GB" sz="1700">
                <a:solidFill>
                  <a:srgbClr val="000000"/>
                </a:solidFill>
                <a:ea typeface="+mn-lt"/>
                <a:cs typeface="+mn-lt"/>
              </a:rPr>
              <a:t>Human Health and Climate Change (2 hours)</a:t>
            </a:r>
          </a:p>
          <a:p>
            <a:pPr lvl="1"/>
            <a:r>
              <a:rPr lang="en-GB" sz="1700">
                <a:solidFill>
                  <a:srgbClr val="000000"/>
                </a:solidFill>
                <a:ea typeface="+mn-lt"/>
                <a:cs typeface="+mn-lt"/>
              </a:rPr>
              <a:t>Module 1 of Open Online Course on Gender and Environment (6 hours)</a:t>
            </a:r>
            <a:endParaRPr lang="en-GB" sz="1700">
              <a:solidFill>
                <a:srgbClr val="000000"/>
              </a:solidFill>
              <a:cs typeface="Calibri" panose="020F0502020204030204"/>
            </a:endParaRPr>
          </a:p>
          <a:p>
            <a:endParaRPr lang="en-GB" sz="1700">
              <a:solidFill>
                <a:srgbClr val="000000"/>
              </a:solidFill>
              <a:cs typeface="Calibri" panose="020F0502020204030204"/>
            </a:endParaRPr>
          </a:p>
          <a:p>
            <a:r>
              <a:rPr lang="en-GB" sz="1700" b="1">
                <a:solidFill>
                  <a:srgbClr val="000000"/>
                </a:solidFill>
                <a:cs typeface="Calibri"/>
                <a:hlinkClick r:id="rId4"/>
              </a:rPr>
              <a:t>Off School website</a:t>
            </a:r>
            <a:r>
              <a:rPr lang="en-GB" sz="1700">
                <a:solidFill>
                  <a:srgbClr val="000000"/>
                </a:solidFill>
                <a:cs typeface="Calibri"/>
              </a:rPr>
              <a:t> - </a:t>
            </a:r>
            <a:r>
              <a:rPr lang="en-GB" sz="1700">
                <a:solidFill>
                  <a:srgbClr val="000000"/>
                </a:solidFill>
                <a:ea typeface="+mn-lt"/>
                <a:cs typeface="+mn-lt"/>
              </a:rPr>
              <a:t>a free website full of ideas for home learning and fun activities. Head to the Activity Zone for 100s of films, created by teachers, across loads of great topics and themes!</a:t>
            </a:r>
            <a:endParaRPr lang="en-GB" sz="1700">
              <a:solidFill>
                <a:srgbClr val="000000"/>
              </a:solidFill>
            </a:endParaRPr>
          </a:p>
          <a:p>
            <a:endParaRPr lang="en-GB" sz="1700">
              <a:solidFill>
                <a:srgbClr val="000000"/>
              </a:solidFill>
              <a:cs typeface="Calibri"/>
            </a:endParaRPr>
          </a:p>
          <a:p>
            <a:endParaRPr lang="en-GB" sz="1700">
              <a:solidFill>
                <a:srgbClr val="000000"/>
              </a:solidFill>
              <a:cs typeface="Calibri"/>
            </a:endParaRPr>
          </a:p>
        </p:txBody>
      </p:sp>
    </p:spTree>
    <p:extLst>
      <p:ext uri="{BB962C8B-B14F-4D97-AF65-F5344CB8AC3E}">
        <p14:creationId xmlns:p14="http://schemas.microsoft.com/office/powerpoint/2010/main" val="361634376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6E5F1F4-95B7-4DF2-A4AA-FC873FE6D292}"/>
              </a:ext>
            </a:extLst>
          </p:cNvPr>
          <p:cNvSpPr>
            <a:spLocks noGrp="1"/>
          </p:cNvSpPr>
          <p:nvPr>
            <p:ph type="title"/>
          </p:nvPr>
        </p:nvSpPr>
        <p:spPr>
          <a:xfrm>
            <a:off x="863029" y="1012004"/>
            <a:ext cx="3416158" cy="4795408"/>
          </a:xfrm>
        </p:spPr>
        <p:txBody>
          <a:bodyPr>
            <a:normAutofit/>
          </a:bodyPr>
          <a:lstStyle/>
          <a:p>
            <a:r>
              <a:rPr lang="en-US" b="1">
                <a:solidFill>
                  <a:srgbClr val="FFFFFF"/>
                </a:solidFill>
                <a:cs typeface="Calibri Light"/>
              </a:rPr>
              <a:t>Grant opportunities </a:t>
            </a:r>
            <a:endParaRPr lang="en-US" b="1">
              <a:solidFill>
                <a:srgbClr val="FFFFFF"/>
              </a:solidFill>
            </a:endParaRPr>
          </a:p>
        </p:txBody>
      </p:sp>
      <p:graphicFrame>
        <p:nvGraphicFramePr>
          <p:cNvPr id="7" name="Content Placeholder 2" descr="Decorative ">
            <a:extLst>
              <a:ext uri="{FF2B5EF4-FFF2-40B4-BE49-F238E27FC236}">
                <a16:creationId xmlns:a16="http://schemas.microsoft.com/office/drawing/2014/main" id="{3E33473A-9132-4F33-9D1B-53DFAD7E6C2E}"/>
              </a:ext>
            </a:extLst>
          </p:cNvPr>
          <p:cNvGraphicFramePr>
            <a:graphicFrameLocks noGrp="1"/>
          </p:cNvGraphicFramePr>
          <p:nvPr>
            <p:ph idx="1"/>
            <p:extLst>
              <p:ext uri="{D42A27DB-BD31-4B8C-83A1-F6EECF244321}">
                <p14:modId xmlns:p14="http://schemas.microsoft.com/office/powerpoint/2010/main" val="1598197116"/>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6944658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11">
            <a:extLst>
              <a:ext uri="{FF2B5EF4-FFF2-40B4-BE49-F238E27FC236}">
                <a16:creationId xmlns:a16="http://schemas.microsoft.com/office/drawing/2014/main" id="{466012E2-2E5E-4208-B59C-DA4FC44DC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635" y="0"/>
            <a:ext cx="12220634"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3">
            <a:extLst>
              <a:ext uri="{FF2B5EF4-FFF2-40B4-BE49-F238E27FC236}">
                <a16:creationId xmlns:a16="http://schemas.microsoft.com/office/drawing/2014/main" id="{05F94A0D-DB2E-4487-BA31-9105C14D950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cstate="email">
            <a:extLst>
              <a:ext uri="{28A0092B-C50C-407E-A947-70E740481C1C}">
                <a14:useLocalDpi xmlns:a14="http://schemas.microsoft.com/office/drawing/2010/main"/>
              </a:ext>
            </a:extLst>
          </a:blip>
          <a:stretch>
            <a:fillRect/>
          </a:stretch>
        </p:blipFill>
        <p:spPr>
          <a:xfrm>
            <a:off x="-28636" y="0"/>
            <a:ext cx="12220636" cy="6858000"/>
          </a:xfrm>
          <a:prstGeom prst="rect">
            <a:avLst/>
          </a:prstGeom>
        </p:spPr>
      </p:pic>
      <p:sp>
        <p:nvSpPr>
          <p:cNvPr id="2" name="Title 1">
            <a:extLst>
              <a:ext uri="{FF2B5EF4-FFF2-40B4-BE49-F238E27FC236}">
                <a16:creationId xmlns:a16="http://schemas.microsoft.com/office/drawing/2014/main" id="{0541A222-C608-41E9-ADD6-4FC8A92F37C7}"/>
              </a:ext>
            </a:extLst>
          </p:cNvPr>
          <p:cNvSpPr>
            <a:spLocks noGrp="1"/>
          </p:cNvSpPr>
          <p:nvPr>
            <p:ph type="title"/>
          </p:nvPr>
        </p:nvSpPr>
        <p:spPr>
          <a:xfrm>
            <a:off x="726057" y="3121701"/>
            <a:ext cx="3658053" cy="2160162"/>
          </a:xfrm>
        </p:spPr>
        <p:txBody>
          <a:bodyPr vert="horz" lIns="91440" tIns="45720" rIns="91440" bIns="45720" rtlCol="0" anchor="t">
            <a:normAutofit/>
          </a:bodyPr>
          <a:lstStyle/>
          <a:p>
            <a:r>
              <a:rPr lang="en-US" kern="1200">
                <a:solidFill>
                  <a:srgbClr val="FFFFFF"/>
                </a:solidFill>
                <a:latin typeface="+mj-lt"/>
                <a:ea typeface="+mj-ea"/>
                <a:cs typeface="+mj-cs"/>
              </a:rPr>
              <a:t>Questions and Answers</a:t>
            </a:r>
          </a:p>
        </p:txBody>
      </p:sp>
      <p:pic>
        <p:nvPicPr>
          <p:cNvPr id="7" name="Graphic 6" descr="Decorative">
            <a:extLst>
              <a:ext uri="{FF2B5EF4-FFF2-40B4-BE49-F238E27FC236}">
                <a16:creationId xmlns:a16="http://schemas.microsoft.com/office/drawing/2014/main" id="{9BD782BA-9765-4453-9777-9213E2219A6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370721" y="908504"/>
            <a:ext cx="5031847" cy="5031847"/>
          </a:xfrm>
          <a:prstGeom prst="rect">
            <a:avLst/>
          </a:prstGeom>
        </p:spPr>
      </p:pic>
    </p:spTree>
    <p:extLst>
      <p:ext uri="{BB962C8B-B14F-4D97-AF65-F5344CB8AC3E}">
        <p14:creationId xmlns:p14="http://schemas.microsoft.com/office/powerpoint/2010/main" val="281131388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4">
            <a:extLst>
              <a:ext uri="{FF2B5EF4-FFF2-40B4-BE49-F238E27FC236}">
                <a16:creationId xmlns:a16="http://schemas.microsoft.com/office/drawing/2014/main" id="{D41CCBED-E4E1-4997-A072-94D325AE3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599"/>
            <a:ext cx="12192000" cy="62484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3A25A7-5373-4AAA-B3A1-E85CF17BF0AE}"/>
              </a:ext>
            </a:extLst>
          </p:cNvPr>
          <p:cNvSpPr>
            <a:spLocks noGrp="1"/>
          </p:cNvSpPr>
          <p:nvPr>
            <p:ph type="title"/>
          </p:nvPr>
        </p:nvSpPr>
        <p:spPr>
          <a:xfrm>
            <a:off x="804672" y="5434228"/>
            <a:ext cx="10640754" cy="775845"/>
          </a:xfrm>
        </p:spPr>
        <p:txBody>
          <a:bodyPr vert="horz" lIns="91440" tIns="45720" rIns="91440" bIns="45720" rtlCol="0" anchor="ctr">
            <a:normAutofit/>
          </a:bodyPr>
          <a:lstStyle/>
          <a:p>
            <a:r>
              <a:rPr lang="en-US" b="1" kern="1200">
                <a:solidFill>
                  <a:srgbClr val="FFFFFF"/>
                </a:solidFill>
                <a:latin typeface="+mj-lt"/>
                <a:ea typeface="+mj-ea"/>
                <a:cs typeface="+mj-cs"/>
              </a:rPr>
              <a:t>Future Webinars </a:t>
            </a:r>
            <a:endParaRPr lang="en-US" kern="1200">
              <a:solidFill>
                <a:srgbClr val="FFFFFF"/>
              </a:solidFill>
              <a:latin typeface="+mj-lt"/>
              <a:ea typeface="+mj-ea"/>
              <a:cs typeface="+mj-cs"/>
            </a:endParaRPr>
          </a:p>
        </p:txBody>
      </p:sp>
      <p:pic>
        <p:nvPicPr>
          <p:cNvPr id="28" name="Picture 26">
            <a:extLst>
              <a:ext uri="{FF2B5EF4-FFF2-40B4-BE49-F238E27FC236}">
                <a16:creationId xmlns:a16="http://schemas.microsoft.com/office/drawing/2014/main" id="{227F50A4-96DC-44F7-8805-D1713FA4CA4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cstate="email">
            <a:extLst>
              <a:ext uri="{28A0092B-C50C-407E-A947-70E740481C1C}">
                <a14:useLocalDpi xmlns:a14="http://schemas.microsoft.com/office/drawing/2010/main"/>
              </a:ext>
            </a:extLst>
          </a:blip>
          <a:srcRect t="45716" b="33968"/>
          <a:stretch/>
        </p:blipFill>
        <p:spPr>
          <a:xfrm flipV="1">
            <a:off x="0" y="4030580"/>
            <a:ext cx="12192000" cy="1393277"/>
          </a:xfrm>
          <a:custGeom>
            <a:avLst/>
            <a:gdLst>
              <a:gd name="connsiteX0" fmla="*/ 0 w 12192000"/>
              <a:gd name="connsiteY0" fmla="*/ 0 h 3049325"/>
              <a:gd name="connsiteX1" fmla="*/ 12192000 w 12192000"/>
              <a:gd name="connsiteY1" fmla="*/ 0 h 3049325"/>
              <a:gd name="connsiteX2" fmla="*/ 12192000 w 12192000"/>
              <a:gd name="connsiteY2" fmla="*/ 3049325 h 3049325"/>
              <a:gd name="connsiteX3" fmla="*/ 0 w 12192000"/>
              <a:gd name="connsiteY3" fmla="*/ 3049325 h 3049325"/>
            </a:gdLst>
            <a:ahLst/>
            <a:cxnLst>
              <a:cxn ang="0">
                <a:pos x="connsiteX0" y="connsiteY0"/>
              </a:cxn>
              <a:cxn ang="0">
                <a:pos x="connsiteX1" y="connsiteY1"/>
              </a:cxn>
              <a:cxn ang="0">
                <a:pos x="connsiteX2" y="connsiteY2"/>
              </a:cxn>
              <a:cxn ang="0">
                <a:pos x="connsiteX3" y="connsiteY3"/>
              </a:cxn>
            </a:cxnLst>
            <a:rect l="l" t="t" r="r" b="b"/>
            <a:pathLst>
              <a:path w="12192000" h="3049325">
                <a:moveTo>
                  <a:pt x="0" y="0"/>
                </a:moveTo>
                <a:lnTo>
                  <a:pt x="12192000" y="0"/>
                </a:lnTo>
                <a:lnTo>
                  <a:pt x="12192000" y="3049325"/>
                </a:lnTo>
                <a:lnTo>
                  <a:pt x="0" y="3049325"/>
                </a:lnTo>
                <a:close/>
              </a:path>
            </a:pathLst>
          </a:custGeom>
        </p:spPr>
      </p:pic>
      <p:sp>
        <p:nvSpPr>
          <p:cNvPr id="29" name="Rectangle 28">
            <a:extLst>
              <a:ext uri="{FF2B5EF4-FFF2-40B4-BE49-F238E27FC236}">
                <a16:creationId xmlns:a16="http://schemas.microsoft.com/office/drawing/2014/main" id="{7657922F-06FC-4A81-9EC2-4047535D13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417495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0" name="Content Placeholder 6">
            <a:extLst>
              <a:ext uri="{FF2B5EF4-FFF2-40B4-BE49-F238E27FC236}">
                <a16:creationId xmlns:a16="http://schemas.microsoft.com/office/drawing/2014/main" id="{B2C3F2FD-9F42-41A3-BE40-ECCDC513CD06}"/>
              </a:ext>
            </a:extLst>
          </p:cNvPr>
          <p:cNvGraphicFramePr>
            <a:graphicFrameLocks/>
          </p:cNvGraphicFramePr>
          <p:nvPr>
            <p:extLst>
              <p:ext uri="{D42A27DB-BD31-4B8C-83A1-F6EECF244321}">
                <p14:modId xmlns:p14="http://schemas.microsoft.com/office/powerpoint/2010/main" val="166034884"/>
              </p:ext>
            </p:extLst>
          </p:nvPr>
        </p:nvGraphicFramePr>
        <p:xfrm>
          <a:off x="922365" y="1133292"/>
          <a:ext cx="10344221" cy="2249362"/>
        </p:xfrm>
        <a:graphic>
          <a:graphicData uri="http://schemas.openxmlformats.org/drawingml/2006/table">
            <a:tbl>
              <a:tblPr firstRow="1" bandRow="1">
                <a:tableStyleId>{5940675A-B579-460E-94D1-54222C63F5DA}</a:tableStyleId>
              </a:tblPr>
              <a:tblGrid>
                <a:gridCol w="1352483">
                  <a:extLst>
                    <a:ext uri="{9D8B030D-6E8A-4147-A177-3AD203B41FA5}">
                      <a16:colId xmlns:a16="http://schemas.microsoft.com/office/drawing/2014/main" val="186147542"/>
                    </a:ext>
                  </a:extLst>
                </a:gridCol>
                <a:gridCol w="5026912">
                  <a:extLst>
                    <a:ext uri="{9D8B030D-6E8A-4147-A177-3AD203B41FA5}">
                      <a16:colId xmlns:a16="http://schemas.microsoft.com/office/drawing/2014/main" val="3933056512"/>
                    </a:ext>
                  </a:extLst>
                </a:gridCol>
                <a:gridCol w="3964826">
                  <a:extLst>
                    <a:ext uri="{9D8B030D-6E8A-4147-A177-3AD203B41FA5}">
                      <a16:colId xmlns:a16="http://schemas.microsoft.com/office/drawing/2014/main" val="3105795627"/>
                    </a:ext>
                  </a:extLst>
                </a:gridCol>
              </a:tblGrid>
              <a:tr h="1468971">
                <a:tc>
                  <a:txBody>
                    <a:bodyPr/>
                    <a:lstStyle/>
                    <a:p>
                      <a:pPr marL="0" algn="ctr" rtl="0" eaLnBrk="1" latinLnBrk="0" hangingPunct="1">
                        <a:spcBef>
                          <a:spcPts val="0"/>
                        </a:spcBef>
                        <a:spcAft>
                          <a:spcPts val="0"/>
                        </a:spcAft>
                      </a:pPr>
                      <a:r>
                        <a:rPr lang="en-GB" sz="1700" kern="1200">
                          <a:effectLst/>
                        </a:rPr>
                        <a:t>24 June</a:t>
                      </a:r>
                      <a:endParaRPr lang="en-GB" sz="1700">
                        <a:effectLst/>
                      </a:endParaRPr>
                    </a:p>
                  </a:txBody>
                  <a:tcPr marL="0" marR="0" marT="0" marB="0" anchor="ctr"/>
                </a:tc>
                <a:tc>
                  <a:txBody>
                    <a:bodyPr/>
                    <a:lstStyle/>
                    <a:p>
                      <a:pPr marL="0" algn="ctr" rtl="0" eaLnBrk="1" latinLnBrk="0" hangingPunct="1">
                        <a:spcBef>
                          <a:spcPts val="0"/>
                        </a:spcBef>
                        <a:spcAft>
                          <a:spcPts val="0"/>
                        </a:spcAft>
                      </a:pPr>
                      <a:r>
                        <a:rPr lang="en-GB" sz="1700" kern="1200">
                          <a:effectLst/>
                        </a:rPr>
                        <a:t>Topic: Marine </a:t>
                      </a:r>
                      <a:endParaRPr lang="en-GB" sz="1700">
                        <a:effectLst/>
                      </a:endParaRPr>
                    </a:p>
                  </a:txBody>
                  <a:tcPr marL="0" marR="0" marT="0" marB="0" anchor="ctr"/>
                </a:tc>
                <a:tc>
                  <a:txBody>
                    <a:bodyPr/>
                    <a:lstStyle/>
                    <a:p>
                      <a:pPr marL="0" algn="ctr" rtl="0" eaLnBrk="1" latinLnBrk="0" hangingPunct="1">
                        <a:spcBef>
                          <a:spcPts val="0"/>
                        </a:spcBef>
                        <a:spcAft>
                          <a:spcPts val="0"/>
                        </a:spcAft>
                      </a:pPr>
                      <a:r>
                        <a:rPr lang="en-GB" sz="1600">
                          <a:effectLst/>
                        </a:rPr>
                        <a:t>Daniel Coles, Alex Cameron, Roshni Jose -  Leicester City Council </a:t>
                      </a:r>
                    </a:p>
                    <a:p>
                      <a:pPr marL="0" algn="ctr" rtl="0" eaLnBrk="1" latinLnBrk="0" hangingPunct="1">
                        <a:spcBef>
                          <a:spcPts val="0"/>
                        </a:spcBef>
                        <a:spcAft>
                          <a:spcPts val="0"/>
                        </a:spcAft>
                      </a:pPr>
                      <a:r>
                        <a:rPr lang="en-GB" sz="1600" kern="1200">
                          <a:solidFill>
                            <a:schemeClr val="tx1"/>
                          </a:solidFill>
                          <a:effectLst/>
                          <a:latin typeface="+mn-lt"/>
                          <a:ea typeface="+mn-ea"/>
                          <a:cs typeface="+mn-cs"/>
                        </a:rPr>
                        <a:t>Nicola Holt, Environment Engagement, Leicester City Council (and also Refill Leicester)</a:t>
                      </a:r>
                    </a:p>
                  </a:txBody>
                  <a:tcPr marL="0" marR="0" marT="0" marB="0" anchor="ctr"/>
                </a:tc>
                <a:extLst>
                  <a:ext uri="{0D108BD9-81ED-4DB2-BD59-A6C34878D82A}">
                    <a16:rowId xmlns:a16="http://schemas.microsoft.com/office/drawing/2014/main" val="1641210993"/>
                  </a:ext>
                </a:extLst>
              </a:tr>
              <a:tr h="780391">
                <a:tc>
                  <a:txBody>
                    <a:bodyPr/>
                    <a:lstStyle/>
                    <a:p>
                      <a:pPr marL="0" algn="ctr" rtl="0" eaLnBrk="1" latinLnBrk="0" hangingPunct="1">
                        <a:spcBef>
                          <a:spcPts val="0"/>
                        </a:spcBef>
                        <a:spcAft>
                          <a:spcPts val="0"/>
                        </a:spcAft>
                      </a:pPr>
                      <a:r>
                        <a:rPr lang="en-GB" sz="1700" kern="1200">
                          <a:effectLst/>
                        </a:rPr>
                        <a:t>1 July </a:t>
                      </a:r>
                      <a:endParaRPr lang="en-GB" sz="1700">
                        <a:effectLst/>
                      </a:endParaRPr>
                    </a:p>
                  </a:txBody>
                  <a:tcPr marL="0" marR="0" marT="0" marB="0" anchor="ctr"/>
                </a:tc>
                <a:tc>
                  <a:txBody>
                    <a:bodyPr/>
                    <a:lstStyle/>
                    <a:p>
                      <a:pPr marL="0" algn="ctr" rtl="0" eaLnBrk="1" latinLnBrk="0" hangingPunct="1">
                        <a:spcBef>
                          <a:spcPts val="0"/>
                        </a:spcBef>
                        <a:spcAft>
                          <a:spcPts val="0"/>
                        </a:spcAft>
                      </a:pPr>
                      <a:r>
                        <a:rPr lang="en-GB" sz="1700" kern="1200">
                          <a:effectLst/>
                        </a:rPr>
                        <a:t>Topic: </a:t>
                      </a:r>
                      <a:r>
                        <a:rPr lang="en-GB" sz="1700" b="1" kern="1200">
                          <a:effectLst/>
                        </a:rPr>
                        <a:t>How to submit your Green Flag application</a:t>
                      </a:r>
                    </a:p>
                  </a:txBody>
                  <a:tcPr marL="0" marR="0" marT="0" marB="0" anchor="ctr"/>
                </a:tc>
                <a:tc>
                  <a:txBody>
                    <a:bodyPr/>
                    <a:lstStyle/>
                    <a:p>
                      <a:pPr marL="0" algn="ctr" rtl="0" eaLnBrk="1" latinLnBrk="0" hangingPunct="1">
                        <a:spcBef>
                          <a:spcPts val="0"/>
                        </a:spcBef>
                        <a:spcAft>
                          <a:spcPts val="0"/>
                        </a:spcAft>
                      </a:pPr>
                      <a:endParaRPr lang="en-GB" sz="1700">
                        <a:effectLst/>
                      </a:endParaRPr>
                    </a:p>
                    <a:p>
                      <a:pPr marL="0" algn="ctr" rtl="0" eaLnBrk="1" latinLnBrk="0" hangingPunct="1">
                        <a:spcBef>
                          <a:spcPts val="0"/>
                        </a:spcBef>
                        <a:spcAft>
                          <a:spcPts val="0"/>
                        </a:spcAft>
                      </a:pPr>
                      <a:endParaRPr lang="en-GB" sz="1700">
                        <a:effectLst/>
                      </a:endParaRPr>
                    </a:p>
                  </a:txBody>
                  <a:tcPr marL="0" marR="0" marT="0" marB="0" anchor="ctr"/>
                </a:tc>
                <a:extLst>
                  <a:ext uri="{0D108BD9-81ED-4DB2-BD59-A6C34878D82A}">
                    <a16:rowId xmlns:a16="http://schemas.microsoft.com/office/drawing/2014/main" val="860698000"/>
                  </a:ext>
                </a:extLst>
              </a:tr>
            </a:tbl>
          </a:graphicData>
        </a:graphic>
      </p:graphicFrame>
    </p:spTree>
    <p:extLst>
      <p:ext uri="{BB962C8B-B14F-4D97-AF65-F5344CB8AC3E}">
        <p14:creationId xmlns:p14="http://schemas.microsoft.com/office/powerpoint/2010/main" val="252709676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A25A7-5373-4AAA-B3A1-E85CF17BF0AE}"/>
              </a:ext>
            </a:extLst>
          </p:cNvPr>
          <p:cNvSpPr>
            <a:spLocks noGrp="1"/>
          </p:cNvSpPr>
          <p:nvPr>
            <p:ph type="title"/>
          </p:nvPr>
        </p:nvSpPr>
        <p:spPr/>
        <p:txBody>
          <a:bodyPr/>
          <a:lstStyle/>
          <a:p>
            <a:r>
              <a:rPr lang="en-GB" b="1">
                <a:cs typeface="Calibri Light"/>
              </a:rPr>
              <a:t>Keeping in Touch</a:t>
            </a:r>
          </a:p>
        </p:txBody>
      </p:sp>
      <p:sp>
        <p:nvSpPr>
          <p:cNvPr id="21" name="Content Placeholder 20">
            <a:extLst>
              <a:ext uri="{FF2B5EF4-FFF2-40B4-BE49-F238E27FC236}">
                <a16:creationId xmlns:a16="http://schemas.microsoft.com/office/drawing/2014/main" id="{B1279EE9-AEAA-446F-AA83-11F3826F1E69}"/>
              </a:ext>
            </a:extLst>
          </p:cNvPr>
          <p:cNvSpPr>
            <a:spLocks noGrp="1"/>
          </p:cNvSpPr>
          <p:nvPr>
            <p:ph idx="1"/>
          </p:nvPr>
        </p:nvSpPr>
        <p:spPr>
          <a:xfrm>
            <a:off x="2416760" y="1972532"/>
            <a:ext cx="4146061" cy="687877"/>
          </a:xfrm>
        </p:spPr>
        <p:txBody>
          <a:bodyPr vert="horz" lIns="91440" tIns="45720" rIns="91440" bIns="45720" rtlCol="0" anchor="t">
            <a:normAutofit/>
          </a:bodyPr>
          <a:lstStyle/>
          <a:p>
            <a:pPr marL="0" indent="0">
              <a:buNone/>
            </a:pPr>
            <a:r>
              <a:rPr lang="en-US" b="1" err="1">
                <a:cs typeface="Calibri"/>
              </a:rPr>
              <a:t>EnvEducationLeicester</a:t>
            </a:r>
          </a:p>
        </p:txBody>
      </p:sp>
      <p:pic>
        <p:nvPicPr>
          <p:cNvPr id="6" name="Picture 6" descr="Facebook logo">
            <a:extLst>
              <a:ext uri="{FF2B5EF4-FFF2-40B4-BE49-F238E27FC236}">
                <a16:creationId xmlns:a16="http://schemas.microsoft.com/office/drawing/2014/main" id="{61EC37B2-6F2E-4400-AA99-BD79813A025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23506" y="1775014"/>
            <a:ext cx="818663" cy="818663"/>
          </a:xfrm>
          <a:prstGeom prst="rect">
            <a:avLst/>
          </a:prstGeom>
        </p:spPr>
      </p:pic>
      <p:pic>
        <p:nvPicPr>
          <p:cNvPr id="8" name="Picture 8" descr="Twitter logo">
            <a:extLst>
              <a:ext uri="{FF2B5EF4-FFF2-40B4-BE49-F238E27FC236}">
                <a16:creationId xmlns:a16="http://schemas.microsoft.com/office/drawing/2014/main" id="{5F483EE9-E279-4BB9-A828-9D41F29932D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74114" y="2716122"/>
            <a:ext cx="1316893" cy="957568"/>
          </a:xfrm>
          <a:prstGeom prst="rect">
            <a:avLst/>
          </a:prstGeom>
        </p:spPr>
      </p:pic>
      <p:pic>
        <p:nvPicPr>
          <p:cNvPr id="10" name="Picture 10" descr="Youtube logo">
            <a:extLst>
              <a:ext uri="{FF2B5EF4-FFF2-40B4-BE49-F238E27FC236}">
                <a16:creationId xmlns:a16="http://schemas.microsoft.com/office/drawing/2014/main" id="{EC91DB58-DA43-456E-996C-B67AC195FEC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66609" y="1713742"/>
            <a:ext cx="938138" cy="688128"/>
          </a:xfrm>
          <a:prstGeom prst="rect">
            <a:avLst/>
          </a:prstGeom>
        </p:spPr>
      </p:pic>
      <p:pic>
        <p:nvPicPr>
          <p:cNvPr id="12" name="Picture 12" descr="Instagram logo">
            <a:extLst>
              <a:ext uri="{FF2B5EF4-FFF2-40B4-BE49-F238E27FC236}">
                <a16:creationId xmlns:a16="http://schemas.microsoft.com/office/drawing/2014/main" id="{01250393-7B6A-4676-BF42-773CA179AD3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65672" y="2610712"/>
            <a:ext cx="945174" cy="945174"/>
          </a:xfrm>
          <a:prstGeom prst="rect">
            <a:avLst/>
          </a:prstGeom>
        </p:spPr>
      </p:pic>
      <p:pic>
        <p:nvPicPr>
          <p:cNvPr id="14" name="Picture 14" descr="Internet sign ">
            <a:extLst>
              <a:ext uri="{FF2B5EF4-FFF2-40B4-BE49-F238E27FC236}">
                <a16:creationId xmlns:a16="http://schemas.microsoft.com/office/drawing/2014/main" id="{75C64A53-2859-4539-9BCA-735521EA3F4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44982" y="3804618"/>
            <a:ext cx="965200" cy="945662"/>
          </a:xfrm>
          <a:prstGeom prst="rect">
            <a:avLst/>
          </a:prstGeom>
        </p:spPr>
      </p:pic>
      <p:pic>
        <p:nvPicPr>
          <p:cNvPr id="18" name="Picture 18" descr="email graphic">
            <a:extLst>
              <a:ext uri="{FF2B5EF4-FFF2-40B4-BE49-F238E27FC236}">
                <a16:creationId xmlns:a16="http://schemas.microsoft.com/office/drawing/2014/main" id="{0E7237D7-AF1D-4E46-801F-FB3AA9780B38}"/>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b="-971"/>
          <a:stretch/>
        </p:blipFill>
        <p:spPr>
          <a:xfrm>
            <a:off x="1359360" y="4933090"/>
            <a:ext cx="985264" cy="1021404"/>
          </a:xfrm>
          <a:prstGeom prst="rect">
            <a:avLst/>
          </a:prstGeom>
        </p:spPr>
      </p:pic>
      <p:sp>
        <p:nvSpPr>
          <p:cNvPr id="23" name="Content Placeholder 20">
            <a:extLst>
              <a:ext uri="{FF2B5EF4-FFF2-40B4-BE49-F238E27FC236}">
                <a16:creationId xmlns:a16="http://schemas.microsoft.com/office/drawing/2014/main" id="{0DFA1CC6-2609-4CB8-836A-29B86047B24B}"/>
              </a:ext>
            </a:extLst>
          </p:cNvPr>
          <p:cNvSpPr txBox="1">
            <a:spLocks/>
          </p:cNvSpPr>
          <p:nvPr/>
        </p:nvSpPr>
        <p:spPr>
          <a:xfrm>
            <a:off x="2431902" y="3013199"/>
            <a:ext cx="4146061" cy="68787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err="1">
                <a:cs typeface="Calibri"/>
              </a:rPr>
              <a:t>EcoSchoolsLCC</a:t>
            </a:r>
            <a:endParaRPr lang="en-US" err="1"/>
          </a:p>
        </p:txBody>
      </p:sp>
      <p:sp>
        <p:nvSpPr>
          <p:cNvPr id="24" name="Content Placeholder 20">
            <a:extLst>
              <a:ext uri="{FF2B5EF4-FFF2-40B4-BE49-F238E27FC236}">
                <a16:creationId xmlns:a16="http://schemas.microsoft.com/office/drawing/2014/main" id="{EA8ED7E6-6423-450F-B424-1F458313E49A}"/>
              </a:ext>
            </a:extLst>
          </p:cNvPr>
          <p:cNvSpPr txBox="1">
            <a:spLocks/>
          </p:cNvSpPr>
          <p:nvPr/>
        </p:nvSpPr>
        <p:spPr>
          <a:xfrm>
            <a:off x="8001588" y="1832592"/>
            <a:ext cx="4146061" cy="68787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err="1">
                <a:cs typeface="Calibri"/>
              </a:rPr>
              <a:t>EcoSchoolsLCC</a:t>
            </a:r>
            <a:endParaRPr lang="en-US" err="1"/>
          </a:p>
        </p:txBody>
      </p:sp>
      <p:sp>
        <p:nvSpPr>
          <p:cNvPr id="25" name="Content Placeholder 20">
            <a:extLst>
              <a:ext uri="{FF2B5EF4-FFF2-40B4-BE49-F238E27FC236}">
                <a16:creationId xmlns:a16="http://schemas.microsoft.com/office/drawing/2014/main" id="{F527B294-58BD-48F8-8427-EAFACB9DE376}"/>
              </a:ext>
            </a:extLst>
          </p:cNvPr>
          <p:cNvSpPr txBox="1">
            <a:spLocks/>
          </p:cNvSpPr>
          <p:nvPr/>
        </p:nvSpPr>
        <p:spPr>
          <a:xfrm>
            <a:off x="7982049" y="2829052"/>
            <a:ext cx="4146061" cy="68787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err="1">
                <a:cs typeface="Calibri"/>
              </a:rPr>
              <a:t>EcoSchoolsLCC</a:t>
            </a:r>
            <a:endParaRPr lang="en-US" err="1"/>
          </a:p>
        </p:txBody>
      </p:sp>
      <p:sp>
        <p:nvSpPr>
          <p:cNvPr id="26" name="Content Placeholder 20">
            <a:extLst>
              <a:ext uri="{FF2B5EF4-FFF2-40B4-BE49-F238E27FC236}">
                <a16:creationId xmlns:a16="http://schemas.microsoft.com/office/drawing/2014/main" id="{DE4D4C81-9886-464A-9BC8-C172E5AB301E}"/>
              </a:ext>
            </a:extLst>
          </p:cNvPr>
          <p:cNvSpPr txBox="1">
            <a:spLocks/>
          </p:cNvSpPr>
          <p:nvPr/>
        </p:nvSpPr>
        <p:spPr>
          <a:xfrm>
            <a:off x="2399714" y="4049549"/>
            <a:ext cx="6144513" cy="68787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cs typeface="Calibri"/>
              </a:rPr>
              <a:t>schools.leicester.gov.uk/eco-schools </a:t>
            </a:r>
          </a:p>
        </p:txBody>
      </p:sp>
      <p:sp>
        <p:nvSpPr>
          <p:cNvPr id="27" name="Content Placeholder 20">
            <a:extLst>
              <a:ext uri="{FF2B5EF4-FFF2-40B4-BE49-F238E27FC236}">
                <a16:creationId xmlns:a16="http://schemas.microsoft.com/office/drawing/2014/main" id="{1680B09C-0B46-4B37-BE7D-416D7BA7CA9C}"/>
              </a:ext>
            </a:extLst>
          </p:cNvPr>
          <p:cNvSpPr txBox="1">
            <a:spLocks/>
          </p:cNvSpPr>
          <p:nvPr/>
        </p:nvSpPr>
        <p:spPr>
          <a:xfrm>
            <a:off x="2396750" y="5126850"/>
            <a:ext cx="6091677" cy="916477"/>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cs typeface="Calibri"/>
                <a:hlinkClick r:id="rId8"/>
              </a:rPr>
              <a:t>Eco-Schools@leicester.gov.uk</a:t>
            </a:r>
            <a:r>
              <a:rPr lang="en-US" b="1">
                <a:cs typeface="Calibri"/>
              </a:rPr>
              <a:t> </a:t>
            </a:r>
            <a:endParaRPr lang="en-US">
              <a:cs typeface="Calibri"/>
            </a:endParaRPr>
          </a:p>
          <a:p>
            <a:pPr marL="0" indent="0">
              <a:buNone/>
            </a:pPr>
            <a:r>
              <a:rPr lang="en-US" b="1">
                <a:cs typeface="Calibri"/>
              </a:rPr>
              <a:t>(sign up for newsletter and </a:t>
            </a:r>
            <a:r>
              <a:rPr lang="en-US" b="1" err="1">
                <a:cs typeface="Calibri"/>
              </a:rPr>
              <a:t>eBulletins</a:t>
            </a:r>
            <a:r>
              <a:rPr lang="en-US" b="1">
                <a:cs typeface="Calibri"/>
              </a:rPr>
              <a:t>) </a:t>
            </a:r>
            <a:endParaRPr lang="en-US">
              <a:cs typeface="Calibri"/>
            </a:endParaRPr>
          </a:p>
        </p:txBody>
      </p:sp>
    </p:spTree>
    <p:extLst>
      <p:ext uri="{BB962C8B-B14F-4D97-AF65-F5344CB8AC3E}">
        <p14:creationId xmlns:p14="http://schemas.microsoft.com/office/powerpoint/2010/main" val="26165041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D866C9-3CB0-457E-A746-8E627B5A038C}"/>
              </a:ext>
            </a:extLst>
          </p:cNvPr>
          <p:cNvSpPr>
            <a:spLocks noGrp="1"/>
          </p:cNvSpPr>
          <p:nvPr>
            <p:ph idx="1"/>
          </p:nvPr>
        </p:nvSpPr>
        <p:spPr>
          <a:xfrm>
            <a:off x="559277" y="1836903"/>
            <a:ext cx="5766587" cy="4788094"/>
          </a:xfrm>
        </p:spPr>
        <p:txBody>
          <a:bodyPr vert="horz" lIns="91440" tIns="45720" rIns="91440" bIns="45720" rtlCol="0" anchor="t">
            <a:normAutofit/>
          </a:bodyPr>
          <a:lstStyle/>
          <a:p>
            <a:r>
              <a:rPr lang="en-US">
                <a:cs typeface="Calibri"/>
              </a:rPr>
              <a:t>Step 2 – Environmental Review – investigating the school's environmental performance</a:t>
            </a:r>
            <a:endParaRPr lang="en-US"/>
          </a:p>
          <a:p>
            <a:endParaRPr lang="en-US">
              <a:cs typeface="Calibri"/>
            </a:endParaRPr>
          </a:p>
          <a:p>
            <a:pPr lvl="1"/>
            <a:r>
              <a:rPr lang="en-US">
                <a:cs typeface="Calibri"/>
              </a:rPr>
              <a:t>Covers all 10 Eco-Schools topics</a:t>
            </a:r>
          </a:p>
          <a:p>
            <a:pPr lvl="1"/>
            <a:r>
              <a:rPr lang="en-US">
                <a:cs typeface="Calibri"/>
              </a:rPr>
              <a:t>A copy is displayed on the notice board</a:t>
            </a:r>
          </a:p>
          <a:p>
            <a:pPr lvl="1"/>
            <a:r>
              <a:rPr lang="en-US">
                <a:cs typeface="Calibri"/>
              </a:rPr>
              <a:t>It is updated/reviewed at least every 2 years </a:t>
            </a:r>
            <a:r>
              <a:rPr lang="en-US" i="1">
                <a:cs typeface="Calibri"/>
              </a:rPr>
              <a:t>(best practice is annually)</a:t>
            </a:r>
          </a:p>
        </p:txBody>
      </p:sp>
      <p:sp>
        <p:nvSpPr>
          <p:cNvPr id="5" name="TextBox 4">
            <a:extLst>
              <a:ext uri="{FF2B5EF4-FFF2-40B4-BE49-F238E27FC236}">
                <a16:creationId xmlns:a16="http://schemas.microsoft.com/office/drawing/2014/main" id="{4E44896C-A054-42BF-BBAE-F0D64387A0B4}"/>
              </a:ext>
            </a:extLst>
          </p:cNvPr>
          <p:cNvSpPr txBox="1"/>
          <p:nvPr/>
        </p:nvSpPr>
        <p:spPr>
          <a:xfrm>
            <a:off x="9305693" y="310376"/>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3"/>
              </a:rPr>
              <a:t>EYFS resources</a:t>
            </a:r>
            <a:endParaRPr lang="en-US"/>
          </a:p>
          <a:p>
            <a:r>
              <a:rPr lang="en-US">
                <a:hlinkClick r:id="rId4"/>
              </a:rPr>
              <a:t>Primary resources</a:t>
            </a:r>
            <a:endParaRPr lang="en-US">
              <a:cs typeface="Calibri"/>
              <a:hlinkClick r:id="rId4"/>
            </a:endParaRPr>
          </a:p>
          <a:p>
            <a:r>
              <a:rPr lang="en-GB">
                <a:cs typeface="Calibri"/>
                <a:hlinkClick r:id="rId5"/>
              </a:rPr>
              <a:t>Secondary</a:t>
            </a:r>
            <a:r>
              <a:rPr lang="en-US">
                <a:cs typeface="Calibri"/>
                <a:hlinkClick r:id="rId5"/>
              </a:rPr>
              <a:t> resources</a:t>
            </a:r>
          </a:p>
          <a:p>
            <a:endParaRPr lang="en-US">
              <a:cs typeface="Calibri"/>
            </a:endParaRPr>
          </a:p>
        </p:txBody>
      </p:sp>
      <p:pic>
        <p:nvPicPr>
          <p:cNvPr id="6" name="Picture 6" descr="Eco School video - Environmental Review" title="Eco School video - Environmental Review">
            <a:hlinkClick r:id="" action="ppaction://media"/>
            <a:extLst>
              <a:ext uri="{FF2B5EF4-FFF2-40B4-BE49-F238E27FC236}">
                <a16:creationId xmlns:a16="http://schemas.microsoft.com/office/drawing/2014/main" id="{341CC279-7197-4133-8298-5ABD6F538F77}"/>
              </a:ext>
            </a:extLst>
          </p:cNvPr>
          <p:cNvPicPr>
            <a:picLocks noRot="1" noChangeAspect="1"/>
          </p:cNvPicPr>
          <p:nvPr>
            <a:videoFile r:link="rId1"/>
          </p:nvPr>
        </p:nvPicPr>
        <p:blipFill>
          <a:blip r:embed="rId6"/>
          <a:stretch>
            <a:fillRect/>
          </a:stretch>
        </p:blipFill>
        <p:spPr>
          <a:xfrm>
            <a:off x="7620000" y="3800989"/>
            <a:ext cx="4139514" cy="2798291"/>
          </a:xfrm>
          <a:prstGeom prst="rect">
            <a:avLst/>
          </a:prstGeom>
        </p:spPr>
      </p:pic>
      <p:pic>
        <p:nvPicPr>
          <p:cNvPr id="10" name="Picture 10" descr="Image of Primary environmental review">
            <a:extLst>
              <a:ext uri="{FF2B5EF4-FFF2-40B4-BE49-F238E27FC236}">
                <a16:creationId xmlns:a16="http://schemas.microsoft.com/office/drawing/2014/main" id="{EF39D6B8-202F-4C73-B656-49FA85CC8F6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215184" y="1789916"/>
            <a:ext cx="1219202" cy="1764464"/>
          </a:xfrm>
          <a:prstGeom prst="rect">
            <a:avLst/>
          </a:prstGeom>
          <a:ln w="6350">
            <a:solidFill>
              <a:schemeClr val="tx1"/>
            </a:solidFill>
          </a:ln>
        </p:spPr>
      </p:pic>
      <p:pic>
        <p:nvPicPr>
          <p:cNvPr id="12" name="Picture 12" descr="Image of EYFS environmental review">
            <a:extLst>
              <a:ext uri="{FF2B5EF4-FFF2-40B4-BE49-F238E27FC236}">
                <a16:creationId xmlns:a16="http://schemas.microsoft.com/office/drawing/2014/main" id="{F3A3FF64-F1B4-4BCC-AC87-38059FDF86F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866239" y="1794117"/>
            <a:ext cx="1260389" cy="1756063"/>
          </a:xfrm>
          <a:prstGeom prst="rect">
            <a:avLst/>
          </a:prstGeom>
          <a:ln w="6350">
            <a:solidFill>
              <a:schemeClr val="tx1"/>
            </a:solidFill>
          </a:ln>
        </p:spPr>
      </p:pic>
      <p:pic>
        <p:nvPicPr>
          <p:cNvPr id="14" name="Picture 14" descr="Image of Secondary environmental review">
            <a:extLst>
              <a:ext uri="{FF2B5EF4-FFF2-40B4-BE49-F238E27FC236}">
                <a16:creationId xmlns:a16="http://schemas.microsoft.com/office/drawing/2014/main" id="{24E12933-DEFC-4806-8BAB-24C3D52F3DD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502346" y="1777098"/>
            <a:ext cx="1291281" cy="1769505"/>
          </a:xfrm>
          <a:prstGeom prst="rect">
            <a:avLst/>
          </a:prstGeom>
          <a:ln w="6350">
            <a:solidFill>
              <a:schemeClr val="tx1"/>
            </a:solidFill>
          </a:ln>
        </p:spPr>
      </p:pic>
      <p:pic>
        <p:nvPicPr>
          <p:cNvPr id="16" name="Picture 16" descr="Image of Secondary environmental review">
            <a:extLst>
              <a:ext uri="{FF2B5EF4-FFF2-40B4-BE49-F238E27FC236}">
                <a16:creationId xmlns:a16="http://schemas.microsoft.com/office/drawing/2014/main" id="{1252E8B2-F0A5-44BA-8177-2F2CA46E6E3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789509" y="1778054"/>
            <a:ext cx="1291281" cy="1767595"/>
          </a:xfrm>
          <a:prstGeom prst="rect">
            <a:avLst/>
          </a:prstGeom>
          <a:ln w="6350">
            <a:solidFill>
              <a:schemeClr val="tx1"/>
            </a:solidFill>
          </a:ln>
        </p:spPr>
      </p:pic>
      <p:sp>
        <p:nvSpPr>
          <p:cNvPr id="18" name="TextBox 17">
            <a:extLst>
              <a:ext uri="{FF2B5EF4-FFF2-40B4-BE49-F238E27FC236}">
                <a16:creationId xmlns:a16="http://schemas.microsoft.com/office/drawing/2014/main" id="{676E634B-3F58-418C-8080-1C7E1F2D1D92}"/>
              </a:ext>
            </a:extLst>
          </p:cNvPr>
          <p:cNvSpPr txBox="1"/>
          <p:nvPr/>
        </p:nvSpPr>
        <p:spPr>
          <a:xfrm>
            <a:off x="7155543" y="1410305"/>
            <a:ext cx="85634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Calibri"/>
              </a:rPr>
              <a:t>EYFS</a:t>
            </a:r>
          </a:p>
        </p:txBody>
      </p:sp>
      <p:sp>
        <p:nvSpPr>
          <p:cNvPr id="19" name="TextBox 18">
            <a:extLst>
              <a:ext uri="{FF2B5EF4-FFF2-40B4-BE49-F238E27FC236}">
                <a16:creationId xmlns:a16="http://schemas.microsoft.com/office/drawing/2014/main" id="{09A06B24-5C95-4B9A-AB56-8C7796E705F3}"/>
              </a:ext>
            </a:extLst>
          </p:cNvPr>
          <p:cNvSpPr txBox="1"/>
          <p:nvPr/>
        </p:nvSpPr>
        <p:spPr>
          <a:xfrm>
            <a:off x="8316686" y="1410304"/>
            <a:ext cx="113453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Calibri"/>
              </a:rPr>
              <a:t>Primary</a:t>
            </a:r>
          </a:p>
        </p:txBody>
      </p:sp>
      <p:sp>
        <p:nvSpPr>
          <p:cNvPr id="20" name="TextBox 19">
            <a:extLst>
              <a:ext uri="{FF2B5EF4-FFF2-40B4-BE49-F238E27FC236}">
                <a16:creationId xmlns:a16="http://schemas.microsoft.com/office/drawing/2014/main" id="{8D2B9E9F-7206-4A24-B98E-06640AFBA982}"/>
              </a:ext>
            </a:extLst>
          </p:cNvPr>
          <p:cNvSpPr txBox="1"/>
          <p:nvPr/>
        </p:nvSpPr>
        <p:spPr>
          <a:xfrm>
            <a:off x="10191448" y="1410304"/>
            <a:ext cx="130386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Calibri"/>
              </a:rPr>
              <a:t>Secondary</a:t>
            </a:r>
          </a:p>
        </p:txBody>
      </p:sp>
      <p:pic>
        <p:nvPicPr>
          <p:cNvPr id="9" name="Picture 7" descr="Eco schools logo">
            <a:extLst>
              <a:ext uri="{FF2B5EF4-FFF2-40B4-BE49-F238E27FC236}">
                <a16:creationId xmlns:a16="http://schemas.microsoft.com/office/drawing/2014/main" id="{CC7D64FD-AA49-4941-8636-8B59DF61542C}"/>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t="-358"/>
          <a:stretch/>
        </p:blipFill>
        <p:spPr>
          <a:xfrm>
            <a:off x="8341477" y="291470"/>
            <a:ext cx="857854" cy="941574"/>
          </a:xfrm>
          <a:prstGeom prst="rect">
            <a:avLst/>
          </a:prstGeom>
        </p:spPr>
      </p:pic>
      <p:sp>
        <p:nvSpPr>
          <p:cNvPr id="21" name="Title 1" hidden="1">
            <a:extLst>
              <a:ext uri="{FF2B5EF4-FFF2-40B4-BE49-F238E27FC236}">
                <a16:creationId xmlns:a16="http://schemas.microsoft.com/office/drawing/2014/main" id="{57A57FCF-0A65-421F-94E4-20B97DB33EC5}"/>
              </a:ext>
            </a:extLst>
          </p:cNvPr>
          <p:cNvSpPr txBox="1">
            <a:spLocks/>
          </p:cNvSpPr>
          <p:nvPr/>
        </p:nvSpPr>
        <p:spPr>
          <a:xfrm>
            <a:off x="696223" y="32898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cs typeface="Calibri Light"/>
              </a:rPr>
              <a:t>Step</a:t>
            </a:r>
            <a:r>
              <a:rPr lang="en-US" b="1">
                <a:ea typeface="+mj-lt"/>
                <a:cs typeface="+mj-lt"/>
              </a:rPr>
              <a:t> 2</a:t>
            </a:r>
            <a:endParaRPr lang="en-US"/>
          </a:p>
        </p:txBody>
      </p:sp>
      <p:sp>
        <p:nvSpPr>
          <p:cNvPr id="2" name="Title 1">
            <a:extLst>
              <a:ext uri="{FF2B5EF4-FFF2-40B4-BE49-F238E27FC236}">
                <a16:creationId xmlns:a16="http://schemas.microsoft.com/office/drawing/2014/main" id="{F65EB969-171C-4B85-9B40-5315EA9A166F}"/>
              </a:ext>
            </a:extLst>
          </p:cNvPr>
          <p:cNvSpPr txBox="1">
            <a:spLocks/>
          </p:cNvSpPr>
          <p:nvPr/>
        </p:nvSpPr>
        <p:spPr>
          <a:xfrm>
            <a:off x="552450" y="18520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cs typeface="Calibri Light"/>
              </a:rPr>
              <a:t>Eco-Schools model  - </a:t>
            </a:r>
            <a:r>
              <a:rPr lang="en-US" b="1">
                <a:ea typeface="+mj-lt"/>
                <a:cs typeface="+mj-lt"/>
              </a:rPr>
              <a:t>7 steps </a:t>
            </a:r>
            <a:r>
              <a:rPr lang="en-US" b="1">
                <a:solidFill>
                  <a:schemeClr val="bg1"/>
                </a:solidFill>
                <a:ea typeface="+mj-lt"/>
                <a:cs typeface="+mj-lt"/>
              </a:rPr>
              <a:t>1</a:t>
            </a:r>
            <a:endParaRPr lang="en-US" b="1">
              <a:solidFill>
                <a:schemeClr val="bg1"/>
              </a:solidFill>
            </a:endParaRPr>
          </a:p>
        </p:txBody>
      </p:sp>
      <p:sp>
        <p:nvSpPr>
          <p:cNvPr id="4" name="Title 3" hidden="1">
            <a:extLst>
              <a:ext uri="{FF2B5EF4-FFF2-40B4-BE49-F238E27FC236}">
                <a16:creationId xmlns:a16="http://schemas.microsoft.com/office/drawing/2014/main" id="{70C82D25-764C-474B-B73A-8C373077038D}"/>
              </a:ext>
            </a:extLst>
          </p:cNvPr>
          <p:cNvSpPr>
            <a:spLocks noGrp="1"/>
          </p:cNvSpPr>
          <p:nvPr>
            <p:ph type="title"/>
          </p:nvPr>
        </p:nvSpPr>
        <p:spPr/>
        <p:txBody>
          <a:bodyPr/>
          <a:lstStyle/>
          <a:p>
            <a:r>
              <a:rPr lang="en-GB" dirty="0"/>
              <a:t>Step 2</a:t>
            </a:r>
          </a:p>
        </p:txBody>
      </p:sp>
    </p:spTree>
    <p:extLst>
      <p:ext uri="{BB962C8B-B14F-4D97-AF65-F5344CB8AC3E}">
        <p14:creationId xmlns:p14="http://schemas.microsoft.com/office/powerpoint/2010/main" val="889516551"/>
      </p:ext>
    </p:extLst>
  </p:cSld>
  <p:clrMapOvr>
    <a:masterClrMapping/>
  </p:clrMapOvr>
</p:sld>
</file>

<file path=ppt/theme/theme1.xml><?xml version="1.0" encoding="utf-8"?>
<a:theme xmlns:a="http://schemas.openxmlformats.org/drawingml/2006/main" name="Office Them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Custom 1">
      <a:dk1>
        <a:sysClr val="windowText" lastClr="000000"/>
      </a:dk1>
      <a:lt1>
        <a:sysClr val="window" lastClr="FFFFFF"/>
      </a:lt1>
      <a:dk2>
        <a:srgbClr val="39302A"/>
      </a:dk2>
      <a:lt2>
        <a:srgbClr val="E5DEDB"/>
      </a:lt2>
      <a:accent1>
        <a:srgbClr val="FFCA08"/>
      </a:accent1>
      <a:accent2>
        <a:srgbClr val="FFCA08"/>
      </a:accent2>
      <a:accent3>
        <a:srgbClr val="FFCA08"/>
      </a:accent3>
      <a:accent4>
        <a:srgbClr val="FFCA08"/>
      </a:accent4>
      <a:accent5>
        <a:srgbClr val="FFCA08"/>
      </a:accent5>
      <a:accent6>
        <a:srgbClr val="FFCA08"/>
      </a:accent6>
      <a:hlink>
        <a:srgbClr val="2998E3"/>
      </a:hlink>
      <a:folHlink>
        <a:srgbClr val="7F723D"/>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4.xml><?xml version="1.0" encoding="utf-8"?>
<a:theme xmlns:a="http://schemas.openxmlformats.org/drawingml/2006/main" name="3_Office Theme">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96924F77B2EF3498E878973BC6943A9" ma:contentTypeVersion="12" ma:contentTypeDescription="Create a new document." ma:contentTypeScope="" ma:versionID="255efa9deae9a6bb5728f33460c5e782">
  <xsd:schema xmlns:xsd="http://www.w3.org/2001/XMLSchema" xmlns:xs="http://www.w3.org/2001/XMLSchema" xmlns:p="http://schemas.microsoft.com/office/2006/metadata/properties" xmlns:ns2="96d4bfab-46c3-48a0-8f25-f4e9dde697d9" xmlns:ns3="87208786-5fda-4d52-8188-350e4ac2c784" targetNamespace="http://schemas.microsoft.com/office/2006/metadata/properties" ma:root="true" ma:fieldsID="d07eea08b9360f52c18c11f704a205ae" ns2:_="" ns3:_="">
    <xsd:import namespace="96d4bfab-46c3-48a0-8f25-f4e9dde697d9"/>
    <xsd:import namespace="87208786-5fda-4d52-8188-350e4ac2c78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d4bfab-46c3-48a0-8f25-f4e9dde697d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7208786-5fda-4d52-8188-350e4ac2c78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87208786-5fda-4d52-8188-350e4ac2c784">
      <UserInfo>
        <DisplayName>SUSTAINABILITY-ENERGY Members</DisplayName>
        <AccountId>7</AccountId>
        <AccountType/>
      </UserInfo>
      <UserInfo>
        <DisplayName>SUSTAINABILITY-ENERGY Owners</DisplayName>
        <AccountId>3</AccountId>
        <AccountType/>
      </UserInfo>
      <UserInfo>
        <DisplayName>Daxa Ralhan</DisplayName>
        <AccountId>69</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AEEA9C6-A517-4B1B-89CC-6F97254D31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6d4bfab-46c3-48a0-8f25-f4e9dde697d9"/>
    <ds:schemaRef ds:uri="87208786-5fda-4d52-8188-350e4ac2c78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ED64F1E-BF00-4C4B-97B1-33B50C9B3E8E}">
  <ds:schemaRefs>
    <ds:schemaRef ds:uri="http://schemas.microsoft.com/office/infopath/2007/PartnerControls"/>
    <ds:schemaRef ds:uri="http://purl.org/dc/elements/1.1/"/>
    <ds:schemaRef ds:uri="http://schemas.microsoft.com/office/2006/metadata/properties"/>
    <ds:schemaRef ds:uri="87208786-5fda-4d52-8188-350e4ac2c784"/>
    <ds:schemaRef ds:uri="http://purl.org/dc/terms/"/>
    <ds:schemaRef ds:uri="96d4bfab-46c3-48a0-8f25-f4e9dde697d9"/>
    <ds:schemaRef ds:uri="http://schemas.microsoft.com/office/2006/documentManagement/type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20B995FE-1084-4477-8401-C6BA89F87FF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131</TotalTime>
  <Words>5927</Words>
  <Application>Microsoft Office PowerPoint</Application>
  <PresentationFormat>Widescreen</PresentationFormat>
  <Paragraphs>711</Paragraphs>
  <Slides>87</Slides>
  <Notes>16</Notes>
  <HiddenSlides>0</HiddenSlides>
  <MMClips>10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87</vt:i4>
      </vt:variant>
    </vt:vector>
  </HeadingPairs>
  <TitlesOfParts>
    <vt:vector size="101" baseType="lpstr">
      <vt:lpstr>Arial</vt:lpstr>
      <vt:lpstr>Berlin Sans FB Demi</vt:lpstr>
      <vt:lpstr>Calibri</vt:lpstr>
      <vt:lpstr>Calibri Light</vt:lpstr>
      <vt:lpstr>Cambria</vt:lpstr>
      <vt:lpstr>Fira Sans</vt:lpstr>
      <vt:lpstr>Franklin Gothic Book</vt:lpstr>
      <vt:lpstr>LunchBox</vt:lpstr>
      <vt:lpstr>Museo Slab 900</vt:lpstr>
      <vt:lpstr>proxima-nova</vt:lpstr>
      <vt:lpstr>Office Theme</vt:lpstr>
      <vt:lpstr>1_Office Theme</vt:lpstr>
      <vt:lpstr>2_Office Theme</vt:lpstr>
      <vt:lpstr>3_Office Theme</vt:lpstr>
      <vt:lpstr>#EcoTeach Webinar  Healthy Living Holding screen</vt:lpstr>
      <vt:lpstr>#EcoTeach Webinar  Healthy Living</vt:lpstr>
      <vt:lpstr>#EcoTeachMeet Webinar Series </vt:lpstr>
      <vt:lpstr>Overview of #EcoTeach Webinar format and dates/times of webinars</vt:lpstr>
      <vt:lpstr>What is Environmental Education Leicester?</vt:lpstr>
      <vt:lpstr>Eco-Schools – Our Work in Leicester</vt:lpstr>
      <vt:lpstr>Eco-Schools Programme 7 step model</vt:lpstr>
      <vt:lpstr>Step 1</vt:lpstr>
      <vt:lpstr>Step 2</vt:lpstr>
      <vt:lpstr>Step 3</vt:lpstr>
      <vt:lpstr>Step 4</vt:lpstr>
      <vt:lpstr>Step 5</vt:lpstr>
      <vt:lpstr>Step 6</vt:lpstr>
      <vt:lpstr>Eco-Schools model  - 7 steps</vt:lpstr>
      <vt:lpstr>Eco-Schools model 10 topics</vt:lpstr>
      <vt:lpstr>Key things to think about in topics</vt:lpstr>
      <vt:lpstr>Healthy Living Projects </vt:lpstr>
      <vt:lpstr>The Daily Mile</vt:lpstr>
      <vt:lpstr>What is The Daily Mile?</vt:lpstr>
      <vt:lpstr>Daily mile slide 3</vt:lpstr>
      <vt:lpstr>Daily mile slide 4</vt:lpstr>
      <vt:lpstr>Daily mile slide 5</vt:lpstr>
      <vt:lpstr>No child has to run a mile… In 15 minutes this is how far they run</vt:lpstr>
      <vt:lpstr>The benefits for children</vt:lpstr>
      <vt:lpstr>The Daily Mile in the curriculum</vt:lpstr>
      <vt:lpstr>Daily Mile slide 9</vt:lpstr>
      <vt:lpstr>Removing Barriers to Physical Activity</vt:lpstr>
      <vt:lpstr>Why does The Daily Mile work?</vt:lpstr>
      <vt:lpstr>Schools Involved</vt:lpstr>
      <vt:lpstr>The Daily Mile by Elaine Wyllie</vt:lpstr>
      <vt:lpstr>Daily mile slide 14</vt:lpstr>
      <vt:lpstr>Beat the Street</vt:lpstr>
      <vt:lpstr>Grow Your Own Grub</vt:lpstr>
      <vt:lpstr>Pumpkin Garden</vt:lpstr>
      <vt:lpstr>Community Food Support Programme </vt:lpstr>
      <vt:lpstr>Linking Schools and the Community through Food Growing</vt:lpstr>
      <vt:lpstr>Support During the Covid-19  Crisis </vt:lpstr>
      <vt:lpstr>Post Covid Delivery</vt:lpstr>
      <vt:lpstr>       FOOD FOR LIFE MAKING BRITAIN HEALTHIER THROUGH FOOD </vt:lpstr>
      <vt:lpstr>Global Goal 3: Promote Healthy Lifestyles Preventative measures </vt:lpstr>
      <vt:lpstr>Report by ‘Peas Please’ initiative June 2020</vt:lpstr>
      <vt:lpstr>Food in school</vt:lpstr>
      <vt:lpstr>UIFSM &amp; FSM</vt:lpstr>
      <vt:lpstr>The Ideal for  school meals:</vt:lpstr>
      <vt:lpstr>Pupil voice</vt:lpstr>
      <vt:lpstr>Only milk and  water in school</vt:lpstr>
      <vt:lpstr>How I can help?</vt:lpstr>
      <vt:lpstr>Healthy Schools Network</vt:lpstr>
      <vt:lpstr>Funding cuts / Survey</vt:lpstr>
      <vt:lpstr>Member schools statistics</vt:lpstr>
      <vt:lpstr>Member school statistics 2</vt:lpstr>
      <vt:lpstr>The network gives colleagues from all schools the opportunity to come together and share ideas with the help and support of the SDSA and specialist speakers. We would highly recommend being a member of the Network for the opportunities it creates by being a member</vt:lpstr>
      <vt:lpstr>Programme outline</vt:lpstr>
      <vt:lpstr>Award format</vt:lpstr>
      <vt:lpstr>Award statistics</vt:lpstr>
      <vt:lpstr>Silver award content</vt:lpstr>
      <vt:lpstr>The zones of regulations</vt:lpstr>
      <vt:lpstr>Gold award content</vt:lpstr>
      <vt:lpstr>St patricks Catholic Voluntary Academy</vt:lpstr>
      <vt:lpstr>Being a part of a wilder network such as the healthy schools network gives us valuable and wide-ranging perspective and support as well as the opportunity to show case and embed out own health and well being work across the whole school</vt:lpstr>
      <vt:lpstr>Forward plan</vt:lpstr>
      <vt:lpstr>Dates for your diary</vt:lpstr>
      <vt:lpstr>How to contact</vt:lpstr>
      <vt:lpstr>#EcoSchoolsAtHome</vt:lpstr>
      <vt:lpstr>Positive and Peaceful Places –  Anti-bullying charter</vt:lpstr>
      <vt:lpstr>Oral Health – Healthy Teeth, Happy Smiles</vt:lpstr>
      <vt:lpstr>Air Quality Education</vt:lpstr>
      <vt:lpstr>Clean Air Day</vt:lpstr>
      <vt:lpstr>Switch off your engine campaign</vt:lpstr>
      <vt:lpstr>Meat Free Monday</vt:lpstr>
      <vt:lpstr>MINDFULNESS MINUTES</vt:lpstr>
      <vt:lpstr>Young Minds </vt:lpstr>
      <vt:lpstr>RHS Big Soup Share</vt:lpstr>
      <vt:lpstr>Facetime a Farmer</vt:lpstr>
      <vt:lpstr>Curriculum Links 1</vt:lpstr>
      <vt:lpstr>Curriculum Links 2</vt:lpstr>
      <vt:lpstr>Curriculum Links 3</vt:lpstr>
      <vt:lpstr>Curriculum Links 4</vt:lpstr>
      <vt:lpstr>Water fountain competition</vt:lpstr>
      <vt:lpstr>BESS Energy offer</vt:lpstr>
      <vt:lpstr>Declaring a Climate Emergency in School</vt:lpstr>
      <vt:lpstr>Climate Emergency Documents</vt:lpstr>
      <vt:lpstr>Other opportunities coming up </vt:lpstr>
      <vt:lpstr>Grant opportunities </vt:lpstr>
      <vt:lpstr>Questions and Answers</vt:lpstr>
      <vt:lpstr>Future Webinars </vt:lpstr>
      <vt:lpstr>Keeping in Touch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#EcoTeach Webinar  School Grounds  </dc:title>
  <dc:creator>Lee Jowett</dc:creator>
  <cp:lastModifiedBy>Amy Peace</cp:lastModifiedBy>
  <cp:revision>11</cp:revision>
  <dcterms:created xsi:type="dcterms:W3CDTF">2020-05-01T18:14:00Z</dcterms:created>
  <dcterms:modified xsi:type="dcterms:W3CDTF">2020-06-17T10:34:45Z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0x010100A96924F77B2EF3498E878973BC6943A9</vt:lpwstr>
  </property>
</Properties>
</file>