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50"/>
  </p:notesMasterIdLst>
  <p:sldIdLst>
    <p:sldId id="256" r:id="rId5"/>
    <p:sldId id="257" r:id="rId6"/>
    <p:sldId id="258" r:id="rId7"/>
    <p:sldId id="259" r:id="rId8"/>
    <p:sldId id="281" r:id="rId9"/>
    <p:sldId id="280" r:id="rId10"/>
    <p:sldId id="260" r:id="rId11"/>
    <p:sldId id="285" r:id="rId12"/>
    <p:sldId id="276" r:id="rId13"/>
    <p:sldId id="277" r:id="rId14"/>
    <p:sldId id="278" r:id="rId15"/>
    <p:sldId id="282" r:id="rId16"/>
    <p:sldId id="283" r:id="rId17"/>
    <p:sldId id="284" r:id="rId18"/>
    <p:sldId id="286" r:id="rId19"/>
    <p:sldId id="288" r:id="rId20"/>
    <p:sldId id="287" r:id="rId21"/>
    <p:sldId id="262" r:id="rId22"/>
    <p:sldId id="266" r:id="rId23"/>
    <p:sldId id="290" r:id="rId24"/>
    <p:sldId id="289" r:id="rId25"/>
    <p:sldId id="269" r:id="rId26"/>
    <p:sldId id="267" r:id="rId27"/>
    <p:sldId id="268" r:id="rId28"/>
    <p:sldId id="270" r:id="rId29"/>
    <p:sldId id="271" r:id="rId30"/>
    <p:sldId id="273" r:id="rId31"/>
    <p:sldId id="274" r:id="rId32"/>
    <p:sldId id="275" r:id="rId33"/>
    <p:sldId id="291" r:id="rId34"/>
    <p:sldId id="292" r:id="rId35"/>
    <p:sldId id="293" r:id="rId36"/>
    <p:sldId id="261" r:id="rId37"/>
    <p:sldId id="294" r:id="rId38"/>
    <p:sldId id="298" r:id="rId39"/>
    <p:sldId id="296" r:id="rId40"/>
    <p:sldId id="295" r:id="rId41"/>
    <p:sldId id="297" r:id="rId42"/>
    <p:sldId id="305" r:id="rId43"/>
    <p:sldId id="299" r:id="rId44"/>
    <p:sldId id="304" r:id="rId45"/>
    <p:sldId id="265" r:id="rId46"/>
    <p:sldId id="263" r:id="rId47"/>
    <p:sldId id="301"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13886-9F91-4995-8E10-D27BDDEDB12B}" v="1" dt="2020-04-22T14:54:27.653"/>
    <p1510:client id="{51A9E3D8-CB08-4A60-B4B4-D4E6BFC459C8}" v="359" dt="2020-04-20T17:00:28.086"/>
    <p1510:client id="{651AAB8D-77D0-B85B-E915-BF820DB7756F}" v="3497" dt="2020-04-21T18:00:00.065"/>
    <p1510:client id="{7D0F9ED6-31E1-D24B-F17F-2E8E4FBE3AC1}" v="1042" dt="2020-04-20T16:51:58.924"/>
    <p1510:client id="{9591397C-32EE-7019-9808-0A6A141A3AF4}" v="31" dt="2020-04-21T19:47:50.357"/>
    <p1510:client id="{9A2B91B7-8BAE-499F-BA14-606CB5DBB1F2}" v="320" dt="2020-04-22T08:36:59.082"/>
    <p1510:client id="{9B78B10D-89CB-C04E-12AB-48F6D9DCBF1F}" v="14" dt="2020-04-21T14:57:46.068"/>
    <p1510:client id="{A7EE35C6-29EE-4FA1-A7B4-D4392AE1BA65}" v="232" dt="2020-04-22T10:40:41.743"/>
    <p1510:client id="{AE206448-410C-540F-57BD-636A680663FB}" v="488" dt="2020-04-20T15:45:13.939"/>
    <p1510:client id="{B20B72FD-6941-05B4-44AD-1FEC3F81F075}" v="4140" dt="2020-04-21T13:38:09.467"/>
    <p1510:client id="{CB650928-C231-D9B9-9A2C-ADAE9B5B07B3}" v="3283" dt="2020-04-21T14:54:15.211"/>
    <p1510:client id="{F18FDF0C-F5A3-C130-63BF-ECFC7BC2C76D}" v="2751" dt="2020-04-21T18:14:48.009"/>
    <p1510:client id="{FD85E141-2C27-47E0-BC96-97D770EA4DD6}" v="8" dt="2020-04-22T10:25:09.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owett" userId="S::lee.jowett@leicester.gov.uk::b4c18200-571b-4fac-968d-92e9fa7f3d31" providerId="AD" clId="Web-{9B78B10D-89CB-C04E-12AB-48F6D9DCBF1F}"/>
    <pc:docChg chg="modSld">
      <pc:chgData name="Lee Jowett" userId="S::lee.jowett@leicester.gov.uk::b4c18200-571b-4fac-968d-92e9fa7f3d31" providerId="AD" clId="Web-{9B78B10D-89CB-C04E-12AB-48F6D9DCBF1F}" dt="2020-04-21T14:57:46.068" v="12" actId="20577"/>
      <pc:docMkLst>
        <pc:docMk/>
      </pc:docMkLst>
      <pc:sldChg chg="addSp modSp">
        <pc:chgData name="Lee Jowett" userId="S::lee.jowett@leicester.gov.uk::b4c18200-571b-4fac-968d-92e9fa7f3d31" providerId="AD" clId="Web-{9B78B10D-89CB-C04E-12AB-48F6D9DCBF1F}" dt="2020-04-21T14:57:30.207" v="10" actId="1076"/>
        <pc:sldMkLst>
          <pc:docMk/>
          <pc:sldMk cId="1343891671" sldId="270"/>
        </pc:sldMkLst>
        <pc:spChg chg="mod">
          <ac:chgData name="Lee Jowett" userId="S::lee.jowett@leicester.gov.uk::b4c18200-571b-4fac-968d-92e9fa7f3d31" providerId="AD" clId="Web-{9B78B10D-89CB-C04E-12AB-48F6D9DCBF1F}" dt="2020-04-21T14:57:06.893" v="6" actId="14100"/>
          <ac:spMkLst>
            <pc:docMk/>
            <pc:sldMk cId="1343891671" sldId="270"/>
            <ac:spMk id="8" creationId="{7F4810C4-D956-4CBB-92F6-8E0AD02400FF}"/>
          </ac:spMkLst>
        </pc:spChg>
        <pc:picChg chg="add mod">
          <ac:chgData name="Lee Jowett" userId="S::lee.jowett@leicester.gov.uk::b4c18200-571b-4fac-968d-92e9fa7f3d31" providerId="AD" clId="Web-{9B78B10D-89CB-C04E-12AB-48F6D9DCBF1F}" dt="2020-04-21T14:57:30.207" v="10" actId="1076"/>
          <ac:picMkLst>
            <pc:docMk/>
            <pc:sldMk cId="1343891671" sldId="270"/>
            <ac:picMk id="3" creationId="{FADE1DB7-9B89-4C2A-874C-B22C88356E01}"/>
          </ac:picMkLst>
        </pc:picChg>
      </pc:sldChg>
      <pc:sldChg chg="modSp">
        <pc:chgData name="Lee Jowett" userId="S::lee.jowett@leicester.gov.uk::b4c18200-571b-4fac-968d-92e9fa7f3d31" providerId="AD" clId="Web-{9B78B10D-89CB-C04E-12AB-48F6D9DCBF1F}" dt="2020-04-21T14:57:46.068" v="11" actId="20577"/>
        <pc:sldMkLst>
          <pc:docMk/>
          <pc:sldMk cId="3510273" sldId="271"/>
        </pc:sldMkLst>
        <pc:spChg chg="mod">
          <ac:chgData name="Lee Jowett" userId="S::lee.jowett@leicester.gov.uk::b4c18200-571b-4fac-968d-92e9fa7f3d31" providerId="AD" clId="Web-{9B78B10D-89CB-C04E-12AB-48F6D9DCBF1F}" dt="2020-04-21T14:57:46.068" v="11" actId="20577"/>
          <ac:spMkLst>
            <pc:docMk/>
            <pc:sldMk cId="3510273" sldId="271"/>
            <ac:spMk id="2" creationId="{2FDFA9D8-F754-4645-B165-2160B2E65223}"/>
          </ac:spMkLst>
        </pc:spChg>
      </pc:sldChg>
    </pc:docChg>
  </pc:docChgLst>
  <pc:docChgLst>
    <pc:chgData name="Amy Peace" userId="S::amy.peace@leicester.gov.uk::caef7dc3-0d83-4f8b-849b-f17cf985f9e9" providerId="AD" clId="Web-{4CE13886-9F91-4995-8E10-D27BDDEDB12B}"/>
    <pc:docChg chg="modSld">
      <pc:chgData name="Amy Peace" userId="S::amy.peace@leicester.gov.uk::caef7dc3-0d83-4f8b-849b-f17cf985f9e9" providerId="AD" clId="Web-{4CE13886-9F91-4995-8E10-D27BDDEDB12B}" dt="2020-04-22T14:54:27.653" v="0" actId="1076"/>
      <pc:docMkLst>
        <pc:docMk/>
      </pc:docMkLst>
      <pc:sldChg chg="modSp">
        <pc:chgData name="Amy Peace" userId="S::amy.peace@leicester.gov.uk::caef7dc3-0d83-4f8b-849b-f17cf985f9e9" providerId="AD" clId="Web-{4CE13886-9F91-4995-8E10-D27BDDEDB12B}" dt="2020-04-22T14:54:27.653" v="0" actId="1076"/>
        <pc:sldMkLst>
          <pc:docMk/>
          <pc:sldMk cId="235101157" sldId="305"/>
        </pc:sldMkLst>
        <pc:spChg chg="mod">
          <ac:chgData name="Amy Peace" userId="S::amy.peace@leicester.gov.uk::caef7dc3-0d83-4f8b-849b-f17cf985f9e9" providerId="AD" clId="Web-{4CE13886-9F91-4995-8E10-D27BDDEDB12B}" dt="2020-04-22T14:54:27.653" v="0" actId="1076"/>
          <ac:spMkLst>
            <pc:docMk/>
            <pc:sldMk cId="235101157" sldId="305"/>
            <ac:spMk id="7" creationId="{56A0E805-A47E-486F-B1E1-3C749332167D}"/>
          </ac:spMkLst>
        </pc:spChg>
      </pc:sldChg>
    </pc:docChg>
  </pc:docChgLst>
  <pc:docChgLst>
    <pc:chgData name="Lee Jowett" userId="S::lee.jowett@leicester.gov.uk::b4c18200-571b-4fac-968d-92e9fa7f3d31" providerId="AD" clId="Web-{F18FDF0C-F5A3-C130-63BF-ECFC7BC2C76D}"/>
    <pc:docChg chg="addSld delSld modSld sldOrd">
      <pc:chgData name="Lee Jowett" userId="S::lee.jowett@leicester.gov.uk::b4c18200-571b-4fac-968d-92e9fa7f3d31" providerId="AD" clId="Web-{F18FDF0C-F5A3-C130-63BF-ECFC7BC2C76D}" dt="2020-04-21T18:14:48.009" v="2767" actId="20577"/>
      <pc:docMkLst>
        <pc:docMk/>
      </pc:docMkLst>
      <pc:sldChg chg="addSp modSp">
        <pc:chgData name="Lee Jowett" userId="S::lee.jowett@leicester.gov.uk::b4c18200-571b-4fac-968d-92e9fa7f3d31" providerId="AD" clId="Web-{F18FDF0C-F5A3-C130-63BF-ECFC7BC2C76D}" dt="2020-04-21T16:49:16.476" v="1518"/>
        <pc:sldMkLst>
          <pc:docMk/>
          <pc:sldMk cId="899484424" sldId="256"/>
        </pc:sldMkLst>
        <pc:spChg chg="mod">
          <ac:chgData name="Lee Jowett" userId="S::lee.jowett@leicester.gov.uk::b4c18200-571b-4fac-968d-92e9fa7f3d31" providerId="AD" clId="Web-{F18FDF0C-F5A3-C130-63BF-ECFC7BC2C76D}" dt="2020-04-21T16:49:16.476" v="1518"/>
          <ac:spMkLst>
            <pc:docMk/>
            <pc:sldMk cId="899484424" sldId="256"/>
            <ac:spMk id="2" creationId="{23749A2C-639D-4222-8B5A-9EEF7D3835E2}"/>
          </ac:spMkLst>
        </pc:spChg>
        <pc:spChg chg="mod">
          <ac:chgData name="Lee Jowett" userId="S::lee.jowett@leicester.gov.uk::b4c18200-571b-4fac-968d-92e9fa7f3d31" providerId="AD" clId="Web-{F18FDF0C-F5A3-C130-63BF-ECFC7BC2C76D}" dt="2020-04-21T16:49:16.476" v="1518"/>
          <ac:spMkLst>
            <pc:docMk/>
            <pc:sldMk cId="899484424" sldId="256"/>
            <ac:spMk id="3" creationId="{3DCFFD74-8732-46D0-A805-FC99D462827D}"/>
          </ac:spMkLst>
        </pc:spChg>
        <pc:spChg chg="add">
          <ac:chgData name="Lee Jowett" userId="S::lee.jowett@leicester.gov.uk::b4c18200-571b-4fac-968d-92e9fa7f3d31" providerId="AD" clId="Web-{F18FDF0C-F5A3-C130-63BF-ECFC7BC2C76D}" dt="2020-04-21T16:49:16.476" v="1518"/>
          <ac:spMkLst>
            <pc:docMk/>
            <pc:sldMk cId="899484424" sldId="256"/>
            <ac:spMk id="5" creationId="{23962611-DFD5-4092-AAFD-559E3DFCE2C9}"/>
          </ac:spMkLst>
        </pc:spChg>
        <pc:picChg chg="add">
          <ac:chgData name="Lee Jowett" userId="S::lee.jowett@leicester.gov.uk::b4c18200-571b-4fac-968d-92e9fa7f3d31" providerId="AD" clId="Web-{F18FDF0C-F5A3-C130-63BF-ECFC7BC2C76D}" dt="2020-04-21T16:49:16.476" v="1518"/>
          <ac:picMkLst>
            <pc:docMk/>
            <pc:sldMk cId="899484424" sldId="256"/>
            <ac:picMk id="6" creationId="{2270F1FA-0425-408F-9861-80BF5AFB276D}"/>
          </ac:picMkLst>
        </pc:picChg>
      </pc:sldChg>
      <pc:sldChg chg="addSp modSp">
        <pc:chgData name="Lee Jowett" userId="S::lee.jowett@leicester.gov.uk::b4c18200-571b-4fac-968d-92e9fa7f3d31" providerId="AD" clId="Web-{F18FDF0C-F5A3-C130-63BF-ECFC7BC2C76D}" dt="2020-04-21T16:49:29.117" v="1525" actId="20577"/>
        <pc:sldMkLst>
          <pc:docMk/>
          <pc:sldMk cId="106024778" sldId="257"/>
        </pc:sldMkLst>
        <pc:spChg chg="mod">
          <ac:chgData name="Lee Jowett" userId="S::lee.jowett@leicester.gov.uk::b4c18200-571b-4fac-968d-92e9fa7f3d31" providerId="AD" clId="Web-{F18FDF0C-F5A3-C130-63BF-ECFC7BC2C76D}" dt="2020-04-21T16:49:22.085" v="1519"/>
          <ac:spMkLst>
            <pc:docMk/>
            <pc:sldMk cId="106024778" sldId="257"/>
            <ac:spMk id="2" creationId="{45568680-1F6E-4073-8B45-306811ED2065}"/>
          </ac:spMkLst>
        </pc:spChg>
        <pc:spChg chg="mod">
          <ac:chgData name="Lee Jowett" userId="S::lee.jowett@leicester.gov.uk::b4c18200-571b-4fac-968d-92e9fa7f3d31" providerId="AD" clId="Web-{F18FDF0C-F5A3-C130-63BF-ECFC7BC2C76D}" dt="2020-04-21T16:49:29.117" v="1525" actId="20577"/>
          <ac:spMkLst>
            <pc:docMk/>
            <pc:sldMk cId="106024778" sldId="257"/>
            <ac:spMk id="3" creationId="{DD2D824A-FFCF-4A60-8009-B0A78D08C93B}"/>
          </ac:spMkLst>
        </pc:spChg>
        <pc:spChg chg="add">
          <ac:chgData name="Lee Jowett" userId="S::lee.jowett@leicester.gov.uk::b4c18200-571b-4fac-968d-92e9fa7f3d31" providerId="AD" clId="Web-{F18FDF0C-F5A3-C130-63BF-ECFC7BC2C76D}" dt="2020-04-21T16:49:22.085" v="1519"/>
          <ac:spMkLst>
            <pc:docMk/>
            <pc:sldMk cId="106024778" sldId="257"/>
            <ac:spMk id="5" creationId="{3B854194-185D-494D-905C-7C7CB2E30F6E}"/>
          </ac:spMkLst>
        </pc:spChg>
        <pc:spChg chg="add">
          <ac:chgData name="Lee Jowett" userId="S::lee.jowett@leicester.gov.uk::b4c18200-571b-4fac-968d-92e9fa7f3d31" providerId="AD" clId="Web-{F18FDF0C-F5A3-C130-63BF-ECFC7BC2C76D}" dt="2020-04-21T16:49:22.085" v="1519"/>
          <ac:spMkLst>
            <pc:docMk/>
            <pc:sldMk cId="106024778" sldId="257"/>
            <ac:spMk id="6" creationId="{B4F5FA0D-0104-4987-8241-EFF7C85B88DE}"/>
          </ac:spMkLst>
        </pc:spChg>
        <pc:picChg chg="add">
          <ac:chgData name="Lee Jowett" userId="S::lee.jowett@leicester.gov.uk::b4c18200-571b-4fac-968d-92e9fa7f3d31" providerId="AD" clId="Web-{F18FDF0C-F5A3-C130-63BF-ECFC7BC2C76D}" dt="2020-04-21T16:49:22.085" v="1519"/>
          <ac:picMkLst>
            <pc:docMk/>
            <pc:sldMk cId="106024778" sldId="257"/>
            <ac:picMk id="7" creationId="{2897127E-6CEF-446C-BE87-93B7C46E49D1}"/>
          </ac:picMkLst>
        </pc:picChg>
      </pc:sldChg>
      <pc:sldChg chg="addSp modSp mod setBg">
        <pc:chgData name="Lee Jowett" userId="S::lee.jowett@leicester.gov.uk::b4c18200-571b-4fac-968d-92e9fa7f3d31" providerId="AD" clId="Web-{F18FDF0C-F5A3-C130-63BF-ECFC7BC2C76D}" dt="2020-04-21T17:06:48.291" v="2090" actId="20577"/>
        <pc:sldMkLst>
          <pc:docMk/>
          <pc:sldMk cId="3946519191" sldId="258"/>
        </pc:sldMkLst>
        <pc:spChg chg="mod">
          <ac:chgData name="Lee Jowett" userId="S::lee.jowett@leicester.gov.uk::b4c18200-571b-4fac-968d-92e9fa7f3d31" providerId="AD" clId="Web-{F18FDF0C-F5A3-C130-63BF-ECFC7BC2C76D}" dt="2020-04-21T17:06:37.635" v="2076" actId="20577"/>
          <ac:spMkLst>
            <pc:docMk/>
            <pc:sldMk cId="3946519191" sldId="258"/>
            <ac:spMk id="2" creationId="{A86AD6C6-96D9-4325-8A7D-4318B778DDFC}"/>
          </ac:spMkLst>
        </pc:spChg>
        <pc:spChg chg="mod">
          <ac:chgData name="Lee Jowett" userId="S::lee.jowett@leicester.gov.uk::b4c18200-571b-4fac-968d-92e9fa7f3d31" providerId="AD" clId="Web-{F18FDF0C-F5A3-C130-63BF-ECFC7BC2C76D}" dt="2020-04-21T17:06:48.291" v="2090" actId="20577"/>
          <ac:spMkLst>
            <pc:docMk/>
            <pc:sldMk cId="3946519191" sldId="258"/>
            <ac:spMk id="3" creationId="{E50CFA65-FAB1-4529-8EAE-5B9043C09908}"/>
          </ac:spMkLst>
        </pc:spChg>
        <pc:spChg chg="add">
          <ac:chgData name="Lee Jowett" userId="S::lee.jowett@leicester.gov.uk::b4c18200-571b-4fac-968d-92e9fa7f3d31" providerId="AD" clId="Web-{F18FDF0C-F5A3-C130-63BF-ECFC7BC2C76D}" dt="2020-04-21T17:06:18.057" v="2060"/>
          <ac:spMkLst>
            <pc:docMk/>
            <pc:sldMk cId="3946519191" sldId="258"/>
            <ac:spMk id="5" creationId="{3B854194-185D-494D-905C-7C7CB2E30F6E}"/>
          </ac:spMkLst>
        </pc:spChg>
        <pc:spChg chg="add">
          <ac:chgData name="Lee Jowett" userId="S::lee.jowett@leicester.gov.uk::b4c18200-571b-4fac-968d-92e9fa7f3d31" providerId="AD" clId="Web-{F18FDF0C-F5A3-C130-63BF-ECFC7BC2C76D}" dt="2020-04-21T17:06:18.057" v="2060"/>
          <ac:spMkLst>
            <pc:docMk/>
            <pc:sldMk cId="3946519191" sldId="258"/>
            <ac:spMk id="6" creationId="{B4F5FA0D-0104-4987-8241-EFF7C85B88DE}"/>
          </ac:spMkLst>
        </pc:spChg>
        <pc:picChg chg="add">
          <ac:chgData name="Lee Jowett" userId="S::lee.jowett@leicester.gov.uk::b4c18200-571b-4fac-968d-92e9fa7f3d31" providerId="AD" clId="Web-{F18FDF0C-F5A3-C130-63BF-ECFC7BC2C76D}" dt="2020-04-21T17:06:18.057" v="2060"/>
          <ac:picMkLst>
            <pc:docMk/>
            <pc:sldMk cId="3946519191" sldId="258"/>
            <ac:picMk id="7" creationId="{2897127E-6CEF-446C-BE87-93B7C46E49D1}"/>
          </ac:picMkLst>
        </pc:picChg>
      </pc:sldChg>
      <pc:sldChg chg="addSp modSp mod setBg">
        <pc:chgData name="Lee Jowett" userId="S::lee.jowett@leicester.gov.uk::b4c18200-571b-4fac-968d-92e9fa7f3d31" providerId="AD" clId="Web-{F18FDF0C-F5A3-C130-63BF-ECFC7BC2C76D}" dt="2020-04-21T17:26:10.122" v="2511"/>
        <pc:sldMkLst>
          <pc:docMk/>
          <pc:sldMk cId="3743779763" sldId="261"/>
        </pc:sldMkLst>
        <pc:spChg chg="mod">
          <ac:chgData name="Lee Jowett" userId="S::lee.jowett@leicester.gov.uk::b4c18200-571b-4fac-968d-92e9fa7f3d31" providerId="AD" clId="Web-{F18FDF0C-F5A3-C130-63BF-ECFC7BC2C76D}" dt="2020-04-21T16:50:42.976" v="1551" actId="1076"/>
          <ac:spMkLst>
            <pc:docMk/>
            <pc:sldMk cId="3743779763" sldId="261"/>
            <ac:spMk id="2" creationId="{D971275A-7E37-4E93-92D0-2679C3E92AE0}"/>
          </ac:spMkLst>
        </pc:spChg>
        <pc:spChg chg="mod">
          <ac:chgData name="Lee Jowett" userId="S::lee.jowett@leicester.gov.uk::b4c18200-571b-4fac-968d-92e9fa7f3d31" providerId="AD" clId="Web-{F18FDF0C-F5A3-C130-63BF-ECFC7BC2C76D}" dt="2020-04-21T17:26:10.122" v="2511"/>
          <ac:spMkLst>
            <pc:docMk/>
            <pc:sldMk cId="3743779763" sldId="261"/>
            <ac:spMk id="3" creationId="{E0B61B41-2B95-4E86-BBBC-34AE00F5AECA}"/>
          </ac:spMkLst>
        </pc:spChg>
        <pc:spChg chg="add">
          <ac:chgData name="Lee Jowett" userId="S::lee.jowett@leicester.gov.uk::b4c18200-571b-4fac-968d-92e9fa7f3d31" providerId="AD" clId="Web-{F18FDF0C-F5A3-C130-63BF-ECFC7BC2C76D}" dt="2020-04-21T16:50:28.851" v="1543"/>
          <ac:spMkLst>
            <pc:docMk/>
            <pc:sldMk cId="3743779763" sldId="261"/>
            <ac:spMk id="6" creationId="{AFA67CD3-AB4E-4A7A-BEB8-53C445D8C44E}"/>
          </ac:spMkLst>
        </pc:spChg>
        <pc:spChg chg="add">
          <ac:chgData name="Lee Jowett" userId="S::lee.jowett@leicester.gov.uk::b4c18200-571b-4fac-968d-92e9fa7f3d31" providerId="AD" clId="Web-{F18FDF0C-F5A3-C130-63BF-ECFC7BC2C76D}" dt="2020-04-21T16:50:28.851" v="1543"/>
          <ac:spMkLst>
            <pc:docMk/>
            <pc:sldMk cId="3743779763" sldId="261"/>
            <ac:spMk id="8" creationId="{339C8D78-A644-462F-B674-F440635E5353}"/>
          </ac:spMkLst>
        </pc:spChg>
        <pc:picChg chg="mod modCrop">
          <ac:chgData name="Lee Jowett" userId="S::lee.jowett@leicester.gov.uk::b4c18200-571b-4fac-968d-92e9fa7f3d31" providerId="AD" clId="Web-{F18FDF0C-F5A3-C130-63BF-ECFC7BC2C76D}" dt="2020-04-21T16:51:07.476" v="1558" actId="1076"/>
          <ac:picMkLst>
            <pc:docMk/>
            <pc:sldMk cId="3743779763" sldId="261"/>
            <ac:picMk id="4" creationId="{24EEDE1B-0B24-4F84-89CF-F62EFC9D2EA7}"/>
          </ac:picMkLst>
        </pc:picChg>
        <pc:picChg chg="add">
          <ac:chgData name="Lee Jowett" userId="S::lee.jowett@leicester.gov.uk::b4c18200-571b-4fac-968d-92e9fa7f3d31" providerId="AD" clId="Web-{F18FDF0C-F5A3-C130-63BF-ECFC7BC2C76D}" dt="2020-04-21T16:50:28.851" v="1543"/>
          <ac:picMkLst>
            <pc:docMk/>
            <pc:sldMk cId="3743779763" sldId="261"/>
            <ac:picMk id="7" creationId="{07CF545F-9C2E-4446-97CD-AD92990C2B68}"/>
          </ac:picMkLst>
        </pc:picChg>
      </pc:sldChg>
      <pc:sldChg chg="addSp modSp mod setBg">
        <pc:chgData name="Lee Jowett" userId="S::lee.jowett@leicester.gov.uk::b4c18200-571b-4fac-968d-92e9fa7f3d31" providerId="AD" clId="Web-{F18FDF0C-F5A3-C130-63BF-ECFC7BC2C76D}" dt="2020-04-21T16:50:16.570" v="1542" actId="1076"/>
        <pc:sldMkLst>
          <pc:docMk/>
          <pc:sldMk cId="1362260283" sldId="262"/>
        </pc:sldMkLst>
        <pc:spChg chg="mod">
          <ac:chgData name="Lee Jowett" userId="S::lee.jowett@leicester.gov.uk::b4c18200-571b-4fac-968d-92e9fa7f3d31" providerId="AD" clId="Web-{F18FDF0C-F5A3-C130-63BF-ECFC7BC2C76D}" dt="2020-04-21T16:49:59.992" v="1537" actId="1076"/>
          <ac:spMkLst>
            <pc:docMk/>
            <pc:sldMk cId="1362260283" sldId="262"/>
            <ac:spMk id="2" creationId="{F7253912-4E28-4AD5-8556-AB5B794A6124}"/>
          </ac:spMkLst>
        </pc:spChg>
        <pc:spChg chg="mod">
          <ac:chgData name="Lee Jowett" userId="S::lee.jowett@leicester.gov.uk::b4c18200-571b-4fac-968d-92e9fa7f3d31" providerId="AD" clId="Web-{F18FDF0C-F5A3-C130-63BF-ECFC7BC2C76D}" dt="2020-04-21T16:50:11.070" v="1540" actId="14100"/>
          <ac:spMkLst>
            <pc:docMk/>
            <pc:sldMk cId="1362260283" sldId="262"/>
            <ac:spMk id="3" creationId="{24E98E51-A193-4087-9499-CF2F2B23E83F}"/>
          </ac:spMkLst>
        </pc:spChg>
        <pc:spChg chg="add">
          <ac:chgData name="Lee Jowett" userId="S::lee.jowett@leicester.gov.uk::b4c18200-571b-4fac-968d-92e9fa7f3d31" providerId="AD" clId="Web-{F18FDF0C-F5A3-C130-63BF-ECFC7BC2C76D}" dt="2020-04-21T16:49:44.054" v="1527"/>
          <ac:spMkLst>
            <pc:docMk/>
            <pc:sldMk cId="1362260283" sldId="262"/>
            <ac:spMk id="9" creationId="{B05E4F47-B148-49E0-B472-BBF149315524}"/>
          </ac:spMkLst>
        </pc:spChg>
        <pc:spChg chg="add">
          <ac:chgData name="Lee Jowett" userId="S::lee.jowett@leicester.gov.uk::b4c18200-571b-4fac-968d-92e9fa7f3d31" providerId="AD" clId="Web-{F18FDF0C-F5A3-C130-63BF-ECFC7BC2C76D}" dt="2020-04-21T16:49:44.054" v="1527"/>
          <ac:spMkLst>
            <pc:docMk/>
            <pc:sldMk cId="1362260283" sldId="262"/>
            <ac:spMk id="16" creationId="{684BF3E1-C321-4F38-85CF-FEBBEEC15E2D}"/>
          </ac:spMkLst>
        </pc:spChg>
        <pc:picChg chg="mod">
          <ac:chgData name="Lee Jowett" userId="S::lee.jowett@leicester.gov.uk::b4c18200-571b-4fac-968d-92e9fa7f3d31" providerId="AD" clId="Web-{F18FDF0C-F5A3-C130-63BF-ECFC7BC2C76D}" dt="2020-04-21T16:50:16.570" v="1542" actId="1076"/>
          <ac:picMkLst>
            <pc:docMk/>
            <pc:sldMk cId="1362260283" sldId="262"/>
            <ac:picMk id="7" creationId="{346C9EFB-0F7A-4754-B400-AD701E37F83C}"/>
          </ac:picMkLst>
        </pc:picChg>
        <pc:picChg chg="add">
          <ac:chgData name="Lee Jowett" userId="S::lee.jowett@leicester.gov.uk::b4c18200-571b-4fac-968d-92e9fa7f3d31" providerId="AD" clId="Web-{F18FDF0C-F5A3-C130-63BF-ECFC7BC2C76D}" dt="2020-04-21T16:49:44.054" v="1527"/>
          <ac:picMkLst>
            <pc:docMk/>
            <pc:sldMk cId="1362260283" sldId="262"/>
            <ac:picMk id="14" creationId="{7A2CE8EB-F719-4F84-9E91-F538438CAC76}"/>
          </ac:picMkLst>
        </pc:picChg>
      </pc:sldChg>
      <pc:sldChg chg="addSp delSp modSp mod setBg">
        <pc:chgData name="Lee Jowett" userId="S::lee.jowett@leicester.gov.uk::b4c18200-571b-4fac-968d-92e9fa7f3d31" providerId="AD" clId="Web-{F18FDF0C-F5A3-C130-63BF-ECFC7BC2C76D}" dt="2020-04-21T16:56:53.821" v="1679"/>
        <pc:sldMkLst>
          <pc:docMk/>
          <pc:sldMk cId="2811313888" sldId="263"/>
        </pc:sldMkLst>
        <pc:spChg chg="mod">
          <ac:chgData name="Lee Jowett" userId="S::lee.jowett@leicester.gov.uk::b4c18200-571b-4fac-968d-92e9fa7f3d31" providerId="AD" clId="Web-{F18FDF0C-F5A3-C130-63BF-ECFC7BC2C76D}" dt="2020-04-21T16:56:53.821" v="1679"/>
          <ac:spMkLst>
            <pc:docMk/>
            <pc:sldMk cId="2811313888" sldId="263"/>
            <ac:spMk id="2" creationId="{0541A222-C608-41E9-ADD6-4FC8A92F37C7}"/>
          </ac:spMkLst>
        </pc:spChg>
        <pc:spChg chg="del">
          <ac:chgData name="Lee Jowett" userId="S::lee.jowett@leicester.gov.uk::b4c18200-571b-4fac-968d-92e9fa7f3d31" providerId="AD" clId="Web-{F18FDF0C-F5A3-C130-63BF-ECFC7BC2C76D}" dt="2020-04-21T16:56:53.821" v="1679"/>
          <ac:spMkLst>
            <pc:docMk/>
            <pc:sldMk cId="2811313888" sldId="263"/>
            <ac:spMk id="3" creationId="{5E66ECF6-8401-41F3-B82B-E7FE9C8D4325}"/>
          </ac:spMkLst>
        </pc:spChg>
        <pc:spChg chg="add">
          <ac:chgData name="Lee Jowett" userId="S::lee.jowett@leicester.gov.uk::b4c18200-571b-4fac-968d-92e9fa7f3d31" providerId="AD" clId="Web-{F18FDF0C-F5A3-C130-63BF-ECFC7BC2C76D}" dt="2020-04-21T16:56:53.821" v="1679"/>
          <ac:spMkLst>
            <pc:docMk/>
            <pc:sldMk cId="2811313888" sldId="263"/>
            <ac:spMk id="10" creationId="{5B32A67F-3598-4A13-8552-DA884FFCCE57}"/>
          </ac:spMkLst>
        </pc:spChg>
        <pc:spChg chg="add">
          <ac:chgData name="Lee Jowett" userId="S::lee.jowett@leicester.gov.uk::b4c18200-571b-4fac-968d-92e9fa7f3d31" providerId="AD" clId="Web-{F18FDF0C-F5A3-C130-63BF-ECFC7BC2C76D}" dt="2020-04-21T16:56:53.821" v="1679"/>
          <ac:spMkLst>
            <pc:docMk/>
            <pc:sldMk cId="2811313888" sldId="263"/>
            <ac:spMk id="12" creationId="{BCC55ACC-A2F6-403C-A3A4-D59B3734D45F}"/>
          </ac:spMkLst>
        </pc:spChg>
        <pc:spChg chg="add">
          <ac:chgData name="Lee Jowett" userId="S::lee.jowett@leicester.gov.uk::b4c18200-571b-4fac-968d-92e9fa7f3d31" providerId="AD" clId="Web-{F18FDF0C-F5A3-C130-63BF-ECFC7BC2C76D}" dt="2020-04-21T16:56:53.821" v="1679"/>
          <ac:spMkLst>
            <pc:docMk/>
            <pc:sldMk cId="2811313888" sldId="263"/>
            <ac:spMk id="14" creationId="{598EBA13-C937-430B-9523-439FE21096E6}"/>
          </ac:spMkLst>
        </pc:spChg>
        <pc:picChg chg="add">
          <ac:chgData name="Lee Jowett" userId="S::lee.jowett@leicester.gov.uk::b4c18200-571b-4fac-968d-92e9fa7f3d31" providerId="AD" clId="Web-{F18FDF0C-F5A3-C130-63BF-ECFC7BC2C76D}" dt="2020-04-21T16:56:53.821" v="1679"/>
          <ac:picMkLst>
            <pc:docMk/>
            <pc:sldMk cId="2811313888" sldId="263"/>
            <ac:picMk id="7" creationId="{9BD782BA-9765-4453-9777-9213E2219A6B}"/>
          </ac:picMkLst>
        </pc:picChg>
      </pc:sldChg>
      <pc:sldChg chg="addSp delSp modSp del">
        <pc:chgData name="Lee Jowett" userId="S::lee.jowett@leicester.gov.uk::b4c18200-571b-4fac-968d-92e9fa7f3d31" providerId="AD" clId="Web-{F18FDF0C-F5A3-C130-63BF-ECFC7BC2C76D}" dt="2020-04-21T17:12:29.385" v="2384"/>
        <pc:sldMkLst>
          <pc:docMk/>
          <pc:sldMk cId="3712251468" sldId="264"/>
        </pc:sldMkLst>
        <pc:spChg chg="mod">
          <ac:chgData name="Lee Jowett" userId="S::lee.jowett@leicester.gov.uk::b4c18200-571b-4fac-968d-92e9fa7f3d31" providerId="AD" clId="Web-{F18FDF0C-F5A3-C130-63BF-ECFC7BC2C76D}" dt="2020-04-21T16:57:37.477" v="1730" actId="20577"/>
          <ac:spMkLst>
            <pc:docMk/>
            <pc:sldMk cId="3712251468" sldId="264"/>
            <ac:spMk id="2" creationId="{F73A25A7-5373-4AAA-B3A1-E85CF17BF0AE}"/>
          </ac:spMkLst>
        </pc:spChg>
        <pc:spChg chg="del mod">
          <ac:chgData name="Lee Jowett" userId="S::lee.jowett@leicester.gov.uk::b4c18200-571b-4fac-968d-92e9fa7f3d31" providerId="AD" clId="Web-{F18FDF0C-F5A3-C130-63BF-ECFC7BC2C76D}" dt="2020-04-21T17:01:18.056" v="1766"/>
          <ac:spMkLst>
            <pc:docMk/>
            <pc:sldMk cId="3712251468" sldId="264"/>
            <ac:spMk id="3" creationId="{BB4ADB73-6CC2-461E-82D4-76E076F9F6BF}"/>
          </ac:spMkLst>
        </pc:spChg>
        <pc:spChg chg="add del mod">
          <ac:chgData name="Lee Jowett" userId="S::lee.jowett@leicester.gov.uk::b4c18200-571b-4fac-968d-92e9fa7f3d31" providerId="AD" clId="Web-{F18FDF0C-F5A3-C130-63BF-ECFC7BC2C76D}" dt="2020-04-21T17:07:19.354" v="2096"/>
          <ac:spMkLst>
            <pc:docMk/>
            <pc:sldMk cId="3712251468" sldId="264"/>
            <ac:spMk id="21" creationId="{B1279EE9-AEAA-446F-AA83-11F3826F1E69}"/>
          </ac:spMkLst>
        </pc:spChg>
        <pc:spChg chg="add del mod">
          <ac:chgData name="Lee Jowett" userId="S::lee.jowett@leicester.gov.uk::b4c18200-571b-4fac-968d-92e9fa7f3d31" providerId="AD" clId="Web-{F18FDF0C-F5A3-C130-63BF-ECFC7BC2C76D}" dt="2020-04-21T17:07:19.307" v="2095"/>
          <ac:spMkLst>
            <pc:docMk/>
            <pc:sldMk cId="3712251468" sldId="264"/>
            <ac:spMk id="23" creationId="{0DFA1CC6-2609-4CB8-836A-29B86047B24B}"/>
          </ac:spMkLst>
        </pc:spChg>
        <pc:spChg chg="add del mod">
          <ac:chgData name="Lee Jowett" userId="S::lee.jowett@leicester.gov.uk::b4c18200-571b-4fac-968d-92e9fa7f3d31" providerId="AD" clId="Web-{F18FDF0C-F5A3-C130-63BF-ECFC7BC2C76D}" dt="2020-04-21T17:07:25.057" v="2104"/>
          <ac:spMkLst>
            <pc:docMk/>
            <pc:sldMk cId="3712251468" sldId="264"/>
            <ac:spMk id="24" creationId="{EA8ED7E6-6423-450F-B424-1F458313E49A}"/>
          </ac:spMkLst>
        </pc:spChg>
        <pc:spChg chg="add del mod">
          <ac:chgData name="Lee Jowett" userId="S::lee.jowett@leicester.gov.uk::b4c18200-571b-4fac-968d-92e9fa7f3d31" providerId="AD" clId="Web-{F18FDF0C-F5A3-C130-63BF-ECFC7BC2C76D}" dt="2020-04-21T17:07:26.869" v="2105"/>
          <ac:spMkLst>
            <pc:docMk/>
            <pc:sldMk cId="3712251468" sldId="264"/>
            <ac:spMk id="25" creationId="{F527B294-58BD-48F8-8427-EAFACB9DE376}"/>
          </ac:spMkLst>
        </pc:spChg>
        <pc:spChg chg="add del mod">
          <ac:chgData name="Lee Jowett" userId="S::lee.jowett@leicester.gov.uk::b4c18200-571b-4fac-968d-92e9fa7f3d31" providerId="AD" clId="Web-{F18FDF0C-F5A3-C130-63BF-ECFC7BC2C76D}" dt="2020-04-21T17:07:19.307" v="2094"/>
          <ac:spMkLst>
            <pc:docMk/>
            <pc:sldMk cId="3712251468" sldId="264"/>
            <ac:spMk id="26" creationId="{DE4D4C81-9886-464A-9BC8-C172E5AB301E}"/>
          </ac:spMkLst>
        </pc:spChg>
        <pc:spChg chg="add del mod">
          <ac:chgData name="Lee Jowett" userId="S::lee.jowett@leicester.gov.uk::b4c18200-571b-4fac-968d-92e9fa7f3d31" providerId="AD" clId="Web-{F18FDF0C-F5A3-C130-63BF-ECFC7BC2C76D}" dt="2020-04-21T17:07:19.307" v="2093"/>
          <ac:spMkLst>
            <pc:docMk/>
            <pc:sldMk cId="3712251468" sldId="264"/>
            <ac:spMk id="27" creationId="{1680B09C-0B46-4B37-BE7D-416D7BA7CA9C}"/>
          </ac:spMkLst>
        </pc:spChg>
        <pc:spChg chg="add del mod">
          <ac:chgData name="Lee Jowett" userId="S::lee.jowett@leicester.gov.uk::b4c18200-571b-4fac-968d-92e9fa7f3d31" providerId="AD" clId="Web-{F18FDF0C-F5A3-C130-63BF-ECFC7BC2C76D}" dt="2020-04-21T17:07:22.104" v="2103"/>
          <ac:spMkLst>
            <pc:docMk/>
            <pc:sldMk cId="3712251468" sldId="264"/>
            <ac:spMk id="29" creationId="{CEDA9B97-EA06-4CCB-A6DE-81FA940B6989}"/>
          </ac:spMkLst>
        </pc:spChg>
        <pc:picChg chg="add del mod">
          <ac:chgData name="Lee Jowett" userId="S::lee.jowett@leicester.gov.uk::b4c18200-571b-4fac-968d-92e9fa7f3d31" providerId="AD" clId="Web-{F18FDF0C-F5A3-C130-63BF-ECFC7BC2C76D}" dt="2020-04-21T16:58:52.196" v="1735"/>
          <ac:picMkLst>
            <pc:docMk/>
            <pc:sldMk cId="3712251468" sldId="264"/>
            <ac:picMk id="4" creationId="{D9A214AE-BC88-46F9-AD80-DF99B3426B3D}"/>
          </ac:picMkLst>
        </pc:picChg>
        <pc:picChg chg="add del mod">
          <ac:chgData name="Lee Jowett" userId="S::lee.jowett@leicester.gov.uk::b4c18200-571b-4fac-968d-92e9fa7f3d31" providerId="AD" clId="Web-{F18FDF0C-F5A3-C130-63BF-ECFC7BC2C76D}" dt="2020-04-21T17:07:19.354" v="2102"/>
          <ac:picMkLst>
            <pc:docMk/>
            <pc:sldMk cId="3712251468" sldId="264"/>
            <ac:picMk id="6" creationId="{61EC37B2-6F2E-4400-AA99-BD79813A0256}"/>
          </ac:picMkLst>
        </pc:picChg>
        <pc:picChg chg="add del mod">
          <ac:chgData name="Lee Jowett" userId="S::lee.jowett@leicester.gov.uk::b4c18200-571b-4fac-968d-92e9fa7f3d31" providerId="AD" clId="Web-{F18FDF0C-F5A3-C130-63BF-ECFC7BC2C76D}" dt="2020-04-21T17:07:19.354" v="2101"/>
          <ac:picMkLst>
            <pc:docMk/>
            <pc:sldMk cId="3712251468" sldId="264"/>
            <ac:picMk id="8" creationId="{5F483EE9-E279-4BB9-A828-9D41F29932D0}"/>
          </ac:picMkLst>
        </pc:picChg>
        <pc:picChg chg="add del mod">
          <ac:chgData name="Lee Jowett" userId="S::lee.jowett@leicester.gov.uk::b4c18200-571b-4fac-968d-92e9fa7f3d31" providerId="AD" clId="Web-{F18FDF0C-F5A3-C130-63BF-ECFC7BC2C76D}" dt="2020-04-21T17:07:19.354" v="2100"/>
          <ac:picMkLst>
            <pc:docMk/>
            <pc:sldMk cId="3712251468" sldId="264"/>
            <ac:picMk id="10" creationId="{EC91DB58-DA43-456E-996C-B67AC195FECB}"/>
          </ac:picMkLst>
        </pc:picChg>
        <pc:picChg chg="add del mod">
          <ac:chgData name="Lee Jowett" userId="S::lee.jowett@leicester.gov.uk::b4c18200-571b-4fac-968d-92e9fa7f3d31" providerId="AD" clId="Web-{F18FDF0C-F5A3-C130-63BF-ECFC7BC2C76D}" dt="2020-04-21T17:07:19.354" v="2099"/>
          <ac:picMkLst>
            <pc:docMk/>
            <pc:sldMk cId="3712251468" sldId="264"/>
            <ac:picMk id="12" creationId="{01250393-7B6A-4676-BF42-773CA179AD3A}"/>
          </ac:picMkLst>
        </pc:picChg>
        <pc:picChg chg="add del mod">
          <ac:chgData name="Lee Jowett" userId="S::lee.jowett@leicester.gov.uk::b4c18200-571b-4fac-968d-92e9fa7f3d31" providerId="AD" clId="Web-{F18FDF0C-F5A3-C130-63BF-ECFC7BC2C76D}" dt="2020-04-21T17:07:19.354" v="2098"/>
          <ac:picMkLst>
            <pc:docMk/>
            <pc:sldMk cId="3712251468" sldId="264"/>
            <ac:picMk id="14" creationId="{75C64A53-2859-4539-9BCA-735521EA3F46}"/>
          </ac:picMkLst>
        </pc:picChg>
        <pc:picChg chg="add del mod">
          <ac:chgData name="Lee Jowett" userId="S::lee.jowett@leicester.gov.uk::b4c18200-571b-4fac-968d-92e9fa7f3d31" providerId="AD" clId="Web-{F18FDF0C-F5A3-C130-63BF-ECFC7BC2C76D}" dt="2020-04-21T17:00:47.649" v="1753"/>
          <ac:picMkLst>
            <pc:docMk/>
            <pc:sldMk cId="3712251468" sldId="264"/>
            <ac:picMk id="16" creationId="{8690B724-7AAC-4CDE-9DB1-B488ACDF0BF7}"/>
          </ac:picMkLst>
        </pc:picChg>
        <pc:picChg chg="add del mod modCrop">
          <ac:chgData name="Lee Jowett" userId="S::lee.jowett@leicester.gov.uk::b4c18200-571b-4fac-968d-92e9fa7f3d31" providerId="AD" clId="Web-{F18FDF0C-F5A3-C130-63BF-ECFC7BC2C76D}" dt="2020-04-21T17:07:19.354" v="2097"/>
          <ac:picMkLst>
            <pc:docMk/>
            <pc:sldMk cId="3712251468" sldId="264"/>
            <ac:picMk id="18" creationId="{0E7237D7-AF1D-4E46-801F-FB3AA9780B38}"/>
          </ac:picMkLst>
        </pc:picChg>
      </pc:sldChg>
      <pc:sldChg chg="addSp delSp modSp mod setBg">
        <pc:chgData name="Lee Jowett" userId="S::lee.jowett@leicester.gov.uk::b4c18200-571b-4fac-968d-92e9fa7f3d31" providerId="AD" clId="Web-{F18FDF0C-F5A3-C130-63BF-ECFC7BC2C76D}" dt="2020-04-21T16:56:33.508" v="1678" actId="20577"/>
        <pc:sldMkLst>
          <pc:docMk/>
          <pc:sldMk cId="2769446588" sldId="265"/>
        </pc:sldMkLst>
        <pc:spChg chg="mod">
          <ac:chgData name="Lee Jowett" userId="S::lee.jowett@leicester.gov.uk::b4c18200-571b-4fac-968d-92e9fa7f3d31" providerId="AD" clId="Web-{F18FDF0C-F5A3-C130-63BF-ECFC7BC2C76D}" dt="2020-04-21T16:56:19.836" v="1673"/>
          <ac:spMkLst>
            <pc:docMk/>
            <pc:sldMk cId="2769446588" sldId="265"/>
            <ac:spMk id="2" creationId="{76E5F1F4-95B7-4DF2-A4AA-FC873FE6D292}"/>
          </ac:spMkLst>
        </pc:spChg>
        <pc:spChg chg="add del mod">
          <ac:chgData name="Lee Jowett" userId="S::lee.jowett@leicester.gov.uk::b4c18200-571b-4fac-968d-92e9fa7f3d31" providerId="AD" clId="Web-{F18FDF0C-F5A3-C130-63BF-ECFC7BC2C76D}" dt="2020-04-21T16:56:19.836" v="1673"/>
          <ac:spMkLst>
            <pc:docMk/>
            <pc:sldMk cId="2769446588" sldId="265"/>
            <ac:spMk id="3" creationId="{EBAEE696-73C5-4007-AD4C-08261895CB66}"/>
          </ac:spMkLst>
        </pc:spChg>
        <pc:spChg chg="add">
          <ac:chgData name="Lee Jowett" userId="S::lee.jowett@leicester.gov.uk::b4c18200-571b-4fac-968d-92e9fa7f3d31" providerId="AD" clId="Web-{F18FDF0C-F5A3-C130-63BF-ECFC7BC2C76D}" dt="2020-04-21T16:56:19.836" v="1673"/>
          <ac:spMkLst>
            <pc:docMk/>
            <pc:sldMk cId="2769446588" sldId="265"/>
            <ac:spMk id="10" creationId="{46C2E80F-49A6-4372-B103-219D417A55ED}"/>
          </ac:spMkLst>
        </pc:spChg>
        <pc:graphicFrameChg chg="add del mod modGraphic">
          <ac:chgData name="Lee Jowett" userId="S::lee.jowett@leicester.gov.uk::b4c18200-571b-4fac-968d-92e9fa7f3d31" providerId="AD" clId="Web-{F18FDF0C-F5A3-C130-63BF-ECFC7BC2C76D}" dt="2020-04-21T16:52:19.258" v="1581"/>
          <ac:graphicFrameMkLst>
            <pc:docMk/>
            <pc:sldMk cId="2769446588" sldId="265"/>
            <ac:graphicFrameMk id="5" creationId="{FF4FDDEA-A3B8-4397-8A1E-541C86F9B69C}"/>
          </ac:graphicFrameMkLst>
        </pc:graphicFrameChg>
        <pc:graphicFrameChg chg="add del">
          <ac:chgData name="Lee Jowett" userId="S::lee.jowett@leicester.gov.uk::b4c18200-571b-4fac-968d-92e9fa7f3d31" providerId="AD" clId="Web-{F18FDF0C-F5A3-C130-63BF-ECFC7BC2C76D}" dt="2020-04-21T16:56:08.071" v="1672"/>
          <ac:graphicFrameMkLst>
            <pc:docMk/>
            <pc:sldMk cId="2769446588" sldId="265"/>
            <ac:graphicFrameMk id="6" creationId="{F1AD4471-CCA3-4FE9-8B89-833EB92E34C3}"/>
          </ac:graphicFrameMkLst>
        </pc:graphicFrameChg>
        <pc:graphicFrameChg chg="add modGraphic">
          <ac:chgData name="Lee Jowett" userId="S::lee.jowett@leicester.gov.uk::b4c18200-571b-4fac-968d-92e9fa7f3d31" providerId="AD" clId="Web-{F18FDF0C-F5A3-C130-63BF-ECFC7BC2C76D}" dt="2020-04-21T16:56:33.508" v="1678" actId="20577"/>
          <ac:graphicFrameMkLst>
            <pc:docMk/>
            <pc:sldMk cId="2769446588" sldId="265"/>
            <ac:graphicFrameMk id="7" creationId="{3E33473A-9132-4F33-9D1B-53DFAD7E6C2E}"/>
          </ac:graphicFrameMkLst>
        </pc:graphicFrameChg>
      </pc:sldChg>
      <pc:sldChg chg="modSp">
        <pc:chgData name="Lee Jowett" userId="S::lee.jowett@leicester.gov.uk::b4c18200-571b-4fac-968d-92e9fa7f3d31" providerId="AD" clId="Web-{F18FDF0C-F5A3-C130-63BF-ECFC7BC2C76D}" dt="2020-04-21T17:25:01.934" v="2501"/>
        <pc:sldMkLst>
          <pc:docMk/>
          <pc:sldMk cId="1194401005" sldId="268"/>
        </pc:sldMkLst>
        <pc:picChg chg="mod">
          <ac:chgData name="Lee Jowett" userId="S::lee.jowett@leicester.gov.uk::b4c18200-571b-4fac-968d-92e9fa7f3d31" providerId="AD" clId="Web-{F18FDF0C-F5A3-C130-63BF-ECFC7BC2C76D}" dt="2020-04-21T17:25:01.934" v="2501"/>
          <ac:picMkLst>
            <pc:docMk/>
            <pc:sldMk cId="1194401005" sldId="268"/>
            <ac:picMk id="3" creationId="{17247E4F-BE66-4605-82DF-65E888BFE44E}"/>
          </ac:picMkLst>
        </pc:picChg>
      </pc:sldChg>
      <pc:sldChg chg="modSp">
        <pc:chgData name="Lee Jowett" userId="S::lee.jowett@leicester.gov.uk::b4c18200-571b-4fac-968d-92e9fa7f3d31" providerId="AD" clId="Web-{F18FDF0C-F5A3-C130-63BF-ECFC7BC2C76D}" dt="2020-04-21T17:24:43.184" v="2497" actId="20577"/>
        <pc:sldMkLst>
          <pc:docMk/>
          <pc:sldMk cId="3961920365" sldId="269"/>
        </pc:sldMkLst>
        <pc:spChg chg="mod">
          <ac:chgData name="Lee Jowett" userId="S::lee.jowett@leicester.gov.uk::b4c18200-571b-4fac-968d-92e9fa7f3d31" providerId="AD" clId="Web-{F18FDF0C-F5A3-C130-63BF-ECFC7BC2C76D}" dt="2020-04-21T17:24:43.184" v="2497" actId="20577"/>
          <ac:spMkLst>
            <pc:docMk/>
            <pc:sldMk cId="3961920365" sldId="269"/>
            <ac:spMk id="2" creationId="{7DE13B04-515A-456C-830A-4183C787FA55}"/>
          </ac:spMkLst>
        </pc:spChg>
      </pc:sldChg>
      <pc:sldChg chg="modSp">
        <pc:chgData name="Lee Jowett" userId="S::lee.jowett@leicester.gov.uk::b4c18200-571b-4fac-968d-92e9fa7f3d31" providerId="AD" clId="Web-{F18FDF0C-F5A3-C130-63BF-ECFC7BC2C76D}" dt="2020-04-21T17:25:15.778" v="2504" actId="1076"/>
        <pc:sldMkLst>
          <pc:docMk/>
          <pc:sldMk cId="1343891671" sldId="270"/>
        </pc:sldMkLst>
        <pc:picChg chg="mod">
          <ac:chgData name="Lee Jowett" userId="S::lee.jowett@leicester.gov.uk::b4c18200-571b-4fac-968d-92e9fa7f3d31" providerId="AD" clId="Web-{F18FDF0C-F5A3-C130-63BF-ECFC7BC2C76D}" dt="2020-04-21T17:25:15.778" v="2504" actId="1076"/>
          <ac:picMkLst>
            <pc:docMk/>
            <pc:sldMk cId="1343891671" sldId="270"/>
            <ac:picMk id="3" creationId="{FADE1DB7-9B89-4C2A-874C-B22C88356E01}"/>
          </ac:picMkLst>
        </pc:picChg>
      </pc:sldChg>
      <pc:sldChg chg="modSp">
        <pc:chgData name="Lee Jowett" userId="S::lee.jowett@leicester.gov.uk::b4c18200-571b-4fac-968d-92e9fa7f3d31" providerId="AD" clId="Web-{F18FDF0C-F5A3-C130-63BF-ECFC7BC2C76D}" dt="2020-04-21T16:30:17.661" v="588" actId="14100"/>
        <pc:sldMkLst>
          <pc:docMk/>
          <pc:sldMk cId="3510273" sldId="271"/>
        </pc:sldMkLst>
        <pc:spChg chg="mod">
          <ac:chgData name="Lee Jowett" userId="S::lee.jowett@leicester.gov.uk::b4c18200-571b-4fac-968d-92e9fa7f3d31" providerId="AD" clId="Web-{F18FDF0C-F5A3-C130-63BF-ECFC7BC2C76D}" dt="2020-04-21T16:20:43.566" v="234" actId="1076"/>
          <ac:spMkLst>
            <pc:docMk/>
            <pc:sldMk cId="3510273" sldId="271"/>
            <ac:spMk id="2" creationId="{2FDFA9D8-F754-4645-B165-2160B2E65223}"/>
          </ac:spMkLst>
        </pc:spChg>
        <pc:spChg chg="mod">
          <ac:chgData name="Lee Jowett" userId="S::lee.jowett@leicester.gov.uk::b4c18200-571b-4fac-968d-92e9fa7f3d31" providerId="AD" clId="Web-{F18FDF0C-F5A3-C130-63BF-ECFC7BC2C76D}" dt="2020-04-21T16:30:11.536" v="586" actId="1076"/>
          <ac:spMkLst>
            <pc:docMk/>
            <pc:sldMk cId="3510273" sldId="271"/>
            <ac:spMk id="5" creationId="{CD1CB4FD-8519-4A2D-A396-48C39F18FCE3}"/>
          </ac:spMkLst>
        </pc:spChg>
        <pc:graphicFrameChg chg="mod modGraphic">
          <ac:chgData name="Lee Jowett" userId="S::lee.jowett@leicester.gov.uk::b4c18200-571b-4fac-968d-92e9fa7f3d31" providerId="AD" clId="Web-{F18FDF0C-F5A3-C130-63BF-ECFC7BC2C76D}" dt="2020-04-21T16:20:37.769" v="232"/>
          <ac:graphicFrameMkLst>
            <pc:docMk/>
            <pc:sldMk cId="3510273" sldId="271"/>
            <ac:graphicFrameMk id="7" creationId="{5E13C71B-7B5E-4308-B064-AD072DC5A4CD}"/>
          </ac:graphicFrameMkLst>
        </pc:graphicFrameChg>
        <pc:picChg chg="mod">
          <ac:chgData name="Lee Jowett" userId="S::lee.jowett@leicester.gov.uk::b4c18200-571b-4fac-968d-92e9fa7f3d31" providerId="AD" clId="Web-{F18FDF0C-F5A3-C130-63BF-ECFC7BC2C76D}" dt="2020-04-21T16:30:17.661" v="588" actId="14100"/>
          <ac:picMkLst>
            <pc:docMk/>
            <pc:sldMk cId="3510273" sldId="271"/>
            <ac:picMk id="3" creationId="{CF5802AF-7170-4F0F-A1FB-30174CDAC6FD}"/>
          </ac:picMkLst>
        </pc:picChg>
      </pc:sldChg>
      <pc:sldChg chg="del">
        <pc:chgData name="Lee Jowett" userId="S::lee.jowett@leicester.gov.uk::b4c18200-571b-4fac-968d-92e9fa7f3d31" providerId="AD" clId="Web-{F18FDF0C-F5A3-C130-63BF-ECFC7BC2C76D}" dt="2020-04-21T16:30:22.754" v="589"/>
        <pc:sldMkLst>
          <pc:docMk/>
          <pc:sldMk cId="628931145" sldId="272"/>
        </pc:sldMkLst>
      </pc:sldChg>
      <pc:sldChg chg="addSp delSp modSp">
        <pc:chgData name="Lee Jowett" userId="S::lee.jowett@leicester.gov.uk::b4c18200-571b-4fac-968d-92e9fa7f3d31" providerId="AD" clId="Web-{F18FDF0C-F5A3-C130-63BF-ECFC7BC2C76D}" dt="2020-04-21T16:27:35.723" v="419"/>
        <pc:sldMkLst>
          <pc:docMk/>
          <pc:sldMk cId="2684696855" sldId="273"/>
        </pc:sldMkLst>
        <pc:spChg chg="mod">
          <ac:chgData name="Lee Jowett" userId="S::lee.jowett@leicester.gov.uk::b4c18200-571b-4fac-968d-92e9fa7f3d31" providerId="AD" clId="Web-{F18FDF0C-F5A3-C130-63BF-ECFC7BC2C76D}" dt="2020-04-21T16:21:44.660" v="293" actId="1076"/>
          <ac:spMkLst>
            <pc:docMk/>
            <pc:sldMk cId="2684696855" sldId="273"/>
            <ac:spMk id="2" creationId="{2FDFA9D8-F754-4645-B165-2160B2E65223}"/>
          </ac:spMkLst>
        </pc:spChg>
        <pc:spChg chg="mod">
          <ac:chgData name="Lee Jowett" userId="S::lee.jowett@leicester.gov.uk::b4c18200-571b-4fac-968d-92e9fa7f3d31" providerId="AD" clId="Web-{F18FDF0C-F5A3-C130-63BF-ECFC7BC2C76D}" dt="2020-04-21T16:23:46.488" v="399" actId="1076"/>
          <ac:spMkLst>
            <pc:docMk/>
            <pc:sldMk cId="2684696855" sldId="273"/>
            <ac:spMk id="11" creationId="{F6434150-A541-4A4D-939B-570C8EF19B95}"/>
          </ac:spMkLst>
        </pc:spChg>
        <pc:spChg chg="del">
          <ac:chgData name="Lee Jowett" userId="S::lee.jowett@leicester.gov.uk::b4c18200-571b-4fac-968d-92e9fa7f3d31" providerId="AD" clId="Web-{F18FDF0C-F5A3-C130-63BF-ECFC7BC2C76D}" dt="2020-04-21T16:23:55.754" v="404"/>
          <ac:spMkLst>
            <pc:docMk/>
            <pc:sldMk cId="2684696855" sldId="273"/>
            <ac:spMk id="12" creationId="{EAD04663-3A6C-4F22-AA54-DB15B821240C}"/>
          </ac:spMkLst>
        </pc:spChg>
        <pc:grpChg chg="del mod">
          <ac:chgData name="Lee Jowett" userId="S::lee.jowett@leicester.gov.uk::b4c18200-571b-4fac-968d-92e9fa7f3d31" providerId="AD" clId="Web-{F18FDF0C-F5A3-C130-63BF-ECFC7BC2C76D}" dt="2020-04-21T16:25:21.379" v="415"/>
          <ac:grpSpMkLst>
            <pc:docMk/>
            <pc:sldMk cId="2684696855" sldId="273"/>
            <ac:grpSpMk id="13" creationId="{03BEA46E-398C-4C47-829D-C509943EE8FD}"/>
          </ac:grpSpMkLst>
        </pc:grpChg>
        <pc:picChg chg="mod">
          <ac:chgData name="Lee Jowett" userId="S::lee.jowett@leicester.gov.uk::b4c18200-571b-4fac-968d-92e9fa7f3d31" providerId="AD" clId="Web-{F18FDF0C-F5A3-C130-63BF-ECFC7BC2C76D}" dt="2020-04-21T16:24:09.847" v="408"/>
          <ac:picMkLst>
            <pc:docMk/>
            <pc:sldMk cId="2684696855" sldId="273"/>
            <ac:picMk id="3" creationId="{FFF4E8D3-8511-4ECC-8F72-353709B792A0}"/>
          </ac:picMkLst>
        </pc:picChg>
        <pc:picChg chg="add mod">
          <ac:chgData name="Lee Jowett" userId="S::lee.jowett@leicester.gov.uk::b4c18200-571b-4fac-968d-92e9fa7f3d31" providerId="AD" clId="Web-{F18FDF0C-F5A3-C130-63BF-ECFC7BC2C76D}" dt="2020-04-21T16:27:35.723" v="419"/>
          <ac:picMkLst>
            <pc:docMk/>
            <pc:sldMk cId="2684696855" sldId="273"/>
            <ac:picMk id="4" creationId="{DB801BF4-A0A0-40D9-B131-024C12F4BAB9}"/>
          </ac:picMkLst>
        </pc:picChg>
        <pc:picChg chg="del">
          <ac:chgData name="Lee Jowett" userId="S::lee.jowett@leicester.gov.uk::b4c18200-571b-4fac-968d-92e9fa7f3d31" providerId="AD" clId="Web-{F18FDF0C-F5A3-C130-63BF-ECFC7BC2C76D}" dt="2020-04-21T16:25:16.238" v="411"/>
          <ac:picMkLst>
            <pc:docMk/>
            <pc:sldMk cId="2684696855" sldId="273"/>
            <ac:picMk id="7" creationId="{454DE91F-3762-4AB6-B73E-C420F5FE8AB2}"/>
          </ac:picMkLst>
        </pc:picChg>
        <pc:picChg chg="mod">
          <ac:chgData name="Lee Jowett" userId="S::lee.jowett@leicester.gov.uk::b4c18200-571b-4fac-968d-92e9fa7f3d31" providerId="AD" clId="Web-{F18FDF0C-F5A3-C130-63BF-ECFC7BC2C76D}" dt="2020-04-21T16:23:51.004" v="401" actId="14100"/>
          <ac:picMkLst>
            <pc:docMk/>
            <pc:sldMk cId="2684696855" sldId="273"/>
            <ac:picMk id="14" creationId="{9F766F20-3BF4-4408-A7F7-F14F07969BC8}"/>
          </ac:picMkLst>
        </pc:picChg>
      </pc:sldChg>
      <pc:sldChg chg="modSp">
        <pc:chgData name="Lee Jowett" userId="S::lee.jowett@leicester.gov.uk::b4c18200-571b-4fac-968d-92e9fa7f3d31" providerId="AD" clId="Web-{F18FDF0C-F5A3-C130-63BF-ECFC7BC2C76D}" dt="2020-04-21T16:35:39.740" v="999" actId="1076"/>
        <pc:sldMkLst>
          <pc:docMk/>
          <pc:sldMk cId="421981516" sldId="274"/>
        </pc:sldMkLst>
        <pc:spChg chg="mod">
          <ac:chgData name="Lee Jowett" userId="S::lee.jowett@leicester.gov.uk::b4c18200-571b-4fac-968d-92e9fa7f3d31" providerId="AD" clId="Web-{F18FDF0C-F5A3-C130-63BF-ECFC7BC2C76D}" dt="2020-04-21T16:32:49.739" v="713" actId="1076"/>
          <ac:spMkLst>
            <pc:docMk/>
            <pc:sldMk cId="421981516" sldId="274"/>
            <ac:spMk id="2" creationId="{372A65CE-67DE-40D8-80D5-7E78F6AACB16}"/>
          </ac:spMkLst>
        </pc:spChg>
        <pc:spChg chg="mod">
          <ac:chgData name="Lee Jowett" userId="S::lee.jowett@leicester.gov.uk::b4c18200-571b-4fac-968d-92e9fa7f3d31" providerId="AD" clId="Web-{F18FDF0C-F5A3-C130-63BF-ECFC7BC2C76D}" dt="2020-04-21T16:35:28.911" v="995" actId="20577"/>
          <ac:spMkLst>
            <pc:docMk/>
            <pc:sldMk cId="421981516" sldId="274"/>
            <ac:spMk id="5" creationId="{BA5643E9-6218-40B5-89F6-4BDC0C88119F}"/>
          </ac:spMkLst>
        </pc:spChg>
        <pc:spChg chg="mod">
          <ac:chgData name="Lee Jowett" userId="S::lee.jowett@leicester.gov.uk::b4c18200-571b-4fac-968d-92e9fa7f3d31" providerId="AD" clId="Web-{F18FDF0C-F5A3-C130-63BF-ECFC7BC2C76D}" dt="2020-04-21T16:27:59.067" v="429" actId="20577"/>
          <ac:spMkLst>
            <pc:docMk/>
            <pc:sldMk cId="421981516" sldId="274"/>
            <ac:spMk id="17" creationId="{A3A511E8-2DA4-4DBB-9E70-A70C04262594}"/>
          </ac:spMkLst>
        </pc:spChg>
        <pc:picChg chg="mod">
          <ac:chgData name="Lee Jowett" userId="S::lee.jowett@leicester.gov.uk::b4c18200-571b-4fac-968d-92e9fa7f3d31" providerId="AD" clId="Web-{F18FDF0C-F5A3-C130-63BF-ECFC7BC2C76D}" dt="2020-04-21T16:27:41.973" v="420" actId="1076"/>
          <ac:picMkLst>
            <pc:docMk/>
            <pc:sldMk cId="421981516" sldId="274"/>
            <ac:picMk id="3" creationId="{4156D739-E68B-416E-93EA-C9C4CC28B229}"/>
          </ac:picMkLst>
        </pc:picChg>
        <pc:picChg chg="mod">
          <ac:chgData name="Lee Jowett" userId="S::lee.jowett@leicester.gov.uk::b4c18200-571b-4fac-968d-92e9fa7f3d31" providerId="AD" clId="Web-{F18FDF0C-F5A3-C130-63BF-ECFC7BC2C76D}" dt="2020-04-21T16:35:36.380" v="998" actId="14100"/>
          <ac:picMkLst>
            <pc:docMk/>
            <pc:sldMk cId="421981516" sldId="274"/>
            <ac:picMk id="12" creationId="{CB5A7C7F-51B5-4376-A04E-3C5FD40A9BA7}"/>
          </ac:picMkLst>
        </pc:picChg>
        <pc:picChg chg="mod">
          <ac:chgData name="Lee Jowett" userId="S::lee.jowett@leicester.gov.uk::b4c18200-571b-4fac-968d-92e9fa7f3d31" providerId="AD" clId="Web-{F18FDF0C-F5A3-C130-63BF-ECFC7BC2C76D}" dt="2020-04-21T16:35:39.740" v="999" actId="1076"/>
          <ac:picMkLst>
            <pc:docMk/>
            <pc:sldMk cId="421981516" sldId="274"/>
            <ac:picMk id="14" creationId="{7B1E3B04-51A4-4F8F-8C70-B5FA05E2939C}"/>
          </ac:picMkLst>
        </pc:picChg>
      </pc:sldChg>
      <pc:sldChg chg="modSp">
        <pc:chgData name="Lee Jowett" userId="S::lee.jowett@leicester.gov.uk::b4c18200-571b-4fac-968d-92e9fa7f3d31" providerId="AD" clId="Web-{F18FDF0C-F5A3-C130-63BF-ECFC7BC2C76D}" dt="2020-04-21T16:04:43.720" v="137" actId="1076"/>
        <pc:sldMkLst>
          <pc:docMk/>
          <pc:sldMk cId="304270638" sldId="275"/>
        </pc:sldMkLst>
        <pc:spChg chg="mod">
          <ac:chgData name="Lee Jowett" userId="S::lee.jowett@leicester.gov.uk::b4c18200-571b-4fac-968d-92e9fa7f3d31" providerId="AD" clId="Web-{F18FDF0C-F5A3-C130-63BF-ECFC7BC2C76D}" dt="2020-04-21T16:04:43.720" v="137" actId="1076"/>
          <ac:spMkLst>
            <pc:docMk/>
            <pc:sldMk cId="304270638" sldId="275"/>
            <ac:spMk id="9" creationId="{F6333922-2140-4CFB-998D-3F40BAC0AB9E}"/>
          </ac:spMkLst>
        </pc:spChg>
        <pc:picChg chg="mod">
          <ac:chgData name="Lee Jowett" userId="S::lee.jowett@leicester.gov.uk::b4c18200-571b-4fac-968d-92e9fa7f3d31" providerId="AD" clId="Web-{F18FDF0C-F5A3-C130-63BF-ECFC7BC2C76D}" dt="2020-04-21T16:04:40.938" v="136" actId="1076"/>
          <ac:picMkLst>
            <pc:docMk/>
            <pc:sldMk cId="304270638" sldId="275"/>
            <ac:picMk id="3" creationId="{50041D6E-B9FD-4ACA-A4D4-2AC28CE0265B}"/>
          </ac:picMkLst>
        </pc:picChg>
        <pc:picChg chg="mod">
          <ac:chgData name="Lee Jowett" userId="S::lee.jowett@leicester.gov.uk::b4c18200-571b-4fac-968d-92e9fa7f3d31" providerId="AD" clId="Web-{F18FDF0C-F5A3-C130-63BF-ECFC7BC2C76D}" dt="2020-04-21T16:04:39.282" v="135" actId="1076"/>
          <ac:picMkLst>
            <pc:docMk/>
            <pc:sldMk cId="304270638" sldId="275"/>
            <ac:picMk id="4" creationId="{91D05948-9A15-479E-8724-B13D676B4830}"/>
          </ac:picMkLst>
        </pc:picChg>
      </pc:sldChg>
      <pc:sldChg chg="addSp delSp modSp mod setBg">
        <pc:chgData name="Lee Jowett" userId="S::lee.jowett@leicester.gov.uk::b4c18200-571b-4fac-968d-92e9fa7f3d31" providerId="AD" clId="Web-{F18FDF0C-F5A3-C130-63BF-ECFC7BC2C76D}" dt="2020-04-21T17:11:32.495" v="2381" actId="1076"/>
        <pc:sldMkLst>
          <pc:docMk/>
          <pc:sldMk cId="2212935875" sldId="280"/>
        </pc:sldMkLst>
        <pc:spChg chg="mod ord">
          <ac:chgData name="Lee Jowett" userId="S::lee.jowett@leicester.gov.uk::b4c18200-571b-4fac-968d-92e9fa7f3d31" providerId="AD" clId="Web-{F18FDF0C-F5A3-C130-63BF-ECFC7BC2C76D}" dt="2020-04-21T17:11:32.495" v="2381" actId="1076"/>
          <ac:spMkLst>
            <pc:docMk/>
            <pc:sldMk cId="2212935875" sldId="280"/>
            <ac:spMk id="2" creationId="{3498D3D7-2543-40B7-811B-72465857593E}"/>
          </ac:spMkLst>
        </pc:spChg>
        <pc:spChg chg="add del">
          <ac:chgData name="Lee Jowett" userId="S::lee.jowett@leicester.gov.uk::b4c18200-571b-4fac-968d-92e9fa7f3d31" providerId="AD" clId="Web-{F18FDF0C-F5A3-C130-63BF-ECFC7BC2C76D}" dt="2020-04-21T17:11:14.260" v="2375"/>
          <ac:spMkLst>
            <pc:docMk/>
            <pc:sldMk cId="2212935875" sldId="280"/>
            <ac:spMk id="8" creationId="{427BA526-4762-4D7B-B0F7-03EE0683789B}"/>
          </ac:spMkLst>
        </pc:spChg>
        <pc:spChg chg="add">
          <ac:chgData name="Lee Jowett" userId="S::lee.jowett@leicester.gov.uk::b4c18200-571b-4fac-968d-92e9fa7f3d31" providerId="AD" clId="Web-{F18FDF0C-F5A3-C130-63BF-ECFC7BC2C76D}" dt="2020-04-21T17:11:09.729" v="2374"/>
          <ac:spMkLst>
            <pc:docMk/>
            <pc:sldMk cId="2212935875" sldId="280"/>
            <ac:spMk id="11" creationId="{3CD9DF72-87A3-404E-A828-84CBF11A8303}"/>
          </ac:spMkLst>
        </pc:spChg>
        <pc:picChg chg="mod">
          <ac:chgData name="Lee Jowett" userId="S::lee.jowett@leicester.gov.uk::b4c18200-571b-4fac-968d-92e9fa7f3d31" providerId="AD" clId="Web-{F18FDF0C-F5A3-C130-63BF-ECFC7BC2C76D}" dt="2020-04-21T17:11:09.729" v="2374"/>
          <ac:picMkLst>
            <pc:docMk/>
            <pc:sldMk cId="2212935875" sldId="280"/>
            <ac:picMk id="4" creationId="{7A54A350-9B2B-4468-AE05-3C25283C2778}"/>
          </ac:picMkLst>
        </pc:picChg>
        <pc:cxnChg chg="add">
          <ac:chgData name="Lee Jowett" userId="S::lee.jowett@leicester.gov.uk::b4c18200-571b-4fac-968d-92e9fa7f3d31" providerId="AD" clId="Web-{F18FDF0C-F5A3-C130-63BF-ECFC7BC2C76D}" dt="2020-04-21T17:11:09.729" v="2374"/>
          <ac:cxnSpMkLst>
            <pc:docMk/>
            <pc:sldMk cId="2212935875" sldId="280"/>
            <ac:cxnSpMk id="13" creationId="{20E3A342-4D61-4E3F-AF90-1AB42AEB96CC}"/>
          </ac:cxnSpMkLst>
        </pc:cxnChg>
      </pc:sldChg>
      <pc:sldChg chg="addSp delSp modSp mod setBg">
        <pc:chgData name="Lee Jowett" userId="S::lee.jowett@leicester.gov.uk::b4c18200-571b-4fac-968d-92e9fa7f3d31" providerId="AD" clId="Web-{F18FDF0C-F5A3-C130-63BF-ECFC7BC2C76D}" dt="2020-04-21T17:11:24.745" v="2377" actId="1076"/>
        <pc:sldMkLst>
          <pc:docMk/>
          <pc:sldMk cId="2511679585" sldId="281"/>
        </pc:sldMkLst>
        <pc:spChg chg="mod ord">
          <ac:chgData name="Lee Jowett" userId="S::lee.jowett@leicester.gov.uk::b4c18200-571b-4fac-968d-92e9fa7f3d31" providerId="AD" clId="Web-{F18FDF0C-F5A3-C130-63BF-ECFC7BC2C76D}" dt="2020-04-21T17:11:24.745" v="2377" actId="1076"/>
          <ac:spMkLst>
            <pc:docMk/>
            <pc:sldMk cId="2511679585" sldId="281"/>
            <ac:spMk id="2" creationId="{C4C54E7A-903C-4018-9A1C-C209E84BFECD}"/>
          </ac:spMkLst>
        </pc:spChg>
        <pc:spChg chg="add del">
          <ac:chgData name="Lee Jowett" userId="S::lee.jowett@leicester.gov.uk::b4c18200-571b-4fac-968d-92e9fa7f3d31" providerId="AD" clId="Web-{F18FDF0C-F5A3-C130-63BF-ECFC7BC2C76D}" dt="2020-04-21T17:10:24.963" v="2372"/>
          <ac:spMkLst>
            <pc:docMk/>
            <pc:sldMk cId="2511679585" sldId="281"/>
            <ac:spMk id="8" creationId="{DB0C6DDF-3B60-4D98-9223-D9A76BB354A1}"/>
          </ac:spMkLst>
        </pc:spChg>
        <pc:spChg chg="add">
          <ac:chgData name="Lee Jowett" userId="S::lee.jowett@leicester.gov.uk::b4c18200-571b-4fac-968d-92e9fa7f3d31" providerId="AD" clId="Web-{F18FDF0C-F5A3-C130-63BF-ECFC7BC2C76D}" dt="2020-04-21T17:10:19.651" v="2371"/>
          <ac:spMkLst>
            <pc:docMk/>
            <pc:sldMk cId="2511679585" sldId="281"/>
            <ac:spMk id="11" creationId="{3CD9DF72-87A3-404E-A828-84CBF11A8303}"/>
          </ac:spMkLst>
        </pc:spChg>
        <pc:picChg chg="mod">
          <ac:chgData name="Lee Jowett" userId="S::lee.jowett@leicester.gov.uk::b4c18200-571b-4fac-968d-92e9fa7f3d31" providerId="AD" clId="Web-{F18FDF0C-F5A3-C130-63BF-ECFC7BC2C76D}" dt="2020-04-21T17:10:19.651" v="2371"/>
          <ac:picMkLst>
            <pc:docMk/>
            <pc:sldMk cId="2511679585" sldId="281"/>
            <ac:picMk id="4" creationId="{848C7A03-BD17-4D4D-BD0C-52A336CE61F9}"/>
          </ac:picMkLst>
        </pc:picChg>
        <pc:cxnChg chg="add">
          <ac:chgData name="Lee Jowett" userId="S::lee.jowett@leicester.gov.uk::b4c18200-571b-4fac-968d-92e9fa7f3d31" providerId="AD" clId="Web-{F18FDF0C-F5A3-C130-63BF-ECFC7BC2C76D}" dt="2020-04-21T17:10:19.651" v="2371"/>
          <ac:cxnSpMkLst>
            <pc:docMk/>
            <pc:sldMk cId="2511679585" sldId="281"/>
            <ac:cxnSpMk id="13" creationId="{20E3A342-4D61-4E3F-AF90-1AB42AEB96CC}"/>
          </ac:cxnSpMkLst>
        </pc:cxnChg>
      </pc:sldChg>
      <pc:sldChg chg="modSp">
        <pc:chgData name="Lee Jowett" userId="S::lee.jowett@leicester.gov.uk::b4c18200-571b-4fac-968d-92e9fa7f3d31" providerId="AD" clId="Web-{F18FDF0C-F5A3-C130-63BF-ECFC7BC2C76D}" dt="2020-04-21T17:24:12.793" v="2494" actId="20577"/>
        <pc:sldMkLst>
          <pc:docMk/>
          <pc:sldMk cId="1872542749" sldId="287"/>
        </pc:sldMkLst>
        <pc:spChg chg="mod">
          <ac:chgData name="Lee Jowett" userId="S::lee.jowett@leicester.gov.uk::b4c18200-571b-4fac-968d-92e9fa7f3d31" providerId="AD" clId="Web-{F18FDF0C-F5A3-C130-63BF-ECFC7BC2C76D}" dt="2020-04-21T17:24:12.793" v="2494" actId="20577"/>
          <ac:spMkLst>
            <pc:docMk/>
            <pc:sldMk cId="1872542749" sldId="287"/>
            <ac:spMk id="12" creationId="{216AC0B8-B2D6-4E4E-951F-0D10B9A2873D}"/>
          </ac:spMkLst>
        </pc:spChg>
      </pc:sldChg>
      <pc:sldChg chg="modSp">
        <pc:chgData name="Lee Jowett" userId="S::lee.jowett@leicester.gov.uk::b4c18200-571b-4fac-968d-92e9fa7f3d31" providerId="AD" clId="Web-{F18FDF0C-F5A3-C130-63BF-ECFC7BC2C76D}" dt="2020-04-21T15:59:28.031" v="13" actId="20577"/>
        <pc:sldMkLst>
          <pc:docMk/>
          <pc:sldMk cId="2935248905" sldId="291"/>
        </pc:sldMkLst>
        <pc:spChg chg="mod">
          <ac:chgData name="Lee Jowett" userId="S::lee.jowett@leicester.gov.uk::b4c18200-571b-4fac-968d-92e9fa7f3d31" providerId="AD" clId="Web-{F18FDF0C-F5A3-C130-63BF-ECFC7BC2C76D}" dt="2020-04-21T15:59:28.031" v="13" actId="20577"/>
          <ac:spMkLst>
            <pc:docMk/>
            <pc:sldMk cId="2935248905" sldId="291"/>
            <ac:spMk id="2" creationId="{7F49C83E-A3E2-42F1-8745-70CACBD7C5BE}"/>
          </ac:spMkLst>
        </pc:spChg>
        <pc:spChg chg="mod">
          <ac:chgData name="Lee Jowett" userId="S::lee.jowett@leicester.gov.uk::b4c18200-571b-4fac-968d-92e9fa7f3d31" providerId="AD" clId="Web-{F18FDF0C-F5A3-C130-63BF-ECFC7BC2C76D}" dt="2020-04-21T15:59:21.422" v="10" actId="20577"/>
          <ac:spMkLst>
            <pc:docMk/>
            <pc:sldMk cId="2935248905" sldId="291"/>
            <ac:spMk id="5" creationId="{49012EF1-CA05-4207-BFAA-539B4227A898}"/>
          </ac:spMkLst>
        </pc:spChg>
      </pc:sldChg>
      <pc:sldChg chg="addSp modSp">
        <pc:chgData name="Lee Jowett" userId="S::lee.jowett@leicester.gov.uk::b4c18200-571b-4fac-968d-92e9fa7f3d31" providerId="AD" clId="Web-{F18FDF0C-F5A3-C130-63BF-ECFC7BC2C76D}" dt="2020-04-21T17:05:59.025" v="2057" actId="20577"/>
        <pc:sldMkLst>
          <pc:docMk/>
          <pc:sldMk cId="2662995030" sldId="292"/>
        </pc:sldMkLst>
        <pc:spChg chg="mod">
          <ac:chgData name="Lee Jowett" userId="S::lee.jowett@leicester.gov.uk::b4c18200-571b-4fac-968d-92e9fa7f3d31" providerId="AD" clId="Web-{F18FDF0C-F5A3-C130-63BF-ECFC7BC2C76D}" dt="2020-04-21T17:05:59.025" v="2057" actId="20577"/>
          <ac:spMkLst>
            <pc:docMk/>
            <pc:sldMk cId="2662995030" sldId="292"/>
            <ac:spMk id="2" creationId="{7F49C83E-A3E2-42F1-8745-70CACBD7C5BE}"/>
          </ac:spMkLst>
        </pc:spChg>
        <pc:spChg chg="add mod">
          <ac:chgData name="Lee Jowett" userId="S::lee.jowett@leicester.gov.uk::b4c18200-571b-4fac-968d-92e9fa7f3d31" providerId="AD" clId="Web-{F18FDF0C-F5A3-C130-63BF-ECFC7BC2C76D}" dt="2020-04-21T16:04:05.360" v="124" actId="20577"/>
          <ac:spMkLst>
            <pc:docMk/>
            <pc:sldMk cId="2662995030" sldId="292"/>
            <ac:spMk id="4" creationId="{D3354BEA-6982-421A-939C-9108C7770596}"/>
          </ac:spMkLst>
        </pc:spChg>
        <pc:spChg chg="mod">
          <ac:chgData name="Lee Jowett" userId="S::lee.jowett@leicester.gov.uk::b4c18200-571b-4fac-968d-92e9fa7f3d31" providerId="AD" clId="Web-{F18FDF0C-F5A3-C130-63BF-ECFC7BC2C76D}" dt="2020-04-21T16:00:39.422" v="49" actId="20577"/>
          <ac:spMkLst>
            <pc:docMk/>
            <pc:sldMk cId="2662995030" sldId="292"/>
            <ac:spMk id="10" creationId="{875E0B7B-CFB6-4918-8426-32C4032BAC9B}"/>
          </ac:spMkLst>
        </pc:spChg>
        <pc:spChg chg="mod">
          <ac:chgData name="Lee Jowett" userId="S::lee.jowett@leicester.gov.uk::b4c18200-571b-4fac-968d-92e9fa7f3d31" providerId="AD" clId="Web-{F18FDF0C-F5A3-C130-63BF-ECFC7BC2C76D}" dt="2020-04-21T15:59:58.578" v="44" actId="20577"/>
          <ac:spMkLst>
            <pc:docMk/>
            <pc:sldMk cId="2662995030" sldId="292"/>
            <ac:spMk id="11" creationId="{A6E1DFFA-44C5-49AD-903B-8D38BE3C48A7}"/>
          </ac:spMkLst>
        </pc:spChg>
      </pc:sldChg>
      <pc:sldChg chg="modSp">
        <pc:chgData name="Lee Jowett" userId="S::lee.jowett@leicester.gov.uk::b4c18200-571b-4fac-968d-92e9fa7f3d31" providerId="AD" clId="Web-{F18FDF0C-F5A3-C130-63BF-ECFC7BC2C76D}" dt="2020-04-21T16:04:12.829" v="128" actId="1076"/>
        <pc:sldMkLst>
          <pc:docMk/>
          <pc:sldMk cId="2638804994" sldId="293"/>
        </pc:sldMkLst>
        <pc:spChg chg="mod">
          <ac:chgData name="Lee Jowett" userId="S::lee.jowett@leicester.gov.uk::b4c18200-571b-4fac-968d-92e9fa7f3d31" providerId="AD" clId="Web-{F18FDF0C-F5A3-C130-63BF-ECFC7BC2C76D}" dt="2020-04-21T16:04:12.829" v="128" actId="1076"/>
          <ac:spMkLst>
            <pc:docMk/>
            <pc:sldMk cId="2638804994" sldId="293"/>
            <ac:spMk id="15" creationId="{3716592C-CCD4-4C9D-8C01-6BD91D66E72A}"/>
          </ac:spMkLst>
        </pc:spChg>
        <pc:picChg chg="mod">
          <ac:chgData name="Lee Jowett" userId="S::lee.jowett@leicester.gov.uk::b4c18200-571b-4fac-968d-92e9fa7f3d31" providerId="AD" clId="Web-{F18FDF0C-F5A3-C130-63BF-ECFC7BC2C76D}" dt="2020-04-21T16:04:10.376" v="127" actId="1076"/>
          <ac:picMkLst>
            <pc:docMk/>
            <pc:sldMk cId="2638804994" sldId="293"/>
            <ac:picMk id="7" creationId="{8A1C6FEC-490B-4696-8A7A-FFD2BFAD42A0}"/>
          </ac:picMkLst>
        </pc:picChg>
      </pc:sldChg>
      <pc:sldChg chg="modSp">
        <pc:chgData name="Lee Jowett" userId="S::lee.jowett@leicester.gov.uk::b4c18200-571b-4fac-968d-92e9fa7f3d31" providerId="AD" clId="Web-{F18FDF0C-F5A3-C130-63BF-ECFC7BC2C76D}" dt="2020-04-21T16:32:00.474" v="661" actId="1076"/>
        <pc:sldMkLst>
          <pc:docMk/>
          <pc:sldMk cId="1265127301" sldId="294"/>
        </pc:sldMkLst>
        <pc:spChg chg="mod">
          <ac:chgData name="Lee Jowett" userId="S::lee.jowett@leicester.gov.uk::b4c18200-571b-4fac-968d-92e9fa7f3d31" providerId="AD" clId="Web-{F18FDF0C-F5A3-C130-63BF-ECFC7BC2C76D}" dt="2020-04-21T16:32:00.474" v="661" actId="1076"/>
          <ac:spMkLst>
            <pc:docMk/>
            <pc:sldMk cId="1265127301" sldId="294"/>
            <ac:spMk id="2" creationId="{F7BFD418-2F5A-41C3-8978-4EFF0F97AB30}"/>
          </ac:spMkLst>
        </pc:spChg>
        <pc:spChg chg="mod">
          <ac:chgData name="Lee Jowett" userId="S::lee.jowett@leicester.gov.uk::b4c18200-571b-4fac-968d-92e9fa7f3d31" providerId="AD" clId="Web-{F18FDF0C-F5A3-C130-63BF-ECFC7BC2C76D}" dt="2020-04-21T16:31:45.505" v="655" actId="20577"/>
          <ac:spMkLst>
            <pc:docMk/>
            <pc:sldMk cId="1265127301" sldId="294"/>
            <ac:spMk id="9" creationId="{3F703078-1206-433E-B022-AB01DC301B41}"/>
          </ac:spMkLst>
        </pc:spChg>
        <pc:graphicFrameChg chg="mod">
          <ac:chgData name="Lee Jowett" userId="S::lee.jowett@leicester.gov.uk::b4c18200-571b-4fac-968d-92e9fa7f3d31" providerId="AD" clId="Web-{F18FDF0C-F5A3-C130-63BF-ECFC7BC2C76D}" dt="2020-04-21T16:31:51.692" v="657" actId="1076"/>
          <ac:graphicFrameMkLst>
            <pc:docMk/>
            <pc:sldMk cId="1265127301" sldId="294"/>
            <ac:graphicFrameMk id="13" creationId="{7C9FEB7C-4160-4FE7-89D8-8E29238C8994}"/>
          </ac:graphicFrameMkLst>
        </pc:graphicFrameChg>
        <pc:picChg chg="mod">
          <ac:chgData name="Lee Jowett" userId="S::lee.jowett@leicester.gov.uk::b4c18200-571b-4fac-968d-92e9fa7f3d31" providerId="AD" clId="Web-{F18FDF0C-F5A3-C130-63BF-ECFC7BC2C76D}" dt="2020-04-21T16:31:55.005" v="658" actId="1076"/>
          <ac:picMkLst>
            <pc:docMk/>
            <pc:sldMk cId="1265127301" sldId="294"/>
            <ac:picMk id="3" creationId="{37A0C1E9-51C0-41F4-B442-37264E41C941}"/>
          </ac:picMkLst>
        </pc:picChg>
        <pc:picChg chg="mod">
          <ac:chgData name="Lee Jowett" userId="S::lee.jowett@leicester.gov.uk::b4c18200-571b-4fac-968d-92e9fa7f3d31" providerId="AD" clId="Web-{F18FDF0C-F5A3-C130-63BF-ECFC7BC2C76D}" dt="2020-04-21T16:31:56.302" v="659" actId="1076"/>
          <ac:picMkLst>
            <pc:docMk/>
            <pc:sldMk cId="1265127301" sldId="294"/>
            <ac:picMk id="5" creationId="{35EE67D6-6AA0-47CC-A1F0-8D888B46650A}"/>
          </ac:picMkLst>
        </pc:picChg>
        <pc:picChg chg="mod">
          <ac:chgData name="Lee Jowett" userId="S::lee.jowett@leicester.gov.uk::b4c18200-571b-4fac-968d-92e9fa7f3d31" providerId="AD" clId="Web-{F18FDF0C-F5A3-C130-63BF-ECFC7BC2C76D}" dt="2020-04-21T16:31:58.020" v="660" actId="1076"/>
          <ac:picMkLst>
            <pc:docMk/>
            <pc:sldMk cId="1265127301" sldId="294"/>
            <ac:picMk id="7" creationId="{00E73423-B6B4-41C5-81E7-F505833BF5E8}"/>
          </ac:picMkLst>
        </pc:picChg>
      </pc:sldChg>
      <pc:sldChg chg="addSp delSp modSp ord">
        <pc:chgData name="Lee Jowett" userId="S::lee.jowett@leicester.gov.uk::b4c18200-571b-4fac-968d-92e9fa7f3d31" providerId="AD" clId="Web-{F18FDF0C-F5A3-C130-63BF-ECFC7BC2C76D}" dt="2020-04-21T16:48:22.429" v="1486" actId="1076"/>
        <pc:sldMkLst>
          <pc:docMk/>
          <pc:sldMk cId="2803720957" sldId="295"/>
        </pc:sldMkLst>
        <pc:spChg chg="mod">
          <ac:chgData name="Lee Jowett" userId="S::lee.jowett@leicester.gov.uk::b4c18200-571b-4fac-968d-92e9fa7f3d31" providerId="AD" clId="Web-{F18FDF0C-F5A3-C130-63BF-ECFC7BC2C76D}" dt="2020-04-21T16:48:14.445" v="1482" actId="1076"/>
          <ac:spMkLst>
            <pc:docMk/>
            <pc:sldMk cId="2803720957" sldId="295"/>
            <ac:spMk id="2" creationId="{7A6A0035-45AE-4AC5-BF3B-C0E485A2204D}"/>
          </ac:spMkLst>
        </pc:spChg>
        <pc:spChg chg="add mod">
          <ac:chgData name="Lee Jowett" userId="S::lee.jowett@leicester.gov.uk::b4c18200-571b-4fac-968d-92e9fa7f3d31" providerId="AD" clId="Web-{F18FDF0C-F5A3-C130-63BF-ECFC7BC2C76D}" dt="2020-04-21T16:48:17.132" v="1483" actId="1076"/>
          <ac:spMkLst>
            <pc:docMk/>
            <pc:sldMk cId="2803720957" sldId="295"/>
            <ac:spMk id="4" creationId="{3EFABCE1-337B-4762-B89C-C5A4DA9B0EF2}"/>
          </ac:spMkLst>
        </pc:spChg>
        <pc:spChg chg="del mod">
          <ac:chgData name="Lee Jowett" userId="S::lee.jowett@leicester.gov.uk::b4c18200-571b-4fac-968d-92e9fa7f3d31" providerId="AD" clId="Web-{F18FDF0C-F5A3-C130-63BF-ECFC7BC2C76D}" dt="2020-04-21T16:42:08.678" v="1252"/>
          <ac:spMkLst>
            <pc:docMk/>
            <pc:sldMk cId="2803720957" sldId="295"/>
            <ac:spMk id="11" creationId="{78A40AA2-F522-46FA-AA60-AF66AF24F6AE}"/>
          </ac:spMkLst>
        </pc:spChg>
        <pc:spChg chg="del mod">
          <ac:chgData name="Lee Jowett" userId="S::lee.jowett@leicester.gov.uk::b4c18200-571b-4fac-968d-92e9fa7f3d31" providerId="AD" clId="Web-{F18FDF0C-F5A3-C130-63BF-ECFC7BC2C76D}" dt="2020-04-21T16:42:11.037" v="1253"/>
          <ac:spMkLst>
            <pc:docMk/>
            <pc:sldMk cId="2803720957" sldId="295"/>
            <ac:spMk id="14" creationId="{A8B06877-2000-4ADC-914B-29BD3C9EF61C}"/>
          </ac:spMkLst>
        </pc:spChg>
        <pc:spChg chg="del mod">
          <ac:chgData name="Lee Jowett" userId="S::lee.jowett@leicester.gov.uk::b4c18200-571b-4fac-968d-92e9fa7f3d31" providerId="AD" clId="Web-{F18FDF0C-F5A3-C130-63BF-ECFC7BC2C76D}" dt="2020-04-21T16:42:15.428" v="1256"/>
          <ac:spMkLst>
            <pc:docMk/>
            <pc:sldMk cId="2803720957" sldId="295"/>
            <ac:spMk id="15" creationId="{E40ED06A-6423-4DF1-BC5A-72A6BA70254B}"/>
          </ac:spMkLst>
        </pc:spChg>
        <pc:picChg chg="del mod">
          <ac:chgData name="Lee Jowett" userId="S::lee.jowett@leicester.gov.uk::b4c18200-571b-4fac-968d-92e9fa7f3d31" providerId="AD" clId="Web-{F18FDF0C-F5A3-C130-63BF-ECFC7BC2C76D}" dt="2020-04-21T16:42:03.272" v="1246"/>
          <ac:picMkLst>
            <pc:docMk/>
            <pc:sldMk cId="2803720957" sldId="295"/>
            <ac:picMk id="3" creationId="{57BB234E-0E47-48BB-82B9-F12DB9217F90}"/>
          </ac:picMkLst>
        </pc:picChg>
        <pc:picChg chg="del mod">
          <ac:chgData name="Lee Jowett" userId="S::lee.jowett@leicester.gov.uk::b4c18200-571b-4fac-968d-92e9fa7f3d31" providerId="AD" clId="Web-{F18FDF0C-F5A3-C130-63BF-ECFC7BC2C76D}" dt="2020-04-21T16:42:11.819" v="1254"/>
          <ac:picMkLst>
            <pc:docMk/>
            <pc:sldMk cId="2803720957" sldId="295"/>
            <ac:picMk id="5" creationId="{D5957174-66E4-4708-BFB8-A6FB92D2CE26}"/>
          </ac:picMkLst>
        </pc:picChg>
        <pc:picChg chg="add del mod">
          <ac:chgData name="Lee Jowett" userId="S::lee.jowett@leicester.gov.uk::b4c18200-571b-4fac-968d-92e9fa7f3d31" providerId="AD" clId="Web-{F18FDF0C-F5A3-C130-63BF-ECFC7BC2C76D}" dt="2020-04-21T16:47:30.788" v="1463"/>
          <ac:picMkLst>
            <pc:docMk/>
            <pc:sldMk cId="2803720957" sldId="295"/>
            <ac:picMk id="6" creationId="{3A421BD9-FB9E-486C-8268-C75BCAB2A932}"/>
          </ac:picMkLst>
        </pc:picChg>
        <pc:picChg chg="del mod">
          <ac:chgData name="Lee Jowett" userId="S::lee.jowett@leicester.gov.uk::b4c18200-571b-4fac-968d-92e9fa7f3d31" providerId="AD" clId="Web-{F18FDF0C-F5A3-C130-63BF-ECFC7BC2C76D}" dt="2020-04-21T16:42:12.522" v="1255"/>
          <ac:picMkLst>
            <pc:docMk/>
            <pc:sldMk cId="2803720957" sldId="295"/>
            <ac:picMk id="7" creationId="{560B5C87-1F44-4571-8DD2-E3D62C303554}"/>
          </ac:picMkLst>
        </pc:picChg>
        <pc:picChg chg="del">
          <ac:chgData name="Lee Jowett" userId="S::lee.jowett@leicester.gov.uk::b4c18200-571b-4fac-968d-92e9fa7f3d31" providerId="AD" clId="Web-{F18FDF0C-F5A3-C130-63BF-ECFC7BC2C76D}" dt="2020-04-21T16:42:04.803" v="1248"/>
          <ac:picMkLst>
            <pc:docMk/>
            <pc:sldMk cId="2803720957" sldId="295"/>
            <ac:picMk id="9" creationId="{191493CC-97C7-4AC8-9C3B-337D6E41ED15}"/>
          </ac:picMkLst>
        </pc:picChg>
        <pc:picChg chg="add del mod">
          <ac:chgData name="Lee Jowett" userId="S::lee.jowett@leicester.gov.uk::b4c18200-571b-4fac-968d-92e9fa7f3d31" providerId="AD" clId="Web-{F18FDF0C-F5A3-C130-63BF-ECFC7BC2C76D}" dt="2020-04-21T16:47:01.757" v="1457"/>
          <ac:picMkLst>
            <pc:docMk/>
            <pc:sldMk cId="2803720957" sldId="295"/>
            <ac:picMk id="10" creationId="{309211AD-5903-4A4D-9629-046F85CA4326}"/>
          </ac:picMkLst>
        </pc:picChg>
        <pc:picChg chg="del">
          <ac:chgData name="Lee Jowett" userId="S::lee.jowett@leicester.gov.uk::b4c18200-571b-4fac-968d-92e9fa7f3d31" providerId="AD" clId="Web-{F18FDF0C-F5A3-C130-63BF-ECFC7BC2C76D}" dt="2020-04-21T16:42:04.037" v="1247"/>
          <ac:picMkLst>
            <pc:docMk/>
            <pc:sldMk cId="2803720957" sldId="295"/>
            <ac:picMk id="12" creationId="{0A9DE168-8F80-4D15-A4FB-5F88BC8728BA}"/>
          </ac:picMkLst>
        </pc:picChg>
        <pc:picChg chg="add mod">
          <ac:chgData name="Lee Jowett" userId="S::lee.jowett@leicester.gov.uk::b4c18200-571b-4fac-968d-92e9fa7f3d31" providerId="AD" clId="Web-{F18FDF0C-F5A3-C130-63BF-ECFC7BC2C76D}" dt="2020-04-21T16:48:18.898" v="1484" actId="1076"/>
          <ac:picMkLst>
            <pc:docMk/>
            <pc:sldMk cId="2803720957" sldId="295"/>
            <ac:picMk id="16" creationId="{EB89C818-7CE3-423D-924A-28DCB869DC09}"/>
          </ac:picMkLst>
        </pc:picChg>
        <pc:picChg chg="add mod">
          <ac:chgData name="Lee Jowett" userId="S::lee.jowett@leicester.gov.uk::b4c18200-571b-4fac-968d-92e9fa7f3d31" providerId="AD" clId="Web-{F18FDF0C-F5A3-C130-63BF-ECFC7BC2C76D}" dt="2020-04-21T16:48:22.429" v="1486" actId="1076"/>
          <ac:picMkLst>
            <pc:docMk/>
            <pc:sldMk cId="2803720957" sldId="295"/>
            <ac:picMk id="18" creationId="{67BADAC4-19F0-4531-A550-11BA65E5F6B8}"/>
          </ac:picMkLst>
        </pc:picChg>
      </pc:sldChg>
      <pc:sldChg chg="modSp">
        <pc:chgData name="Lee Jowett" userId="S::lee.jowett@leicester.gov.uk::b4c18200-571b-4fac-968d-92e9fa7f3d31" providerId="AD" clId="Web-{F18FDF0C-F5A3-C130-63BF-ECFC7BC2C76D}" dt="2020-04-21T16:51:32.070" v="1567" actId="20577"/>
        <pc:sldMkLst>
          <pc:docMk/>
          <pc:sldMk cId="609242336" sldId="296"/>
        </pc:sldMkLst>
        <pc:spChg chg="mod">
          <ac:chgData name="Lee Jowett" userId="S::lee.jowett@leicester.gov.uk::b4c18200-571b-4fac-968d-92e9fa7f3d31" providerId="AD" clId="Web-{F18FDF0C-F5A3-C130-63BF-ECFC7BC2C76D}" dt="2020-04-21T16:51:32.070" v="1567" actId="20577"/>
          <ac:spMkLst>
            <pc:docMk/>
            <pc:sldMk cId="609242336" sldId="296"/>
            <ac:spMk id="2" creationId="{D1C0D698-9527-4EFE-9CD7-DB1CEE7B6821}"/>
          </ac:spMkLst>
        </pc:spChg>
        <pc:spChg chg="mod">
          <ac:chgData name="Lee Jowett" userId="S::lee.jowett@leicester.gov.uk::b4c18200-571b-4fac-968d-92e9fa7f3d31" providerId="AD" clId="Web-{F18FDF0C-F5A3-C130-63BF-ECFC7BC2C76D}" dt="2020-04-21T16:51:29.679" v="1566" actId="14100"/>
          <ac:spMkLst>
            <pc:docMk/>
            <pc:sldMk cId="609242336" sldId="296"/>
            <ac:spMk id="8" creationId="{37EC4373-242E-4F6D-84C9-36DB1E4152A1}"/>
          </ac:spMkLst>
        </pc:spChg>
      </pc:sldChg>
      <pc:sldChg chg="addSp delSp modSp add replId">
        <pc:chgData name="Lee Jowett" userId="S::lee.jowett@leicester.gov.uk::b4c18200-571b-4fac-968d-92e9fa7f3d31" providerId="AD" clId="Web-{F18FDF0C-F5A3-C130-63BF-ECFC7BC2C76D}" dt="2020-04-21T16:40:19.318" v="1119"/>
        <pc:sldMkLst>
          <pc:docMk/>
          <pc:sldMk cId="2755039134" sldId="297"/>
        </pc:sldMkLst>
        <pc:spChg chg="mod">
          <ac:chgData name="Lee Jowett" userId="S::lee.jowett@leicester.gov.uk::b4c18200-571b-4fac-968d-92e9fa7f3d31" providerId="AD" clId="Web-{F18FDF0C-F5A3-C130-63BF-ECFC7BC2C76D}" dt="2020-04-21T16:40:07.240" v="1115" actId="1076"/>
          <ac:spMkLst>
            <pc:docMk/>
            <pc:sldMk cId="2755039134" sldId="297"/>
            <ac:spMk id="5" creationId="{BA5643E9-6218-40B5-89F6-4BDC0C88119F}"/>
          </ac:spMkLst>
        </pc:spChg>
        <pc:spChg chg="mod">
          <ac:chgData name="Lee Jowett" userId="S::lee.jowett@leicester.gov.uk::b4c18200-571b-4fac-968d-92e9fa7f3d31" providerId="AD" clId="Web-{F18FDF0C-F5A3-C130-63BF-ECFC7BC2C76D}" dt="2020-04-21T16:40:02.271" v="1114" actId="1076"/>
          <ac:spMkLst>
            <pc:docMk/>
            <pc:sldMk cId="2755039134" sldId="297"/>
            <ac:spMk id="17" creationId="{A3A511E8-2DA4-4DBB-9E70-A70C04262594}"/>
          </ac:spMkLst>
        </pc:spChg>
        <pc:picChg chg="mod">
          <ac:chgData name="Lee Jowett" userId="S::lee.jowett@leicester.gov.uk::b4c18200-571b-4fac-968d-92e9fa7f3d31" providerId="AD" clId="Web-{F18FDF0C-F5A3-C130-63BF-ECFC7BC2C76D}" dt="2020-04-21T16:40:09.850" v="1116" actId="1076"/>
          <ac:picMkLst>
            <pc:docMk/>
            <pc:sldMk cId="2755039134" sldId="297"/>
            <ac:picMk id="3" creationId="{4156D739-E68B-416E-93EA-C9C4CC28B229}"/>
          </ac:picMkLst>
        </pc:picChg>
        <pc:picChg chg="add mod">
          <ac:chgData name="Lee Jowett" userId="S::lee.jowett@leicester.gov.uk::b4c18200-571b-4fac-968d-92e9fa7f3d31" providerId="AD" clId="Web-{F18FDF0C-F5A3-C130-63BF-ECFC7BC2C76D}" dt="2020-04-21T16:40:12.943" v="1117" actId="1076"/>
          <ac:picMkLst>
            <pc:docMk/>
            <pc:sldMk cId="2755039134" sldId="297"/>
            <ac:picMk id="4" creationId="{21433C55-BB7E-4DDF-B66A-49AF9EB5A88F}"/>
          </ac:picMkLst>
        </pc:picChg>
        <pc:picChg chg="add mod">
          <ac:chgData name="Lee Jowett" userId="S::lee.jowett@leicester.gov.uk::b4c18200-571b-4fac-968d-92e9fa7f3d31" providerId="AD" clId="Web-{F18FDF0C-F5A3-C130-63BF-ECFC7BC2C76D}" dt="2020-04-21T16:40:19.318" v="1119"/>
          <ac:picMkLst>
            <pc:docMk/>
            <pc:sldMk cId="2755039134" sldId="297"/>
            <ac:picMk id="7" creationId="{73A425CE-5FD8-4791-8CEE-1CB4C6C03904}"/>
          </ac:picMkLst>
        </pc:picChg>
        <pc:picChg chg="del">
          <ac:chgData name="Lee Jowett" userId="S::lee.jowett@leicester.gov.uk::b4c18200-571b-4fac-968d-92e9fa7f3d31" providerId="AD" clId="Web-{F18FDF0C-F5A3-C130-63BF-ECFC7BC2C76D}" dt="2020-04-21T16:37:20.349" v="1095"/>
          <ac:picMkLst>
            <pc:docMk/>
            <pc:sldMk cId="2755039134" sldId="297"/>
            <ac:picMk id="10" creationId="{AAEA0D57-42BC-4171-B079-A78B29CECCEE}"/>
          </ac:picMkLst>
        </pc:picChg>
        <pc:picChg chg="del">
          <ac:chgData name="Lee Jowett" userId="S::lee.jowett@leicester.gov.uk::b4c18200-571b-4fac-968d-92e9fa7f3d31" providerId="AD" clId="Web-{F18FDF0C-F5A3-C130-63BF-ECFC7BC2C76D}" dt="2020-04-21T16:37:18.881" v="1093"/>
          <ac:picMkLst>
            <pc:docMk/>
            <pc:sldMk cId="2755039134" sldId="297"/>
            <ac:picMk id="12" creationId="{CB5A7C7F-51B5-4376-A04E-3C5FD40A9BA7}"/>
          </ac:picMkLst>
        </pc:picChg>
        <pc:picChg chg="del">
          <ac:chgData name="Lee Jowett" userId="S::lee.jowett@leicester.gov.uk::b4c18200-571b-4fac-968d-92e9fa7f3d31" providerId="AD" clId="Web-{F18FDF0C-F5A3-C130-63BF-ECFC7BC2C76D}" dt="2020-04-21T16:37:19.787" v="1094"/>
          <ac:picMkLst>
            <pc:docMk/>
            <pc:sldMk cId="2755039134" sldId="297"/>
            <ac:picMk id="14" creationId="{7B1E3B04-51A4-4F8F-8C70-B5FA05E2939C}"/>
          </ac:picMkLst>
        </pc:picChg>
      </pc:sldChg>
      <pc:sldChg chg="add replId">
        <pc:chgData name="Lee Jowett" userId="S::lee.jowett@leicester.gov.uk::b4c18200-571b-4fac-968d-92e9fa7f3d31" providerId="AD" clId="Web-{F18FDF0C-F5A3-C130-63BF-ECFC7BC2C76D}" dt="2020-04-21T16:41:52.881" v="1208"/>
        <pc:sldMkLst>
          <pc:docMk/>
          <pc:sldMk cId="3654077476" sldId="298"/>
        </pc:sldMkLst>
      </pc:sldChg>
      <pc:sldChg chg="addSp delSp modSp add mod ord replId setBg">
        <pc:chgData name="Lee Jowett" userId="S::lee.jowett@leicester.gov.uk::b4c18200-571b-4fac-968d-92e9fa7f3d31" providerId="AD" clId="Web-{F18FDF0C-F5A3-C130-63BF-ECFC7BC2C76D}" dt="2020-04-21T17:38:22.358" v="2665"/>
        <pc:sldMkLst>
          <pc:docMk/>
          <pc:sldMk cId="3616343761" sldId="299"/>
        </pc:sldMkLst>
        <pc:spChg chg="mod">
          <ac:chgData name="Lee Jowett" userId="S::lee.jowett@leicester.gov.uk::b4c18200-571b-4fac-968d-92e9fa7f3d31" providerId="AD" clId="Web-{F18FDF0C-F5A3-C130-63BF-ECFC7BC2C76D}" dt="2020-04-21T17:22:57.278" v="2472"/>
          <ac:spMkLst>
            <pc:docMk/>
            <pc:sldMk cId="3616343761" sldId="299"/>
            <ac:spMk id="2" creationId="{F73A25A7-5373-4AAA-B3A1-E85CF17BF0AE}"/>
          </ac:spMkLst>
        </pc:spChg>
        <pc:spChg chg="mod">
          <ac:chgData name="Lee Jowett" userId="S::lee.jowett@leicester.gov.uk::b4c18200-571b-4fac-968d-92e9fa7f3d31" providerId="AD" clId="Web-{F18FDF0C-F5A3-C130-63BF-ECFC7BC2C76D}" dt="2020-04-21T17:23:32.918" v="2491" actId="20577"/>
          <ac:spMkLst>
            <pc:docMk/>
            <pc:sldMk cId="3616343761" sldId="299"/>
            <ac:spMk id="3" creationId="{BB4ADB73-6CC2-461E-82D4-76E076F9F6BF}"/>
          </ac:spMkLst>
        </pc:spChg>
        <pc:spChg chg="add">
          <ac:chgData name="Lee Jowett" userId="S::lee.jowett@leicester.gov.uk::b4c18200-571b-4fac-968d-92e9fa7f3d31" providerId="AD" clId="Web-{F18FDF0C-F5A3-C130-63BF-ECFC7BC2C76D}" dt="2020-04-21T17:22:57.278" v="2472"/>
          <ac:spMkLst>
            <pc:docMk/>
            <pc:sldMk cId="3616343761" sldId="299"/>
            <ac:spMk id="5" creationId="{3B854194-185D-494D-905C-7C7CB2E30F6E}"/>
          </ac:spMkLst>
        </pc:spChg>
        <pc:spChg chg="add">
          <ac:chgData name="Lee Jowett" userId="S::lee.jowett@leicester.gov.uk::b4c18200-571b-4fac-968d-92e9fa7f3d31" providerId="AD" clId="Web-{F18FDF0C-F5A3-C130-63BF-ECFC7BC2C76D}" dt="2020-04-21T17:22:57.278" v="2472"/>
          <ac:spMkLst>
            <pc:docMk/>
            <pc:sldMk cId="3616343761" sldId="299"/>
            <ac:spMk id="6" creationId="{B4F5FA0D-0104-4987-8241-EFF7C85B88DE}"/>
          </ac:spMkLst>
        </pc:spChg>
        <pc:spChg chg="add del">
          <ac:chgData name="Lee Jowett" userId="S::lee.jowett@leicester.gov.uk::b4c18200-571b-4fac-968d-92e9fa7f3d31" providerId="AD" clId="Web-{F18FDF0C-F5A3-C130-63BF-ECFC7BC2C76D}" dt="2020-04-21T17:12:23.026" v="2383"/>
          <ac:spMkLst>
            <pc:docMk/>
            <pc:sldMk cId="3616343761" sldId="299"/>
            <ac:spMk id="8" creationId="{3B854194-185D-494D-905C-7C7CB2E30F6E}"/>
          </ac:spMkLst>
        </pc:spChg>
        <pc:spChg chg="add del">
          <ac:chgData name="Lee Jowett" userId="S::lee.jowett@leicester.gov.uk::b4c18200-571b-4fac-968d-92e9fa7f3d31" providerId="AD" clId="Web-{F18FDF0C-F5A3-C130-63BF-ECFC7BC2C76D}" dt="2020-04-21T17:12:23.026" v="2383"/>
          <ac:spMkLst>
            <pc:docMk/>
            <pc:sldMk cId="3616343761" sldId="299"/>
            <ac:spMk id="10" creationId="{B4F5FA0D-0104-4987-8241-EFF7C85B88DE}"/>
          </ac:spMkLst>
        </pc:spChg>
        <pc:picChg chg="add">
          <ac:chgData name="Lee Jowett" userId="S::lee.jowett@leicester.gov.uk::b4c18200-571b-4fac-968d-92e9fa7f3d31" providerId="AD" clId="Web-{F18FDF0C-F5A3-C130-63BF-ECFC7BC2C76D}" dt="2020-04-21T17:22:57.278" v="2472"/>
          <ac:picMkLst>
            <pc:docMk/>
            <pc:sldMk cId="3616343761" sldId="299"/>
            <ac:picMk id="7" creationId="{2897127E-6CEF-446C-BE87-93B7C46E49D1}"/>
          </ac:picMkLst>
        </pc:picChg>
        <pc:picChg chg="add del">
          <ac:chgData name="Lee Jowett" userId="S::lee.jowett@leicester.gov.uk::b4c18200-571b-4fac-968d-92e9fa7f3d31" providerId="AD" clId="Web-{F18FDF0C-F5A3-C130-63BF-ECFC7BC2C76D}" dt="2020-04-21T17:12:23.026" v="2383"/>
          <ac:picMkLst>
            <pc:docMk/>
            <pc:sldMk cId="3616343761" sldId="299"/>
            <ac:picMk id="12" creationId="{2897127E-6CEF-446C-BE87-93B7C46E49D1}"/>
          </ac:picMkLst>
        </pc:picChg>
      </pc:sldChg>
      <pc:sldChg chg="modSp add replId">
        <pc:chgData name="Lee Jowett" userId="S::lee.jowett@leicester.gov.uk::b4c18200-571b-4fac-968d-92e9fa7f3d31" providerId="AD" clId="Web-{F18FDF0C-F5A3-C130-63BF-ECFC7BC2C76D}" dt="2020-04-21T17:09:52.155" v="2369" actId="20577"/>
        <pc:sldMkLst>
          <pc:docMk/>
          <pc:sldMk cId="2616504193" sldId="300"/>
        </pc:sldMkLst>
        <pc:spChg chg="mod">
          <ac:chgData name="Lee Jowett" userId="S::lee.jowett@leicester.gov.uk::b4c18200-571b-4fac-968d-92e9fa7f3d31" providerId="AD" clId="Web-{F18FDF0C-F5A3-C130-63BF-ECFC7BC2C76D}" dt="2020-04-21T17:09:52.155" v="2369" actId="20577"/>
          <ac:spMkLst>
            <pc:docMk/>
            <pc:sldMk cId="2616504193" sldId="300"/>
            <ac:spMk id="27" creationId="{1680B09C-0B46-4B37-BE7D-416D7BA7CA9C}"/>
          </ac:spMkLst>
        </pc:spChg>
      </pc:sldChg>
      <pc:sldChg chg="addSp delSp modSp add mod ord replId setBg">
        <pc:chgData name="Lee Jowett" userId="S::lee.jowett@leicester.gov.uk::b4c18200-571b-4fac-968d-92e9fa7f3d31" providerId="AD" clId="Web-{F18FDF0C-F5A3-C130-63BF-ECFC7BC2C76D}" dt="2020-04-21T17:37:59.530" v="2661" actId="20577"/>
        <pc:sldMkLst>
          <pc:docMk/>
          <pc:sldMk cId="2527096760" sldId="301"/>
        </pc:sldMkLst>
        <pc:spChg chg="mod">
          <ac:chgData name="Lee Jowett" userId="S::lee.jowett@leicester.gov.uk::b4c18200-571b-4fac-968d-92e9fa7f3d31" providerId="AD" clId="Web-{F18FDF0C-F5A3-C130-63BF-ECFC7BC2C76D}" dt="2020-04-21T17:37:59.530" v="2661" actId="20577"/>
          <ac:spMkLst>
            <pc:docMk/>
            <pc:sldMk cId="2527096760" sldId="301"/>
            <ac:spMk id="2" creationId="{F73A25A7-5373-4AAA-B3A1-E85CF17BF0AE}"/>
          </ac:spMkLst>
        </pc:spChg>
        <pc:spChg chg="add del mod">
          <ac:chgData name="Lee Jowett" userId="S::lee.jowett@leicester.gov.uk::b4c18200-571b-4fac-968d-92e9fa7f3d31" providerId="AD" clId="Web-{F18FDF0C-F5A3-C130-63BF-ECFC7BC2C76D}" dt="2020-04-21T17:26:58.450" v="2548"/>
          <ac:spMkLst>
            <pc:docMk/>
            <pc:sldMk cId="2527096760" sldId="301"/>
            <ac:spMk id="4" creationId="{7ECAE05C-E5A2-40DD-8670-0728D26C09EA}"/>
          </ac:spMkLst>
        </pc:spChg>
        <pc:spChg chg="add del">
          <ac:chgData name="Lee Jowett" userId="S::lee.jowett@leicester.gov.uk::b4c18200-571b-4fac-968d-92e9fa7f3d31" providerId="AD" clId="Web-{F18FDF0C-F5A3-C130-63BF-ECFC7BC2C76D}" dt="2020-04-21T17:27:51.169" v="2550"/>
          <ac:spMkLst>
            <pc:docMk/>
            <pc:sldMk cId="2527096760" sldId="301"/>
            <ac:spMk id="9" creationId="{BA79A7CF-01AF-4178-9369-94E0C90EB046}"/>
          </ac:spMkLst>
        </pc:spChg>
        <pc:spChg chg="add del">
          <ac:chgData name="Lee Jowett" userId="S::lee.jowett@leicester.gov.uk::b4c18200-571b-4fac-968d-92e9fa7f3d31" providerId="AD" clId="Web-{F18FDF0C-F5A3-C130-63BF-ECFC7BC2C76D}" dt="2020-04-21T17:27:51.169" v="2550"/>
          <ac:spMkLst>
            <pc:docMk/>
            <pc:sldMk cId="2527096760" sldId="301"/>
            <ac:spMk id="11" creationId="{99413ED5-9ED4-4772-BCE4-2BCAE6B12E35}"/>
          </ac:spMkLst>
        </pc:spChg>
        <pc:spChg chg="add del">
          <ac:chgData name="Lee Jowett" userId="S::lee.jowett@leicester.gov.uk::b4c18200-571b-4fac-968d-92e9fa7f3d31" providerId="AD" clId="Web-{F18FDF0C-F5A3-C130-63BF-ECFC7BC2C76D}" dt="2020-04-21T17:27:51.169" v="2550"/>
          <ac:spMkLst>
            <pc:docMk/>
            <pc:sldMk cId="2527096760" sldId="301"/>
            <ac:spMk id="13" creationId="{90F533E9-6690-41A8-A372-4C6C622D028D}"/>
          </ac:spMkLst>
        </pc:spChg>
        <pc:spChg chg="add">
          <ac:chgData name="Lee Jowett" userId="S::lee.jowett@leicester.gov.uk::b4c18200-571b-4fac-968d-92e9fa7f3d31" providerId="AD" clId="Web-{F18FDF0C-F5A3-C130-63BF-ECFC7BC2C76D}" dt="2020-04-21T17:27:51.200" v="2551"/>
          <ac:spMkLst>
            <pc:docMk/>
            <pc:sldMk cId="2527096760" sldId="301"/>
            <ac:spMk id="15" creationId="{9AF5C66A-E8F2-4E13-98A3-FE96597C5A42}"/>
          </ac:spMkLst>
        </pc:spChg>
        <pc:spChg chg="add del">
          <ac:chgData name="Lee Jowett" userId="S::lee.jowett@leicester.gov.uk::b4c18200-571b-4fac-968d-92e9fa7f3d31" providerId="AD" clId="Web-{F18FDF0C-F5A3-C130-63BF-ECFC7BC2C76D}" dt="2020-04-21T17:27:51.169" v="2550"/>
          <ac:spMkLst>
            <pc:docMk/>
            <pc:sldMk cId="2527096760" sldId="301"/>
            <ac:spMk id="16" creationId="{04357C93-F0CB-4A1C-8F77-4E9063789819}"/>
          </ac:spMkLst>
        </pc:spChg>
        <pc:spChg chg="add del">
          <ac:chgData name="Lee Jowett" userId="S::lee.jowett@leicester.gov.uk::b4c18200-571b-4fac-968d-92e9fa7f3d31" providerId="AD" clId="Web-{F18FDF0C-F5A3-C130-63BF-ECFC7BC2C76D}" dt="2020-04-21T17:27:56.356" v="2552"/>
          <ac:spMkLst>
            <pc:docMk/>
            <pc:sldMk cId="2527096760" sldId="301"/>
            <ac:spMk id="19" creationId="{4533991D-9D83-4FD9-A936-C6653A7C8355}"/>
          </ac:spMkLst>
        </pc:spChg>
        <pc:spChg chg="del">
          <ac:chgData name="Lee Jowett" userId="S::lee.jowett@leicester.gov.uk::b4c18200-571b-4fac-968d-92e9fa7f3d31" providerId="AD" clId="Web-{F18FDF0C-F5A3-C130-63BF-ECFC7BC2C76D}" dt="2020-04-21T17:26:35.325" v="2541"/>
          <ac:spMkLst>
            <pc:docMk/>
            <pc:sldMk cId="2527096760" sldId="301"/>
            <ac:spMk id="21" creationId="{B1279EE9-AEAA-446F-AA83-11F3826F1E69}"/>
          </ac:spMkLst>
        </pc:spChg>
        <pc:spChg chg="del">
          <ac:chgData name="Lee Jowett" userId="S::lee.jowett@leicester.gov.uk::b4c18200-571b-4fac-968d-92e9fa7f3d31" providerId="AD" clId="Web-{F18FDF0C-F5A3-C130-63BF-ECFC7BC2C76D}" dt="2020-04-21T17:26:35.263" v="2540"/>
          <ac:spMkLst>
            <pc:docMk/>
            <pc:sldMk cId="2527096760" sldId="301"/>
            <ac:spMk id="23" creationId="{0DFA1CC6-2609-4CB8-836A-29B86047B24B}"/>
          </ac:spMkLst>
        </pc:spChg>
        <pc:spChg chg="del">
          <ac:chgData name="Lee Jowett" userId="S::lee.jowett@leicester.gov.uk::b4c18200-571b-4fac-968d-92e9fa7f3d31" providerId="AD" clId="Web-{F18FDF0C-F5A3-C130-63BF-ECFC7BC2C76D}" dt="2020-04-21T17:26:35.263" v="2539"/>
          <ac:spMkLst>
            <pc:docMk/>
            <pc:sldMk cId="2527096760" sldId="301"/>
            <ac:spMk id="24" creationId="{EA8ED7E6-6423-450F-B424-1F458313E49A}"/>
          </ac:spMkLst>
        </pc:spChg>
        <pc:spChg chg="del">
          <ac:chgData name="Lee Jowett" userId="S::lee.jowett@leicester.gov.uk::b4c18200-571b-4fac-968d-92e9fa7f3d31" providerId="AD" clId="Web-{F18FDF0C-F5A3-C130-63BF-ECFC7BC2C76D}" dt="2020-04-21T17:26:35.263" v="2538"/>
          <ac:spMkLst>
            <pc:docMk/>
            <pc:sldMk cId="2527096760" sldId="301"/>
            <ac:spMk id="25" creationId="{F527B294-58BD-48F8-8427-EAFACB9DE376}"/>
          </ac:spMkLst>
        </pc:spChg>
        <pc:spChg chg="del">
          <ac:chgData name="Lee Jowett" userId="S::lee.jowett@leicester.gov.uk::b4c18200-571b-4fac-968d-92e9fa7f3d31" providerId="AD" clId="Web-{F18FDF0C-F5A3-C130-63BF-ECFC7BC2C76D}" dt="2020-04-21T17:26:35.263" v="2537"/>
          <ac:spMkLst>
            <pc:docMk/>
            <pc:sldMk cId="2527096760" sldId="301"/>
            <ac:spMk id="26" creationId="{DE4D4C81-9886-464A-9BC8-C172E5AB301E}"/>
          </ac:spMkLst>
        </pc:spChg>
        <pc:spChg chg="del">
          <ac:chgData name="Lee Jowett" userId="S::lee.jowett@leicester.gov.uk::b4c18200-571b-4fac-968d-92e9fa7f3d31" providerId="AD" clId="Web-{F18FDF0C-F5A3-C130-63BF-ECFC7BC2C76D}" dt="2020-04-21T17:26:35.263" v="2536"/>
          <ac:spMkLst>
            <pc:docMk/>
            <pc:sldMk cId="2527096760" sldId="301"/>
            <ac:spMk id="27" creationId="{1680B09C-0B46-4B37-BE7D-416D7BA7CA9C}"/>
          </ac:spMkLst>
        </pc:spChg>
        <pc:graphicFrameChg chg="add del mod ord modGraphic">
          <ac:chgData name="Lee Jowett" userId="S::lee.jowett@leicester.gov.uk::b4c18200-571b-4fac-968d-92e9fa7f3d31" providerId="AD" clId="Web-{F18FDF0C-F5A3-C130-63BF-ECFC7BC2C76D}" dt="2020-04-21T17:27:51.200" v="2551"/>
          <ac:graphicFrameMkLst>
            <pc:docMk/>
            <pc:sldMk cId="2527096760" sldId="301"/>
            <ac:graphicFrameMk id="7" creationId="{B2C3F2FD-9F42-41A3-BE40-ECCDC513CD06}"/>
          </ac:graphicFrameMkLst>
        </pc:graphicFrameChg>
        <pc:graphicFrameChg chg="add mod modGraphic">
          <ac:chgData name="Lee Jowett" userId="S::lee.jowett@leicester.gov.uk::b4c18200-571b-4fac-968d-92e9fa7f3d31" providerId="AD" clId="Web-{F18FDF0C-F5A3-C130-63BF-ECFC7BC2C76D}" dt="2020-04-21T17:29:00.357" v="2660"/>
          <ac:graphicFrameMkLst>
            <pc:docMk/>
            <pc:sldMk cId="2527096760" sldId="301"/>
            <ac:graphicFrameMk id="20" creationId="{B2C3F2FD-9F42-41A3-BE40-ECCDC513CD06}"/>
          </ac:graphicFrameMkLst>
        </pc:graphicFrameChg>
        <pc:picChg chg="del">
          <ac:chgData name="Lee Jowett" userId="S::lee.jowett@leicester.gov.uk::b4c18200-571b-4fac-968d-92e9fa7f3d31" providerId="AD" clId="Web-{F18FDF0C-F5A3-C130-63BF-ECFC7BC2C76D}" dt="2020-04-21T17:26:35.325" v="2547"/>
          <ac:picMkLst>
            <pc:docMk/>
            <pc:sldMk cId="2527096760" sldId="301"/>
            <ac:picMk id="6" creationId="{61EC37B2-6F2E-4400-AA99-BD79813A0256}"/>
          </ac:picMkLst>
        </pc:picChg>
        <pc:picChg chg="del">
          <ac:chgData name="Lee Jowett" userId="S::lee.jowett@leicester.gov.uk::b4c18200-571b-4fac-968d-92e9fa7f3d31" providerId="AD" clId="Web-{F18FDF0C-F5A3-C130-63BF-ECFC7BC2C76D}" dt="2020-04-21T17:26:35.325" v="2546"/>
          <ac:picMkLst>
            <pc:docMk/>
            <pc:sldMk cId="2527096760" sldId="301"/>
            <ac:picMk id="8" creationId="{5F483EE9-E279-4BB9-A828-9D41F29932D0}"/>
          </ac:picMkLst>
        </pc:picChg>
        <pc:picChg chg="del">
          <ac:chgData name="Lee Jowett" userId="S::lee.jowett@leicester.gov.uk::b4c18200-571b-4fac-968d-92e9fa7f3d31" providerId="AD" clId="Web-{F18FDF0C-F5A3-C130-63BF-ECFC7BC2C76D}" dt="2020-04-21T17:26:35.325" v="2545"/>
          <ac:picMkLst>
            <pc:docMk/>
            <pc:sldMk cId="2527096760" sldId="301"/>
            <ac:picMk id="10" creationId="{EC91DB58-DA43-456E-996C-B67AC195FECB}"/>
          </ac:picMkLst>
        </pc:picChg>
        <pc:picChg chg="del">
          <ac:chgData name="Lee Jowett" userId="S::lee.jowett@leicester.gov.uk::b4c18200-571b-4fac-968d-92e9fa7f3d31" providerId="AD" clId="Web-{F18FDF0C-F5A3-C130-63BF-ECFC7BC2C76D}" dt="2020-04-21T17:26:35.325" v="2544"/>
          <ac:picMkLst>
            <pc:docMk/>
            <pc:sldMk cId="2527096760" sldId="301"/>
            <ac:picMk id="12" creationId="{01250393-7B6A-4676-BF42-773CA179AD3A}"/>
          </ac:picMkLst>
        </pc:picChg>
        <pc:picChg chg="del">
          <ac:chgData name="Lee Jowett" userId="S::lee.jowett@leicester.gov.uk::b4c18200-571b-4fac-968d-92e9fa7f3d31" providerId="AD" clId="Web-{F18FDF0C-F5A3-C130-63BF-ECFC7BC2C76D}" dt="2020-04-21T17:26:35.325" v="2543"/>
          <ac:picMkLst>
            <pc:docMk/>
            <pc:sldMk cId="2527096760" sldId="301"/>
            <ac:picMk id="14" creationId="{75C64A53-2859-4539-9BCA-735521EA3F46}"/>
          </ac:picMkLst>
        </pc:picChg>
        <pc:picChg chg="add">
          <ac:chgData name="Lee Jowett" userId="S::lee.jowett@leicester.gov.uk::b4c18200-571b-4fac-968d-92e9fa7f3d31" providerId="AD" clId="Web-{F18FDF0C-F5A3-C130-63BF-ECFC7BC2C76D}" dt="2020-04-21T17:27:51.200" v="2551"/>
          <ac:picMkLst>
            <pc:docMk/>
            <pc:sldMk cId="2527096760" sldId="301"/>
            <ac:picMk id="17" creationId="{AC860275-E106-493A-8BF0-E0A91130EF6A}"/>
          </ac:picMkLst>
        </pc:picChg>
        <pc:picChg chg="del">
          <ac:chgData name="Lee Jowett" userId="S::lee.jowett@leicester.gov.uk::b4c18200-571b-4fac-968d-92e9fa7f3d31" providerId="AD" clId="Web-{F18FDF0C-F5A3-C130-63BF-ECFC7BC2C76D}" dt="2020-04-21T17:26:35.325" v="2542"/>
          <ac:picMkLst>
            <pc:docMk/>
            <pc:sldMk cId="2527096760" sldId="301"/>
            <ac:picMk id="18" creationId="{0E7237D7-AF1D-4E46-801F-FB3AA9780B38}"/>
          </ac:picMkLst>
        </pc:picChg>
      </pc:sldChg>
      <pc:sldChg chg="new del">
        <pc:chgData name="Lee Jowett" userId="S::lee.jowett@leicester.gov.uk::b4c18200-571b-4fac-968d-92e9fa7f3d31" providerId="AD" clId="Web-{F18FDF0C-F5A3-C130-63BF-ECFC7BC2C76D}" dt="2020-04-21T18:12:23.538" v="2668"/>
        <pc:sldMkLst>
          <pc:docMk/>
          <pc:sldMk cId="1409758588" sldId="303"/>
        </pc:sldMkLst>
      </pc:sldChg>
      <pc:sldChg chg="addSp modSp add replId">
        <pc:chgData name="Lee Jowett" userId="S::lee.jowett@leicester.gov.uk::b4c18200-571b-4fac-968d-92e9fa7f3d31" providerId="AD" clId="Web-{F18FDF0C-F5A3-C130-63BF-ECFC7BC2C76D}" dt="2020-04-21T18:14:47.774" v="2765" actId="20577"/>
        <pc:sldMkLst>
          <pc:docMk/>
          <pc:sldMk cId="420954490" sldId="304"/>
        </pc:sldMkLst>
        <pc:spChg chg="mod">
          <ac:chgData name="Lee Jowett" userId="S::lee.jowett@leicester.gov.uk::b4c18200-571b-4fac-968d-92e9fa7f3d31" providerId="AD" clId="Web-{F18FDF0C-F5A3-C130-63BF-ECFC7BC2C76D}" dt="2020-04-21T18:12:48.835" v="2689" actId="20577"/>
          <ac:spMkLst>
            <pc:docMk/>
            <pc:sldMk cId="420954490" sldId="304"/>
            <ac:spMk id="2" creationId="{F73A25A7-5373-4AAA-B3A1-E85CF17BF0AE}"/>
          </ac:spMkLst>
        </pc:spChg>
        <pc:spChg chg="mod">
          <ac:chgData name="Lee Jowett" userId="S::lee.jowett@leicester.gov.uk::b4c18200-571b-4fac-968d-92e9fa7f3d31" providerId="AD" clId="Web-{F18FDF0C-F5A3-C130-63BF-ECFC7BC2C76D}" dt="2020-04-21T18:14:47.774" v="2765" actId="20577"/>
          <ac:spMkLst>
            <pc:docMk/>
            <pc:sldMk cId="420954490" sldId="304"/>
            <ac:spMk id="3" creationId="{BB4ADB73-6CC2-461E-82D4-76E076F9F6BF}"/>
          </ac:spMkLst>
        </pc:spChg>
        <pc:picChg chg="add mod">
          <ac:chgData name="Lee Jowett" userId="S::lee.jowett@leicester.gov.uk::b4c18200-571b-4fac-968d-92e9fa7f3d31" providerId="AD" clId="Web-{F18FDF0C-F5A3-C130-63BF-ECFC7BC2C76D}" dt="2020-04-21T18:13:48.789" v="2714"/>
          <ac:picMkLst>
            <pc:docMk/>
            <pc:sldMk cId="420954490" sldId="304"/>
            <ac:picMk id="4" creationId="{F7371C1D-A4B2-4F14-A6AC-C8DAC538BC94}"/>
          </ac:picMkLst>
        </pc:picChg>
      </pc:sldChg>
    </pc:docChg>
  </pc:docChgLst>
  <pc:docChgLst>
    <pc:chgData name="Amy Peace" userId="S::amy.peace@leicester.gov.uk::caef7dc3-0d83-4f8b-849b-f17cf985f9e9" providerId="AD" clId="Web-{FD85E141-2C27-47E0-BC96-97D770EA4DD6}"/>
    <pc:docChg chg="modSld">
      <pc:chgData name="Amy Peace" userId="S::amy.peace@leicester.gov.uk::caef7dc3-0d83-4f8b-849b-f17cf985f9e9" providerId="AD" clId="Web-{FD85E141-2C27-47E0-BC96-97D770EA4DD6}" dt="2020-04-22T10:25:09.112" v="6" actId="20577"/>
      <pc:docMkLst>
        <pc:docMk/>
      </pc:docMkLst>
      <pc:sldChg chg="modSp">
        <pc:chgData name="Amy Peace" userId="S::amy.peace@leicester.gov.uk::caef7dc3-0d83-4f8b-849b-f17cf985f9e9" providerId="AD" clId="Web-{FD85E141-2C27-47E0-BC96-97D770EA4DD6}" dt="2020-04-22T10:25:09.112" v="5" actId="20577"/>
        <pc:sldMkLst>
          <pc:docMk/>
          <pc:sldMk cId="3654077476" sldId="298"/>
        </pc:sldMkLst>
        <pc:spChg chg="mod">
          <ac:chgData name="Amy Peace" userId="S::amy.peace@leicester.gov.uk::caef7dc3-0d83-4f8b-849b-f17cf985f9e9" providerId="AD" clId="Web-{FD85E141-2C27-47E0-BC96-97D770EA4DD6}" dt="2020-04-22T10:25:09.112" v="5" actId="20577"/>
          <ac:spMkLst>
            <pc:docMk/>
            <pc:sldMk cId="3654077476" sldId="298"/>
            <ac:spMk id="2" creationId="{7A6A0035-45AE-4AC5-BF3B-C0E485A2204D}"/>
          </ac:spMkLst>
        </pc:spChg>
        <pc:spChg chg="mod">
          <ac:chgData name="Amy Peace" userId="S::amy.peace@leicester.gov.uk::caef7dc3-0d83-4f8b-849b-f17cf985f9e9" providerId="AD" clId="Web-{FD85E141-2C27-47E0-BC96-97D770EA4DD6}" dt="2020-04-22T10:24:53.674" v="0" actId="20577"/>
          <ac:spMkLst>
            <pc:docMk/>
            <pc:sldMk cId="3654077476" sldId="298"/>
            <ac:spMk id="11" creationId="{78A40AA2-F522-46FA-AA60-AF66AF24F6AE}"/>
          </ac:spMkLst>
        </pc:spChg>
      </pc:sldChg>
    </pc:docChg>
  </pc:docChgLst>
  <pc:docChgLst>
    <pc:chgData name="Lee Jowett" userId="S::lee.jowett@leicester.gov.uk::b4c18200-571b-4fac-968d-92e9fa7f3d31" providerId="AD" clId="Web-{CB650928-C231-D9B9-9A2C-ADAE9B5B07B3}"/>
    <pc:docChg chg="addSld delSld modSld sldOrd">
      <pc:chgData name="Lee Jowett" userId="S::lee.jowett@leicester.gov.uk::b4c18200-571b-4fac-968d-92e9fa7f3d31" providerId="AD" clId="Web-{CB650928-C231-D9B9-9A2C-ADAE9B5B07B3}" dt="2020-04-21T14:54:15.211" v="3257" actId="1076"/>
      <pc:docMkLst>
        <pc:docMk/>
      </pc:docMkLst>
      <pc:sldChg chg="modSp">
        <pc:chgData name="Lee Jowett" userId="S::lee.jowett@leicester.gov.uk::b4c18200-571b-4fac-968d-92e9fa7f3d31" providerId="AD" clId="Web-{CB650928-C231-D9B9-9A2C-ADAE9B5B07B3}" dt="2020-04-21T13:57:37.209" v="535" actId="20577"/>
        <pc:sldMkLst>
          <pc:docMk/>
          <pc:sldMk cId="4117300112" sldId="260"/>
        </pc:sldMkLst>
        <pc:spChg chg="mod">
          <ac:chgData name="Lee Jowett" userId="S::lee.jowett@leicester.gov.uk::b4c18200-571b-4fac-968d-92e9fa7f3d31" providerId="AD" clId="Web-{CB650928-C231-D9B9-9A2C-ADAE9B5B07B3}" dt="2020-04-21T13:57:37.209" v="535" actId="20577"/>
          <ac:spMkLst>
            <pc:docMk/>
            <pc:sldMk cId="4117300112" sldId="260"/>
            <ac:spMk id="2" creationId="{0617B1B1-1D26-452C-9A4B-608414F9468E}"/>
          </ac:spMkLst>
        </pc:spChg>
      </pc:sldChg>
      <pc:sldChg chg="addSp modSp">
        <pc:chgData name="Lee Jowett" userId="S::lee.jowett@leicester.gov.uk::b4c18200-571b-4fac-968d-92e9fa7f3d31" providerId="AD" clId="Web-{CB650928-C231-D9B9-9A2C-ADAE9B5B07B3}" dt="2020-04-21T14:15:32.100" v="759" actId="1076"/>
        <pc:sldMkLst>
          <pc:docMk/>
          <pc:sldMk cId="1362260283" sldId="262"/>
        </pc:sldMkLst>
        <pc:spChg chg="add mod">
          <ac:chgData name="Lee Jowett" userId="S::lee.jowett@leicester.gov.uk::b4c18200-571b-4fac-968d-92e9fa7f3d31" providerId="AD" clId="Web-{CB650928-C231-D9B9-9A2C-ADAE9B5B07B3}" dt="2020-04-21T14:12:39.913" v="734" actId="20577"/>
          <ac:spMkLst>
            <pc:docMk/>
            <pc:sldMk cId="1362260283" sldId="262"/>
            <ac:spMk id="4" creationId="{CD23C21B-909C-4B03-B68E-57654FF5E274}"/>
          </ac:spMkLst>
        </pc:spChg>
        <pc:picChg chg="add mod modCrop">
          <ac:chgData name="Lee Jowett" userId="S::lee.jowett@leicester.gov.uk::b4c18200-571b-4fac-968d-92e9fa7f3d31" providerId="AD" clId="Web-{CB650928-C231-D9B9-9A2C-ADAE9B5B07B3}" dt="2020-04-21T14:15:32.100" v="759" actId="1076"/>
          <ac:picMkLst>
            <pc:docMk/>
            <pc:sldMk cId="1362260283" sldId="262"/>
            <ac:picMk id="7" creationId="{346C9EFB-0F7A-4754-B400-AD701E37F83C}"/>
          </ac:picMkLst>
        </pc:picChg>
      </pc:sldChg>
      <pc:sldChg chg="addSp delSp modSp">
        <pc:chgData name="Lee Jowett" userId="S::lee.jowett@leicester.gov.uk::b4c18200-571b-4fac-968d-92e9fa7f3d31" providerId="AD" clId="Web-{CB650928-C231-D9B9-9A2C-ADAE9B5B07B3}" dt="2020-04-21T14:33:18.413" v="2210" actId="20577"/>
        <pc:sldMkLst>
          <pc:docMk/>
          <pc:sldMk cId="2293044599" sldId="266"/>
        </pc:sldMkLst>
        <pc:spChg chg="mod">
          <ac:chgData name="Lee Jowett" userId="S::lee.jowett@leicester.gov.uk::b4c18200-571b-4fac-968d-92e9fa7f3d31" providerId="AD" clId="Web-{CB650928-C231-D9B9-9A2C-ADAE9B5B07B3}" dt="2020-04-21T14:23:16.975" v="1401" actId="20577"/>
          <ac:spMkLst>
            <pc:docMk/>
            <pc:sldMk cId="2293044599" sldId="266"/>
            <ac:spMk id="2" creationId="{CF3F8C29-53FE-441F-ABD8-67FCAAEC18AC}"/>
          </ac:spMkLst>
        </pc:spChg>
        <pc:spChg chg="mod">
          <ac:chgData name="Lee Jowett" userId="S::lee.jowett@leicester.gov.uk::b4c18200-571b-4fac-968d-92e9fa7f3d31" providerId="AD" clId="Web-{CB650928-C231-D9B9-9A2C-ADAE9B5B07B3}" dt="2020-04-21T14:33:18.413" v="2210" actId="20577"/>
          <ac:spMkLst>
            <pc:docMk/>
            <pc:sldMk cId="2293044599" sldId="266"/>
            <ac:spMk id="5" creationId="{392587AA-E5AE-4FD4-8D6A-4875A66918D5}"/>
          </ac:spMkLst>
        </pc:spChg>
        <pc:picChg chg="del">
          <ac:chgData name="Lee Jowett" userId="S::lee.jowett@leicester.gov.uk::b4c18200-571b-4fac-968d-92e9fa7f3d31" providerId="AD" clId="Web-{CB650928-C231-D9B9-9A2C-ADAE9B5B07B3}" dt="2020-04-21T14:22:20.460" v="1326"/>
          <ac:picMkLst>
            <pc:docMk/>
            <pc:sldMk cId="2293044599" sldId="266"/>
            <ac:picMk id="3" creationId="{7540819A-EDBF-437B-8394-701AFC1979E7}"/>
          </ac:picMkLst>
        </pc:picChg>
        <pc:picChg chg="add mod modCrop">
          <ac:chgData name="Lee Jowett" userId="S::lee.jowett@leicester.gov.uk::b4c18200-571b-4fac-968d-92e9fa7f3d31" providerId="AD" clId="Web-{CB650928-C231-D9B9-9A2C-ADAE9B5B07B3}" dt="2020-04-21T14:22:46.757" v="1332"/>
          <ac:picMkLst>
            <pc:docMk/>
            <pc:sldMk cId="2293044599" sldId="266"/>
            <ac:picMk id="4" creationId="{A29FF3D5-847C-4766-A359-A2D218340DB1}"/>
          </ac:picMkLst>
        </pc:picChg>
      </pc:sldChg>
      <pc:sldChg chg="modSp">
        <pc:chgData name="Lee Jowett" userId="S::lee.jowett@leicester.gov.uk::b4c18200-571b-4fac-968d-92e9fa7f3d31" providerId="AD" clId="Web-{CB650928-C231-D9B9-9A2C-ADAE9B5B07B3}" dt="2020-04-21T14:28:15.335" v="1441" actId="20577"/>
        <pc:sldMkLst>
          <pc:docMk/>
          <pc:sldMk cId="1235712839" sldId="267"/>
        </pc:sldMkLst>
        <pc:spChg chg="mod">
          <ac:chgData name="Lee Jowett" userId="S::lee.jowett@leicester.gov.uk::b4c18200-571b-4fac-968d-92e9fa7f3d31" providerId="AD" clId="Web-{CB650928-C231-D9B9-9A2C-ADAE9B5B07B3}" dt="2020-04-21T14:28:15.335" v="1441" actId="20577"/>
          <ac:spMkLst>
            <pc:docMk/>
            <pc:sldMk cId="1235712839" sldId="267"/>
            <ac:spMk id="6" creationId="{3295A773-9780-49EF-A019-123399D39126}"/>
          </ac:spMkLst>
        </pc:spChg>
        <pc:spChg chg="mod">
          <ac:chgData name="Lee Jowett" userId="S::lee.jowett@leicester.gov.uk::b4c18200-571b-4fac-968d-92e9fa7f3d31" providerId="AD" clId="Web-{CB650928-C231-D9B9-9A2C-ADAE9B5B07B3}" dt="2020-04-21T14:27:58.819" v="1432" actId="20577"/>
          <ac:spMkLst>
            <pc:docMk/>
            <pc:sldMk cId="1235712839" sldId="267"/>
            <ac:spMk id="13" creationId="{10AC288B-553C-44A9-99E0-267623630408}"/>
          </ac:spMkLst>
        </pc:spChg>
        <pc:picChg chg="mod">
          <ac:chgData name="Lee Jowett" userId="S::lee.jowett@leicester.gov.uk::b4c18200-571b-4fac-968d-92e9fa7f3d31" providerId="AD" clId="Web-{CB650928-C231-D9B9-9A2C-ADAE9B5B07B3}" dt="2020-04-21T14:28:05.054" v="1436" actId="1076"/>
          <ac:picMkLst>
            <pc:docMk/>
            <pc:sldMk cId="1235712839" sldId="267"/>
            <ac:picMk id="5" creationId="{0ED72E88-2199-405D-92D4-1DE7AC18D4CD}"/>
          </ac:picMkLst>
        </pc:picChg>
        <pc:picChg chg="mod">
          <ac:chgData name="Lee Jowett" userId="S::lee.jowett@leicester.gov.uk::b4c18200-571b-4fac-968d-92e9fa7f3d31" providerId="AD" clId="Web-{CB650928-C231-D9B9-9A2C-ADAE9B5B07B3}" dt="2020-04-21T14:28:10.725" v="1438" actId="1076"/>
          <ac:picMkLst>
            <pc:docMk/>
            <pc:sldMk cId="1235712839" sldId="267"/>
            <ac:picMk id="8" creationId="{7FEBF950-2F22-47F2-B5FF-3F1335C5FCDD}"/>
          </ac:picMkLst>
        </pc:picChg>
      </pc:sldChg>
      <pc:sldChg chg="delSp modSp">
        <pc:chgData name="Lee Jowett" userId="S::lee.jowett@leicester.gov.uk::b4c18200-571b-4fac-968d-92e9fa7f3d31" providerId="AD" clId="Web-{CB650928-C231-D9B9-9A2C-ADAE9B5B07B3}" dt="2020-04-21T14:52:08.585" v="3057" actId="20577"/>
        <pc:sldMkLst>
          <pc:docMk/>
          <pc:sldMk cId="1194401005" sldId="268"/>
        </pc:sldMkLst>
        <pc:spChg chg="mod">
          <ac:chgData name="Lee Jowett" userId="S::lee.jowett@leicester.gov.uk::b4c18200-571b-4fac-968d-92e9fa7f3d31" providerId="AD" clId="Web-{CB650928-C231-D9B9-9A2C-ADAE9B5B07B3}" dt="2020-04-21T14:51:14.851" v="2773" actId="1076"/>
          <ac:spMkLst>
            <pc:docMk/>
            <pc:sldMk cId="1194401005" sldId="268"/>
            <ac:spMk id="2" creationId="{40593A33-B128-4B1B-BB07-5319EF77FEBF}"/>
          </ac:spMkLst>
        </pc:spChg>
        <pc:spChg chg="mod ord">
          <ac:chgData name="Lee Jowett" userId="S::lee.jowett@leicester.gov.uk::b4c18200-571b-4fac-968d-92e9fa7f3d31" providerId="AD" clId="Web-{CB650928-C231-D9B9-9A2C-ADAE9B5B07B3}" dt="2020-04-21T14:52:08.585" v="3057" actId="20577"/>
          <ac:spMkLst>
            <pc:docMk/>
            <pc:sldMk cId="1194401005" sldId="268"/>
            <ac:spMk id="5" creationId="{1D41CC32-4FC0-4067-89B3-C005944CB3F0}"/>
          </ac:spMkLst>
        </pc:spChg>
        <pc:picChg chg="mod">
          <ac:chgData name="Lee Jowett" userId="S::lee.jowett@leicester.gov.uk::b4c18200-571b-4fac-968d-92e9fa7f3d31" providerId="AD" clId="Web-{CB650928-C231-D9B9-9A2C-ADAE9B5B07B3}" dt="2020-04-21T14:51:33.789" v="2851" actId="1076"/>
          <ac:picMkLst>
            <pc:docMk/>
            <pc:sldMk cId="1194401005" sldId="268"/>
            <ac:picMk id="3" creationId="{17247E4F-BE66-4605-82DF-65E888BFE44E}"/>
          </ac:picMkLst>
        </pc:picChg>
        <pc:cxnChg chg="del">
          <ac:chgData name="Lee Jowett" userId="S::lee.jowett@leicester.gov.uk::b4c18200-571b-4fac-968d-92e9fa7f3d31" providerId="AD" clId="Web-{CB650928-C231-D9B9-9A2C-ADAE9B5B07B3}" dt="2020-04-21T14:50:37.976" v="2770"/>
          <ac:cxnSpMkLst>
            <pc:docMk/>
            <pc:sldMk cId="1194401005" sldId="268"/>
            <ac:cxnSpMk id="10" creationId="{A7F400EE-A8A5-48AF-B4D6-291B52C6F0B0}"/>
          </ac:cxnSpMkLst>
        </pc:cxnChg>
      </pc:sldChg>
      <pc:sldChg chg="addSp delSp modSp ord">
        <pc:chgData name="Lee Jowett" userId="S::lee.jowett@leicester.gov.uk::b4c18200-571b-4fac-968d-92e9fa7f3d31" providerId="AD" clId="Web-{CB650928-C231-D9B9-9A2C-ADAE9B5B07B3}" dt="2020-04-21T14:49:58.101" v="2724" actId="1076"/>
        <pc:sldMkLst>
          <pc:docMk/>
          <pc:sldMk cId="3961920365" sldId="269"/>
        </pc:sldMkLst>
        <pc:spChg chg="mod">
          <ac:chgData name="Lee Jowett" userId="S::lee.jowett@leicester.gov.uk::b4c18200-571b-4fac-968d-92e9fa7f3d31" providerId="AD" clId="Web-{CB650928-C231-D9B9-9A2C-ADAE9B5B07B3}" dt="2020-04-21T14:34:11.601" v="2312" actId="1076"/>
          <ac:spMkLst>
            <pc:docMk/>
            <pc:sldMk cId="3961920365" sldId="269"/>
            <ac:spMk id="2" creationId="{7DE13B04-515A-456C-830A-4183C787FA55}"/>
          </ac:spMkLst>
        </pc:spChg>
        <pc:spChg chg="mod">
          <ac:chgData name="Lee Jowett" userId="S::lee.jowett@leicester.gov.uk::b4c18200-571b-4fac-968d-92e9fa7f3d31" providerId="AD" clId="Web-{CB650928-C231-D9B9-9A2C-ADAE9B5B07B3}" dt="2020-04-21T14:49:58.101" v="2724" actId="1076"/>
          <ac:spMkLst>
            <pc:docMk/>
            <pc:sldMk cId="3961920365" sldId="269"/>
            <ac:spMk id="6" creationId="{BD7A1B27-CA12-443B-95BB-464AABC0677F}"/>
          </ac:spMkLst>
        </pc:spChg>
        <pc:spChg chg="add mod">
          <ac:chgData name="Lee Jowett" userId="S::lee.jowett@leicester.gov.uk::b4c18200-571b-4fac-968d-92e9fa7f3d31" providerId="AD" clId="Web-{CB650928-C231-D9B9-9A2C-ADAE9B5B07B3}" dt="2020-04-21T14:48:28.445" v="2666" actId="20577"/>
          <ac:spMkLst>
            <pc:docMk/>
            <pc:sldMk cId="3961920365" sldId="269"/>
            <ac:spMk id="11" creationId="{5CECC09C-7ED5-4090-99B2-1C5FD911EEF9}"/>
          </ac:spMkLst>
        </pc:spChg>
        <pc:spChg chg="add mod">
          <ac:chgData name="Lee Jowett" userId="S::lee.jowett@leicester.gov.uk::b4c18200-571b-4fac-968d-92e9fa7f3d31" providerId="AD" clId="Web-{CB650928-C231-D9B9-9A2C-ADAE9B5B07B3}" dt="2020-04-21T14:47:28.460" v="2638" actId="20577"/>
          <ac:spMkLst>
            <pc:docMk/>
            <pc:sldMk cId="3961920365" sldId="269"/>
            <ac:spMk id="14" creationId="{4098502C-60A4-45A8-81FD-A77B4C35AAFD}"/>
          </ac:spMkLst>
        </pc:spChg>
        <pc:spChg chg="add mod">
          <ac:chgData name="Lee Jowett" userId="S::lee.jowett@leicester.gov.uk::b4c18200-571b-4fac-968d-92e9fa7f3d31" providerId="AD" clId="Web-{CB650928-C231-D9B9-9A2C-ADAE9B5B07B3}" dt="2020-04-21T14:49:35.382" v="2719" actId="20577"/>
          <ac:spMkLst>
            <pc:docMk/>
            <pc:sldMk cId="3961920365" sldId="269"/>
            <ac:spMk id="20" creationId="{05719EEC-4F20-4EC4-B6E1-1310C24C91A7}"/>
          </ac:spMkLst>
        </pc:spChg>
        <pc:picChg chg="mod">
          <ac:chgData name="Lee Jowett" userId="S::lee.jowett@leicester.gov.uk::b4c18200-571b-4fac-968d-92e9fa7f3d31" providerId="AD" clId="Web-{CB650928-C231-D9B9-9A2C-ADAE9B5B07B3}" dt="2020-04-21T14:49:20.038" v="2711" actId="1076"/>
          <ac:picMkLst>
            <pc:docMk/>
            <pc:sldMk cId="3961920365" sldId="269"/>
            <ac:picMk id="4" creationId="{14936C13-6F5A-4119-8F8C-E2485B1D5F11}"/>
          </ac:picMkLst>
        </pc:picChg>
        <pc:picChg chg="add mod">
          <ac:chgData name="Lee Jowett" userId="S::lee.jowett@leicester.gov.uk::b4c18200-571b-4fac-968d-92e9fa7f3d31" providerId="AD" clId="Web-{CB650928-C231-D9B9-9A2C-ADAE9B5B07B3}" dt="2020-04-21T14:45:09.710" v="2423" actId="1076"/>
          <ac:picMkLst>
            <pc:docMk/>
            <pc:sldMk cId="3961920365" sldId="269"/>
            <ac:picMk id="5" creationId="{72E4B75F-5A8A-45A2-BBDF-17A751DD0510}"/>
          </ac:picMkLst>
        </pc:picChg>
        <pc:picChg chg="mod">
          <ac:chgData name="Lee Jowett" userId="S::lee.jowett@leicester.gov.uk::b4c18200-571b-4fac-968d-92e9fa7f3d31" providerId="AD" clId="Web-{CB650928-C231-D9B9-9A2C-ADAE9B5B07B3}" dt="2020-04-21T14:34:08.507" v="2311" actId="1076"/>
          <ac:picMkLst>
            <pc:docMk/>
            <pc:sldMk cId="3961920365" sldId="269"/>
            <ac:picMk id="7" creationId="{4A649069-75B7-4AD7-9622-ECB18908C9FD}"/>
          </ac:picMkLst>
        </pc:picChg>
        <pc:picChg chg="add mod">
          <ac:chgData name="Lee Jowett" userId="S::lee.jowett@leicester.gov.uk::b4c18200-571b-4fac-968d-92e9fa7f3d31" providerId="AD" clId="Web-{CB650928-C231-D9B9-9A2C-ADAE9B5B07B3}" dt="2020-04-21T14:46:45.617" v="2526" actId="1076"/>
          <ac:picMkLst>
            <pc:docMk/>
            <pc:sldMk cId="3961920365" sldId="269"/>
            <ac:picMk id="9" creationId="{9E7D19CA-5C45-4E3B-A8D1-2C21EA054492}"/>
          </ac:picMkLst>
        </pc:picChg>
        <pc:cxnChg chg="add mod">
          <ac:chgData name="Lee Jowett" userId="S::lee.jowett@leicester.gov.uk::b4c18200-571b-4fac-968d-92e9fa7f3d31" providerId="AD" clId="Web-{CB650928-C231-D9B9-9A2C-ADAE9B5B07B3}" dt="2020-04-21T14:46:28.288" v="2521"/>
          <ac:cxnSpMkLst>
            <pc:docMk/>
            <pc:sldMk cId="3961920365" sldId="269"/>
            <ac:cxnSpMk id="12" creationId="{FF3965E5-80C8-4D71-A7C3-8BF7CA8300EF}"/>
          </ac:cxnSpMkLst>
        </pc:cxnChg>
        <pc:cxnChg chg="add mod">
          <ac:chgData name="Lee Jowett" userId="S::lee.jowett@leicester.gov.uk::b4c18200-571b-4fac-968d-92e9fa7f3d31" providerId="AD" clId="Web-{CB650928-C231-D9B9-9A2C-ADAE9B5B07B3}" dt="2020-04-21T14:46:40.335" v="2525" actId="14100"/>
          <ac:cxnSpMkLst>
            <pc:docMk/>
            <pc:sldMk cId="3961920365" sldId="269"/>
            <ac:cxnSpMk id="13" creationId="{D7FB4FDC-A706-4EEB-A520-C5B753E03CA0}"/>
          </ac:cxnSpMkLst>
        </pc:cxnChg>
        <pc:cxnChg chg="add mod">
          <ac:chgData name="Lee Jowett" userId="S::lee.jowett@leicester.gov.uk::b4c18200-571b-4fac-968d-92e9fa7f3d31" providerId="AD" clId="Web-{CB650928-C231-D9B9-9A2C-ADAE9B5B07B3}" dt="2020-04-21T14:47:34.898" v="2642" actId="14100"/>
          <ac:cxnSpMkLst>
            <pc:docMk/>
            <pc:sldMk cId="3961920365" sldId="269"/>
            <ac:cxnSpMk id="15" creationId="{12CB9275-CA12-411B-8560-397D117C1836}"/>
          </ac:cxnSpMkLst>
        </pc:cxnChg>
        <pc:cxnChg chg="add mod">
          <ac:chgData name="Lee Jowett" userId="S::lee.jowett@leicester.gov.uk::b4c18200-571b-4fac-968d-92e9fa7f3d31" providerId="AD" clId="Web-{CB650928-C231-D9B9-9A2C-ADAE9B5B07B3}" dt="2020-04-21T14:47:43.054" v="2645" actId="14100"/>
          <ac:cxnSpMkLst>
            <pc:docMk/>
            <pc:sldMk cId="3961920365" sldId="269"/>
            <ac:cxnSpMk id="16" creationId="{1F8B9D6C-5F10-4F8C-8542-24084B94D81D}"/>
          </ac:cxnSpMkLst>
        </pc:cxnChg>
        <pc:cxnChg chg="add del mod">
          <ac:chgData name="Lee Jowett" userId="S::lee.jowett@leicester.gov.uk::b4c18200-571b-4fac-968d-92e9fa7f3d31" providerId="AD" clId="Web-{CB650928-C231-D9B9-9A2C-ADAE9B5B07B3}" dt="2020-04-21T14:48:02.367" v="2654"/>
          <ac:cxnSpMkLst>
            <pc:docMk/>
            <pc:sldMk cId="3961920365" sldId="269"/>
            <ac:cxnSpMk id="17" creationId="{15C3FD4D-5881-4F60-8F0A-F16049237565}"/>
          </ac:cxnSpMkLst>
        </pc:cxnChg>
        <pc:cxnChg chg="add del mod">
          <ac:chgData name="Lee Jowett" userId="S::lee.jowett@leicester.gov.uk::b4c18200-571b-4fac-968d-92e9fa7f3d31" providerId="AD" clId="Web-{CB650928-C231-D9B9-9A2C-ADAE9B5B07B3}" dt="2020-04-21T14:48:00.257" v="2652"/>
          <ac:cxnSpMkLst>
            <pc:docMk/>
            <pc:sldMk cId="3961920365" sldId="269"/>
            <ac:cxnSpMk id="18" creationId="{AE749A05-3636-4029-9910-4879A0B970A5}"/>
          </ac:cxnSpMkLst>
        </pc:cxnChg>
        <pc:cxnChg chg="add del mod">
          <ac:chgData name="Lee Jowett" userId="S::lee.jowett@leicester.gov.uk::b4c18200-571b-4fac-968d-92e9fa7f3d31" providerId="AD" clId="Web-{CB650928-C231-D9B9-9A2C-ADAE9B5B07B3}" dt="2020-04-21T14:48:10.320" v="2656"/>
          <ac:cxnSpMkLst>
            <pc:docMk/>
            <pc:sldMk cId="3961920365" sldId="269"/>
            <ac:cxnSpMk id="19" creationId="{67BE117D-102D-4D63-AB32-B6BEB2688874}"/>
          </ac:cxnSpMkLst>
        </pc:cxnChg>
        <pc:cxnChg chg="add mod">
          <ac:chgData name="Lee Jowett" userId="S::lee.jowett@leicester.gov.uk::b4c18200-571b-4fac-968d-92e9fa7f3d31" providerId="AD" clId="Web-{CB650928-C231-D9B9-9A2C-ADAE9B5B07B3}" dt="2020-04-21T14:49:50.164" v="2722" actId="14100"/>
          <ac:cxnSpMkLst>
            <pc:docMk/>
            <pc:sldMk cId="3961920365" sldId="269"/>
            <ac:cxnSpMk id="21" creationId="{B04CDCBC-BB21-444B-B7BC-88A430CCB1FB}"/>
          </ac:cxnSpMkLst>
        </pc:cxnChg>
        <pc:cxnChg chg="add mod">
          <ac:chgData name="Lee Jowett" userId="S::lee.jowett@leicester.gov.uk::b4c18200-571b-4fac-968d-92e9fa7f3d31" providerId="AD" clId="Web-{CB650928-C231-D9B9-9A2C-ADAE9B5B07B3}" dt="2020-04-21T14:49:29.211" v="2714" actId="14100"/>
          <ac:cxnSpMkLst>
            <pc:docMk/>
            <pc:sldMk cId="3961920365" sldId="269"/>
            <ac:cxnSpMk id="22" creationId="{349D1999-14F0-48B1-9F2D-D3BA45C9769F}"/>
          </ac:cxnSpMkLst>
        </pc:cxnChg>
      </pc:sldChg>
      <pc:sldChg chg="delSp modSp">
        <pc:chgData name="Lee Jowett" userId="S::lee.jowett@leicester.gov.uk::b4c18200-571b-4fac-968d-92e9fa7f3d31" providerId="AD" clId="Web-{CB650928-C231-D9B9-9A2C-ADAE9B5B07B3}" dt="2020-04-21T14:54:15.211" v="3257" actId="1076"/>
        <pc:sldMkLst>
          <pc:docMk/>
          <pc:sldMk cId="1343891671" sldId="270"/>
        </pc:sldMkLst>
        <pc:spChg chg="mod">
          <ac:chgData name="Lee Jowett" userId="S::lee.jowett@leicester.gov.uk::b4c18200-571b-4fac-968d-92e9fa7f3d31" providerId="AD" clId="Web-{CB650928-C231-D9B9-9A2C-ADAE9B5B07B3}" dt="2020-04-21T14:54:05.023" v="3251" actId="20577"/>
          <ac:spMkLst>
            <pc:docMk/>
            <pc:sldMk cId="1343891671" sldId="270"/>
            <ac:spMk id="2" creationId="{2FDFA9D8-F754-4645-B165-2160B2E65223}"/>
          </ac:spMkLst>
        </pc:spChg>
        <pc:spChg chg="mod">
          <ac:chgData name="Lee Jowett" userId="S::lee.jowett@leicester.gov.uk::b4c18200-571b-4fac-968d-92e9fa7f3d31" providerId="AD" clId="Web-{CB650928-C231-D9B9-9A2C-ADAE9B5B07B3}" dt="2020-04-21T14:54:15.211" v="3257" actId="1076"/>
          <ac:spMkLst>
            <pc:docMk/>
            <pc:sldMk cId="1343891671" sldId="270"/>
            <ac:spMk id="7" creationId="{F5CAAC79-4993-4493-AA2A-3D220DA339F4}"/>
          </ac:spMkLst>
        </pc:spChg>
        <pc:spChg chg="mod">
          <ac:chgData name="Lee Jowett" userId="S::lee.jowett@leicester.gov.uk::b4c18200-571b-4fac-968d-92e9fa7f3d31" providerId="AD" clId="Web-{CB650928-C231-D9B9-9A2C-ADAE9B5B07B3}" dt="2020-04-21T14:53:55.351" v="3243" actId="20577"/>
          <ac:spMkLst>
            <pc:docMk/>
            <pc:sldMk cId="1343891671" sldId="270"/>
            <ac:spMk id="8" creationId="{7F4810C4-D956-4CBB-92F6-8E0AD02400FF}"/>
          </ac:spMkLst>
        </pc:spChg>
        <pc:picChg chg="del">
          <ac:chgData name="Lee Jowett" userId="S::lee.jowett@leicester.gov.uk::b4c18200-571b-4fac-968d-92e9fa7f3d31" providerId="AD" clId="Web-{CB650928-C231-D9B9-9A2C-ADAE9B5B07B3}" dt="2020-04-21T14:52:51.148" v="3082"/>
          <ac:picMkLst>
            <pc:docMk/>
            <pc:sldMk cId="1343891671" sldId="270"/>
            <ac:picMk id="3" creationId="{F15FA9CC-D39B-4239-9ACB-0B715A552DA9}"/>
          </ac:picMkLst>
        </pc:picChg>
        <pc:picChg chg="mod">
          <ac:chgData name="Lee Jowett" userId="S::lee.jowett@leicester.gov.uk::b4c18200-571b-4fac-968d-92e9fa7f3d31" providerId="AD" clId="Web-{CB650928-C231-D9B9-9A2C-ADAE9B5B07B3}" dt="2020-04-21T14:52:55.960" v="3085" actId="1076"/>
          <ac:picMkLst>
            <pc:docMk/>
            <pc:sldMk cId="1343891671" sldId="270"/>
            <ac:picMk id="5" creationId="{D35F739B-F3EE-42A7-99E8-777C27575ED9}"/>
          </ac:picMkLst>
        </pc:picChg>
      </pc:sldChg>
      <pc:sldChg chg="addSp delSp modSp">
        <pc:chgData name="Lee Jowett" userId="S::lee.jowett@leicester.gov.uk::b4c18200-571b-4fac-968d-92e9fa7f3d31" providerId="AD" clId="Web-{CB650928-C231-D9B9-9A2C-ADAE9B5B07B3}" dt="2020-04-21T14:17:37.491" v="920" actId="20577"/>
        <pc:sldMkLst>
          <pc:docMk/>
          <pc:sldMk cId="541870188" sldId="276"/>
        </pc:sldMkLst>
        <pc:spChg chg="del">
          <ac:chgData name="Lee Jowett" userId="S::lee.jowett@leicester.gov.uk::b4c18200-571b-4fac-968d-92e9fa7f3d31" providerId="AD" clId="Web-{CB650928-C231-D9B9-9A2C-ADAE9B5B07B3}" dt="2020-04-21T13:56:54.865" v="527"/>
          <ac:spMkLst>
            <pc:docMk/>
            <pc:sldMk cId="541870188" sldId="276"/>
            <ac:spMk id="2" creationId="{594075EC-8E43-4435-9D90-294C456417DF}"/>
          </ac:spMkLst>
        </pc:spChg>
        <pc:spChg chg="mod">
          <ac:chgData name="Lee Jowett" userId="S::lee.jowett@leicester.gov.uk::b4c18200-571b-4fac-968d-92e9fa7f3d31" providerId="AD" clId="Web-{CB650928-C231-D9B9-9A2C-ADAE9B5B07B3}" dt="2020-04-21T14:17:37.491" v="920" actId="20577"/>
          <ac:spMkLst>
            <pc:docMk/>
            <pc:sldMk cId="541870188" sldId="276"/>
            <ac:spMk id="3" creationId="{6DD866C9-3CB0-457E-A746-8E627B5A038C}"/>
          </ac:spMkLst>
        </pc:spChg>
        <pc:spChg chg="mod">
          <ac:chgData name="Lee Jowett" userId="S::lee.jowett@leicester.gov.uk::b4c18200-571b-4fac-968d-92e9fa7f3d31" providerId="AD" clId="Web-{CB650928-C231-D9B9-9A2C-ADAE9B5B07B3}" dt="2020-04-21T14:07:40.991" v="573" actId="20577"/>
          <ac:spMkLst>
            <pc:docMk/>
            <pc:sldMk cId="541870188" sldId="276"/>
            <ac:spMk id="6" creationId="{CF16CF84-CF18-4568-8B05-E8A512E857C4}"/>
          </ac:spMkLst>
        </pc:spChg>
        <pc:spChg chg="add del mod">
          <ac:chgData name="Lee Jowett" userId="S::lee.jowett@leicester.gov.uk::b4c18200-571b-4fac-968d-92e9fa7f3d31" providerId="AD" clId="Web-{CB650928-C231-D9B9-9A2C-ADAE9B5B07B3}" dt="2020-04-21T13:57:28.287" v="534"/>
          <ac:spMkLst>
            <pc:docMk/>
            <pc:sldMk cId="541870188" sldId="276"/>
            <ac:spMk id="8" creationId="{E371C535-F121-43C4-A7C3-0974BBC206D3}"/>
          </ac:spMkLst>
        </pc:spChg>
        <pc:spChg chg="add">
          <ac:chgData name="Lee Jowett" userId="S::lee.jowett@leicester.gov.uk::b4c18200-571b-4fac-968d-92e9fa7f3d31" providerId="AD" clId="Web-{CB650928-C231-D9B9-9A2C-ADAE9B5B07B3}" dt="2020-04-21T13:56:55.365" v="528"/>
          <ac:spMkLst>
            <pc:docMk/>
            <pc:sldMk cId="541870188" sldId="276"/>
            <ac:spMk id="10" creationId="{39B1C2BA-454D-4386-ADDD-1747816825F5}"/>
          </ac:spMkLst>
        </pc:spChg>
        <pc:picChg chg="add mod">
          <ac:chgData name="Lee Jowett" userId="S::lee.jowett@leicester.gov.uk::b4c18200-571b-4fac-968d-92e9fa7f3d31" providerId="AD" clId="Web-{CB650928-C231-D9B9-9A2C-ADAE9B5B07B3}" dt="2020-04-21T14:05:27.600" v="552" actId="1076"/>
          <ac:picMkLst>
            <pc:docMk/>
            <pc:sldMk cId="541870188" sldId="276"/>
            <ac:picMk id="12" creationId="{6E9F468F-F5C1-42DC-BFCF-C2AC3ADE319C}"/>
          </ac:picMkLst>
        </pc:picChg>
      </pc:sldChg>
      <pc:sldChg chg="addSp delSp modSp">
        <pc:chgData name="Lee Jowett" userId="S::lee.jowett@leicester.gov.uk::b4c18200-571b-4fac-968d-92e9fa7f3d31" providerId="AD" clId="Web-{CB650928-C231-D9B9-9A2C-ADAE9B5B07B3}" dt="2020-04-21T14:05:29.709" v="553"/>
        <pc:sldMkLst>
          <pc:docMk/>
          <pc:sldMk cId="889516551" sldId="277"/>
        </pc:sldMkLst>
        <pc:spChg chg="del">
          <ac:chgData name="Lee Jowett" userId="S::lee.jowett@leicester.gov.uk::b4c18200-571b-4fac-968d-92e9fa7f3d31" providerId="AD" clId="Web-{CB650928-C231-D9B9-9A2C-ADAE9B5B07B3}" dt="2020-04-21T13:56:41.881" v="523"/>
          <ac:spMkLst>
            <pc:docMk/>
            <pc:sldMk cId="889516551" sldId="277"/>
            <ac:spMk id="2" creationId="{594075EC-8E43-4435-9D90-294C456417DF}"/>
          </ac:spMkLst>
        </pc:spChg>
        <pc:spChg chg="add del mod">
          <ac:chgData name="Lee Jowett" userId="S::lee.jowett@leicester.gov.uk::b4c18200-571b-4fac-968d-92e9fa7f3d31" providerId="AD" clId="Web-{CB650928-C231-D9B9-9A2C-ADAE9B5B07B3}" dt="2020-04-21T13:56:46.850" v="525"/>
          <ac:spMkLst>
            <pc:docMk/>
            <pc:sldMk cId="889516551" sldId="277"/>
            <ac:spMk id="7" creationId="{AEC26A94-BAF4-4BA3-8F20-C3AF752E501F}"/>
          </ac:spMkLst>
        </pc:spChg>
        <pc:spChg chg="add">
          <ac:chgData name="Lee Jowett" userId="S::lee.jowett@leicester.gov.uk::b4c18200-571b-4fac-968d-92e9fa7f3d31" providerId="AD" clId="Web-{CB650928-C231-D9B9-9A2C-ADAE9B5B07B3}" dt="2020-04-21T13:56:42.037" v="524"/>
          <ac:spMkLst>
            <pc:docMk/>
            <pc:sldMk cId="889516551" sldId="277"/>
            <ac:spMk id="8" creationId="{A1114E8D-A066-4C3F-99A2-C38D827ED261}"/>
          </ac:spMkLst>
        </pc:spChg>
        <pc:picChg chg="add">
          <ac:chgData name="Lee Jowett" userId="S::lee.jowett@leicester.gov.uk::b4c18200-571b-4fac-968d-92e9fa7f3d31" providerId="AD" clId="Web-{CB650928-C231-D9B9-9A2C-ADAE9B5B07B3}" dt="2020-04-21T14:05:29.709" v="553"/>
          <ac:picMkLst>
            <pc:docMk/>
            <pc:sldMk cId="889516551" sldId="277"/>
            <ac:picMk id="9" creationId="{CC7D64FD-AA49-4941-8636-8B59DF61542C}"/>
          </ac:picMkLst>
        </pc:picChg>
      </pc:sldChg>
      <pc:sldChg chg="addSp delSp modSp">
        <pc:chgData name="Lee Jowett" userId="S::lee.jowett@leicester.gov.uk::b4c18200-571b-4fac-968d-92e9fa7f3d31" providerId="AD" clId="Web-{CB650928-C231-D9B9-9A2C-ADAE9B5B07B3}" dt="2020-04-21T14:06:35.944" v="563" actId="20577"/>
        <pc:sldMkLst>
          <pc:docMk/>
          <pc:sldMk cId="2684760943" sldId="278"/>
        </pc:sldMkLst>
        <pc:spChg chg="del">
          <ac:chgData name="Lee Jowett" userId="S::lee.jowett@leicester.gov.uk::b4c18200-571b-4fac-968d-92e9fa7f3d31" providerId="AD" clId="Web-{CB650928-C231-D9B9-9A2C-ADAE9B5B07B3}" dt="2020-04-21T13:56:31.600" v="520"/>
          <ac:spMkLst>
            <pc:docMk/>
            <pc:sldMk cId="2684760943" sldId="278"/>
            <ac:spMk id="2" creationId="{594075EC-8E43-4435-9D90-294C456417DF}"/>
          </ac:spMkLst>
        </pc:spChg>
        <pc:spChg chg="mod">
          <ac:chgData name="Lee Jowett" userId="S::lee.jowett@leicester.gov.uk::b4c18200-571b-4fac-968d-92e9fa7f3d31" providerId="AD" clId="Web-{CB650928-C231-D9B9-9A2C-ADAE9B5B07B3}" dt="2020-04-21T14:06:35.944" v="563" actId="20577"/>
          <ac:spMkLst>
            <pc:docMk/>
            <pc:sldMk cId="2684760943" sldId="278"/>
            <ac:spMk id="7" creationId="{4F95A927-C31F-4234-B7B2-D702452FC5D0}"/>
          </ac:spMkLst>
        </pc:spChg>
        <pc:spChg chg="add del mod">
          <ac:chgData name="Lee Jowett" userId="S::lee.jowett@leicester.gov.uk::b4c18200-571b-4fac-968d-92e9fa7f3d31" providerId="AD" clId="Web-{CB650928-C231-D9B9-9A2C-ADAE9B5B07B3}" dt="2020-04-21T13:56:36.163" v="522"/>
          <ac:spMkLst>
            <pc:docMk/>
            <pc:sldMk cId="2684760943" sldId="278"/>
            <ac:spMk id="9" creationId="{7582EEBE-AD69-47D7-8D0C-C04E1E899A36}"/>
          </ac:spMkLst>
        </pc:spChg>
        <pc:spChg chg="add">
          <ac:chgData name="Lee Jowett" userId="S::lee.jowett@leicester.gov.uk::b4c18200-571b-4fac-968d-92e9fa7f3d31" providerId="AD" clId="Web-{CB650928-C231-D9B9-9A2C-ADAE9B5B07B3}" dt="2020-04-21T13:56:32.147" v="521"/>
          <ac:spMkLst>
            <pc:docMk/>
            <pc:sldMk cId="2684760943" sldId="278"/>
            <ac:spMk id="11" creationId="{F685D74B-3B8D-4901-97D9-85DF14DDFC35}"/>
          </ac:spMkLst>
        </pc:spChg>
        <pc:picChg chg="add">
          <ac:chgData name="Lee Jowett" userId="S::lee.jowett@leicester.gov.uk::b4c18200-571b-4fac-968d-92e9fa7f3d31" providerId="AD" clId="Web-{CB650928-C231-D9B9-9A2C-ADAE9B5B07B3}" dt="2020-04-21T14:05:31.928" v="554"/>
          <ac:picMkLst>
            <pc:docMk/>
            <pc:sldMk cId="2684760943" sldId="278"/>
            <ac:picMk id="13" creationId="{F7459998-D5D2-4352-B729-00FC3BACB373}"/>
          </ac:picMkLst>
        </pc:picChg>
      </pc:sldChg>
      <pc:sldChg chg="del">
        <pc:chgData name="Lee Jowett" userId="S::lee.jowett@leicester.gov.uk::b4c18200-571b-4fac-968d-92e9fa7f3d31" providerId="AD" clId="Web-{CB650928-C231-D9B9-9A2C-ADAE9B5B07B3}" dt="2020-04-21T14:10:46.522" v="604"/>
        <pc:sldMkLst>
          <pc:docMk/>
          <pc:sldMk cId="508151595" sldId="279"/>
        </pc:sldMkLst>
      </pc:sldChg>
      <pc:sldChg chg="modSp">
        <pc:chgData name="Lee Jowett" userId="S::lee.jowett@leicester.gov.uk::b4c18200-571b-4fac-968d-92e9fa7f3d31" providerId="AD" clId="Web-{CB650928-C231-D9B9-9A2C-ADAE9B5B07B3}" dt="2020-04-21T14:04:53.647" v="543" actId="20577"/>
        <pc:sldMkLst>
          <pc:docMk/>
          <pc:sldMk cId="2511679585" sldId="281"/>
        </pc:sldMkLst>
        <pc:spChg chg="mod">
          <ac:chgData name="Lee Jowett" userId="S::lee.jowett@leicester.gov.uk::b4c18200-571b-4fac-968d-92e9fa7f3d31" providerId="AD" clId="Web-{CB650928-C231-D9B9-9A2C-ADAE9B5B07B3}" dt="2020-04-21T14:04:53.647" v="543" actId="20577"/>
          <ac:spMkLst>
            <pc:docMk/>
            <pc:sldMk cId="2511679585" sldId="281"/>
            <ac:spMk id="2" creationId="{C4C54E7A-903C-4018-9A1C-C209E84BFECD}"/>
          </ac:spMkLst>
        </pc:spChg>
      </pc:sldChg>
      <pc:sldChg chg="addSp delSp modSp">
        <pc:chgData name="Lee Jowett" userId="S::lee.jowett@leicester.gov.uk::b4c18200-571b-4fac-968d-92e9fa7f3d31" providerId="AD" clId="Web-{CB650928-C231-D9B9-9A2C-ADAE9B5B07B3}" dt="2020-04-21T14:09:24.725" v="590" actId="20577"/>
        <pc:sldMkLst>
          <pc:docMk/>
          <pc:sldMk cId="301459619" sldId="282"/>
        </pc:sldMkLst>
        <pc:spChg chg="del">
          <ac:chgData name="Lee Jowett" userId="S::lee.jowett@leicester.gov.uk::b4c18200-571b-4fac-968d-92e9fa7f3d31" providerId="AD" clId="Web-{CB650928-C231-D9B9-9A2C-ADAE9B5B07B3}" dt="2020-04-21T13:56:24.381" v="517"/>
          <ac:spMkLst>
            <pc:docMk/>
            <pc:sldMk cId="301459619" sldId="282"/>
            <ac:spMk id="2" creationId="{594075EC-8E43-4435-9D90-294C456417DF}"/>
          </ac:spMkLst>
        </pc:spChg>
        <pc:spChg chg="add del mod">
          <ac:chgData name="Lee Jowett" userId="S::lee.jowett@leicester.gov.uk::b4c18200-571b-4fac-968d-92e9fa7f3d31" providerId="AD" clId="Web-{CB650928-C231-D9B9-9A2C-ADAE9B5B07B3}" dt="2020-04-21T13:56:27.803" v="519"/>
          <ac:spMkLst>
            <pc:docMk/>
            <pc:sldMk cId="301459619" sldId="282"/>
            <ac:spMk id="6" creationId="{F61773AF-E019-4BD8-AB1B-B54C9D8F0E7F}"/>
          </ac:spMkLst>
        </pc:spChg>
        <pc:spChg chg="mod">
          <ac:chgData name="Lee Jowett" userId="S::lee.jowett@leicester.gov.uk::b4c18200-571b-4fac-968d-92e9fa7f3d31" providerId="AD" clId="Web-{CB650928-C231-D9B9-9A2C-ADAE9B5B07B3}" dt="2020-04-21T14:09:24.725" v="590" actId="20577"/>
          <ac:spMkLst>
            <pc:docMk/>
            <pc:sldMk cId="301459619" sldId="282"/>
            <ac:spMk id="7" creationId="{4F95A927-C31F-4234-B7B2-D702452FC5D0}"/>
          </ac:spMkLst>
        </pc:spChg>
        <pc:spChg chg="add mod">
          <ac:chgData name="Lee Jowett" userId="S::lee.jowett@leicester.gov.uk::b4c18200-571b-4fac-968d-92e9fa7f3d31" providerId="AD" clId="Web-{CB650928-C231-D9B9-9A2C-ADAE9B5B07B3}" dt="2020-04-21T14:09:17.600" v="589" actId="1076"/>
          <ac:spMkLst>
            <pc:docMk/>
            <pc:sldMk cId="301459619" sldId="282"/>
            <ac:spMk id="8" creationId="{FBDE5E2D-6D9E-41BB-A434-1ADAD01D541B}"/>
          </ac:spMkLst>
        </pc:spChg>
      </pc:sldChg>
      <pc:sldChg chg="addSp delSp modSp">
        <pc:chgData name="Lee Jowett" userId="S::lee.jowett@leicester.gov.uk::b4c18200-571b-4fac-968d-92e9fa7f3d31" providerId="AD" clId="Web-{CB650928-C231-D9B9-9A2C-ADAE9B5B07B3}" dt="2020-04-21T14:09:50.241" v="593" actId="20577"/>
        <pc:sldMkLst>
          <pc:docMk/>
          <pc:sldMk cId="3161148571" sldId="283"/>
        </pc:sldMkLst>
        <pc:spChg chg="del">
          <ac:chgData name="Lee Jowett" userId="S::lee.jowett@leicester.gov.uk::b4c18200-571b-4fac-968d-92e9fa7f3d31" providerId="AD" clId="Web-{CB650928-C231-D9B9-9A2C-ADAE9B5B07B3}" dt="2020-04-21T13:56:17.256" v="514"/>
          <ac:spMkLst>
            <pc:docMk/>
            <pc:sldMk cId="3161148571" sldId="283"/>
            <ac:spMk id="2" creationId="{594075EC-8E43-4435-9D90-294C456417DF}"/>
          </ac:spMkLst>
        </pc:spChg>
        <pc:spChg chg="add del mod">
          <ac:chgData name="Lee Jowett" userId="S::lee.jowett@leicester.gov.uk::b4c18200-571b-4fac-968d-92e9fa7f3d31" providerId="AD" clId="Web-{CB650928-C231-D9B9-9A2C-ADAE9B5B07B3}" dt="2020-04-21T13:56:19.756" v="516"/>
          <ac:spMkLst>
            <pc:docMk/>
            <pc:sldMk cId="3161148571" sldId="283"/>
            <ac:spMk id="6" creationId="{AA7EDF2B-EA20-4B0F-9BDE-F02743F12FB8}"/>
          </ac:spMkLst>
        </pc:spChg>
        <pc:spChg chg="mod">
          <ac:chgData name="Lee Jowett" userId="S::lee.jowett@leicester.gov.uk::b4c18200-571b-4fac-968d-92e9fa7f3d31" providerId="AD" clId="Web-{CB650928-C231-D9B9-9A2C-ADAE9B5B07B3}" dt="2020-04-21T14:09:50.241" v="593" actId="20577"/>
          <ac:spMkLst>
            <pc:docMk/>
            <pc:sldMk cId="3161148571" sldId="283"/>
            <ac:spMk id="7" creationId="{4F95A927-C31F-4234-B7B2-D702452FC5D0}"/>
          </ac:spMkLst>
        </pc:spChg>
        <pc:spChg chg="add">
          <ac:chgData name="Lee Jowett" userId="S::lee.jowett@leicester.gov.uk::b4c18200-571b-4fac-968d-92e9fa7f3d31" providerId="AD" clId="Web-{CB650928-C231-D9B9-9A2C-ADAE9B5B07B3}" dt="2020-04-21T13:56:17.756" v="515"/>
          <ac:spMkLst>
            <pc:docMk/>
            <pc:sldMk cId="3161148571" sldId="283"/>
            <ac:spMk id="9" creationId="{9F900DEE-FE85-4A55-94BC-134A99D2703B}"/>
          </ac:spMkLst>
        </pc:spChg>
        <pc:picChg chg="add">
          <ac:chgData name="Lee Jowett" userId="S::lee.jowett@leicester.gov.uk::b4c18200-571b-4fac-968d-92e9fa7f3d31" providerId="AD" clId="Web-{CB650928-C231-D9B9-9A2C-ADAE9B5B07B3}" dt="2020-04-21T14:05:34.912" v="555"/>
          <ac:picMkLst>
            <pc:docMk/>
            <pc:sldMk cId="3161148571" sldId="283"/>
            <ac:picMk id="11" creationId="{12BFD5B6-F977-475E-9029-C220088D555C}"/>
          </ac:picMkLst>
        </pc:picChg>
      </pc:sldChg>
      <pc:sldChg chg="addSp delSp modSp">
        <pc:chgData name="Lee Jowett" userId="S::lee.jowett@leicester.gov.uk::b4c18200-571b-4fac-968d-92e9fa7f3d31" providerId="AD" clId="Web-{CB650928-C231-D9B9-9A2C-ADAE9B5B07B3}" dt="2020-04-21T14:10:36.538" v="602" actId="14100"/>
        <pc:sldMkLst>
          <pc:docMk/>
          <pc:sldMk cId="3666872305" sldId="284"/>
        </pc:sldMkLst>
        <pc:spChg chg="del">
          <ac:chgData name="Lee Jowett" userId="S::lee.jowett@leicester.gov.uk::b4c18200-571b-4fac-968d-92e9fa7f3d31" providerId="AD" clId="Web-{CB650928-C231-D9B9-9A2C-ADAE9B5B07B3}" dt="2020-04-21T13:56:09.850" v="511"/>
          <ac:spMkLst>
            <pc:docMk/>
            <pc:sldMk cId="3666872305" sldId="284"/>
            <ac:spMk id="2" creationId="{594075EC-8E43-4435-9D90-294C456417DF}"/>
          </ac:spMkLst>
        </pc:spChg>
        <pc:spChg chg="mod">
          <ac:chgData name="Lee Jowett" userId="S::lee.jowett@leicester.gov.uk::b4c18200-571b-4fac-968d-92e9fa7f3d31" providerId="AD" clId="Web-{CB650928-C231-D9B9-9A2C-ADAE9B5B07B3}" dt="2020-04-21T14:10:36.538" v="602" actId="14100"/>
          <ac:spMkLst>
            <pc:docMk/>
            <pc:sldMk cId="3666872305" sldId="284"/>
            <ac:spMk id="3" creationId="{6DD866C9-3CB0-457E-A746-8E627B5A038C}"/>
          </ac:spMkLst>
        </pc:spChg>
        <pc:spChg chg="mod">
          <ac:chgData name="Lee Jowett" userId="S::lee.jowett@leicester.gov.uk::b4c18200-571b-4fac-968d-92e9fa7f3d31" providerId="AD" clId="Web-{CB650928-C231-D9B9-9A2C-ADAE9B5B07B3}" dt="2020-04-21T14:10:32.209" v="599" actId="20577"/>
          <ac:spMkLst>
            <pc:docMk/>
            <pc:sldMk cId="3666872305" sldId="284"/>
            <ac:spMk id="7" creationId="{4F95A927-C31F-4234-B7B2-D702452FC5D0}"/>
          </ac:spMkLst>
        </pc:spChg>
        <pc:spChg chg="add del mod">
          <ac:chgData name="Lee Jowett" userId="S::lee.jowett@leicester.gov.uk::b4c18200-571b-4fac-968d-92e9fa7f3d31" providerId="AD" clId="Web-{CB650928-C231-D9B9-9A2C-ADAE9B5B07B3}" dt="2020-04-21T13:56:13.553" v="513"/>
          <ac:spMkLst>
            <pc:docMk/>
            <pc:sldMk cId="3666872305" sldId="284"/>
            <ac:spMk id="9" creationId="{43627707-D784-4C1F-B99E-300BF73101B9}"/>
          </ac:spMkLst>
        </pc:spChg>
        <pc:spChg chg="add">
          <ac:chgData name="Lee Jowett" userId="S::lee.jowett@leicester.gov.uk::b4c18200-571b-4fac-968d-92e9fa7f3d31" providerId="AD" clId="Web-{CB650928-C231-D9B9-9A2C-ADAE9B5B07B3}" dt="2020-04-21T13:56:10.428" v="512"/>
          <ac:spMkLst>
            <pc:docMk/>
            <pc:sldMk cId="3666872305" sldId="284"/>
            <ac:spMk id="11" creationId="{028C0ECA-6241-4D5D-A848-518EF4079959}"/>
          </ac:spMkLst>
        </pc:spChg>
        <pc:picChg chg="add mod modCrop">
          <ac:chgData name="Lee Jowett" userId="S::lee.jowett@leicester.gov.uk::b4c18200-571b-4fac-968d-92e9fa7f3d31" providerId="AD" clId="Web-{CB650928-C231-D9B9-9A2C-ADAE9B5B07B3}" dt="2020-04-21T13:48:09.537" v="62" actId="14100"/>
          <ac:picMkLst>
            <pc:docMk/>
            <pc:sldMk cId="3666872305" sldId="284"/>
            <ac:picMk id="4" creationId="{444A230C-5882-4F0B-A976-9A0ACAB344F2}"/>
          </ac:picMkLst>
        </pc:picChg>
        <pc:picChg chg="add">
          <ac:chgData name="Lee Jowett" userId="S::lee.jowett@leicester.gov.uk::b4c18200-571b-4fac-968d-92e9fa7f3d31" providerId="AD" clId="Web-{CB650928-C231-D9B9-9A2C-ADAE9B5B07B3}" dt="2020-04-21T14:05:36.772" v="556"/>
          <ac:picMkLst>
            <pc:docMk/>
            <pc:sldMk cId="3666872305" sldId="284"/>
            <ac:picMk id="13" creationId="{1D61457F-F056-4ED8-8301-D1AEA88E199E}"/>
          </ac:picMkLst>
        </pc:picChg>
      </pc:sldChg>
      <pc:sldChg chg="addSp delSp modSp ord">
        <pc:chgData name="Lee Jowett" userId="S::lee.jowett@leicester.gov.uk::b4c18200-571b-4fac-968d-92e9fa7f3d31" providerId="AD" clId="Web-{CB650928-C231-D9B9-9A2C-ADAE9B5B07B3}" dt="2020-04-21T14:05:09.787" v="547" actId="1076"/>
        <pc:sldMkLst>
          <pc:docMk/>
          <pc:sldMk cId="2401097837" sldId="285"/>
        </pc:sldMkLst>
        <pc:spChg chg="mod">
          <ac:chgData name="Lee Jowett" userId="S::lee.jowett@leicester.gov.uk::b4c18200-571b-4fac-968d-92e9fa7f3d31" providerId="AD" clId="Web-{CB650928-C231-D9B9-9A2C-ADAE9B5B07B3}" dt="2020-04-21T13:43:50.896" v="47" actId="20577"/>
          <ac:spMkLst>
            <pc:docMk/>
            <pc:sldMk cId="2401097837" sldId="285"/>
            <ac:spMk id="2" creationId="{594075EC-8E43-4435-9D90-294C456417DF}"/>
          </ac:spMkLst>
        </pc:spChg>
        <pc:spChg chg="del">
          <ac:chgData name="Lee Jowett" userId="S::lee.jowett@leicester.gov.uk::b4c18200-571b-4fac-968d-92e9fa7f3d31" providerId="AD" clId="Web-{CB650928-C231-D9B9-9A2C-ADAE9B5B07B3}" dt="2020-04-21T13:43:01.068" v="0"/>
          <ac:spMkLst>
            <pc:docMk/>
            <pc:sldMk cId="2401097837" sldId="285"/>
            <ac:spMk id="14" creationId="{20D5D19D-0789-4518-B5DC-D47ADF69D25A}"/>
          </ac:spMkLst>
        </pc:spChg>
        <pc:spChg chg="del">
          <ac:chgData name="Lee Jowett" userId="S::lee.jowett@leicester.gov.uk::b4c18200-571b-4fac-968d-92e9fa7f3d31" providerId="AD" clId="Web-{CB650928-C231-D9B9-9A2C-ADAE9B5B07B3}" dt="2020-04-21T13:43:01.068" v="0"/>
          <ac:spMkLst>
            <pc:docMk/>
            <pc:sldMk cId="2401097837" sldId="285"/>
            <ac:spMk id="21" creationId="{B81933D1-5615-42C7-9C0B-4EB7105CCE2D}"/>
          </ac:spMkLst>
        </pc:spChg>
        <pc:spChg chg="del">
          <ac:chgData name="Lee Jowett" userId="S::lee.jowett@leicester.gov.uk::b4c18200-571b-4fac-968d-92e9fa7f3d31" providerId="AD" clId="Web-{CB650928-C231-D9B9-9A2C-ADAE9B5B07B3}" dt="2020-04-21T13:43:01.068" v="0"/>
          <ac:spMkLst>
            <pc:docMk/>
            <pc:sldMk cId="2401097837" sldId="285"/>
            <ac:spMk id="23" creationId="{19C9EAEA-39D0-4B0E-A0EB-51E7B26740B1}"/>
          </ac:spMkLst>
        </pc:spChg>
        <pc:spChg chg="add mod">
          <ac:chgData name="Lee Jowett" userId="S::lee.jowett@leicester.gov.uk::b4c18200-571b-4fac-968d-92e9fa7f3d31" providerId="AD" clId="Web-{CB650928-C231-D9B9-9A2C-ADAE9B5B07B3}" dt="2020-04-21T13:43:08.646" v="2"/>
          <ac:spMkLst>
            <pc:docMk/>
            <pc:sldMk cId="2401097837" sldId="285"/>
            <ac:spMk id="27" creationId="{60420F9C-C3F7-4FC5-BFEC-8CD5457F35C5}"/>
          </ac:spMkLst>
        </pc:spChg>
        <pc:grpChg chg="del">
          <ac:chgData name="Lee Jowett" userId="S::lee.jowett@leicester.gov.uk::b4c18200-571b-4fac-968d-92e9fa7f3d31" providerId="AD" clId="Web-{CB650928-C231-D9B9-9A2C-ADAE9B5B07B3}" dt="2020-04-21T13:43:01.068" v="0"/>
          <ac:grpSpMkLst>
            <pc:docMk/>
            <pc:sldMk cId="2401097837" sldId="285"/>
            <ac:grpSpMk id="16" creationId="{032D8612-31EB-44CF-A1D0-14FD4C705424}"/>
          </ac:grpSpMkLst>
        </pc:grpChg>
        <pc:picChg chg="add mod">
          <ac:chgData name="Lee Jowett" userId="S::lee.jowett@leicester.gov.uk::b4c18200-571b-4fac-968d-92e9fa7f3d31" providerId="AD" clId="Web-{CB650928-C231-D9B9-9A2C-ADAE9B5B07B3}" dt="2020-04-21T14:05:09.787" v="547" actId="1076"/>
          <ac:picMkLst>
            <pc:docMk/>
            <pc:sldMk cId="2401097837" sldId="285"/>
            <ac:picMk id="3" creationId="{783D1F55-A60D-4C45-BDC7-6DEDD711E2D6}"/>
          </ac:picMkLst>
        </pc:picChg>
        <pc:picChg chg="mod">
          <ac:chgData name="Lee Jowett" userId="S::lee.jowett@leicester.gov.uk::b4c18200-571b-4fac-968d-92e9fa7f3d31" providerId="AD" clId="Web-{CB650928-C231-D9B9-9A2C-ADAE9B5B07B3}" dt="2020-04-21T13:43:12.927" v="4" actId="14100"/>
          <ac:picMkLst>
            <pc:docMk/>
            <pc:sldMk cId="2401097837" sldId="285"/>
            <ac:picMk id="9" creationId="{AA00C9D8-6099-4C3B-8470-2796833D0563}"/>
          </ac:picMkLst>
        </pc:picChg>
      </pc:sldChg>
      <pc:sldChg chg="addSp delSp modSp add replId">
        <pc:chgData name="Lee Jowett" userId="S::lee.jowett@leicester.gov.uk::b4c18200-571b-4fac-968d-92e9fa7f3d31" providerId="AD" clId="Web-{CB650928-C231-D9B9-9A2C-ADAE9B5B07B3}" dt="2020-04-21T14:10:09.459" v="596" actId="20577"/>
        <pc:sldMkLst>
          <pc:docMk/>
          <pc:sldMk cId="1487776366" sldId="286"/>
        </pc:sldMkLst>
        <pc:spChg chg="mod">
          <ac:chgData name="Lee Jowett" userId="S::lee.jowett@leicester.gov.uk::b4c18200-571b-4fac-968d-92e9fa7f3d31" providerId="AD" clId="Web-{CB650928-C231-D9B9-9A2C-ADAE9B5B07B3}" dt="2020-04-21T13:56:01.959" v="508" actId="20577"/>
          <ac:spMkLst>
            <pc:docMk/>
            <pc:sldMk cId="1487776366" sldId="286"/>
            <ac:spMk id="2" creationId="{594075EC-8E43-4435-9D90-294C456417DF}"/>
          </ac:spMkLst>
        </pc:spChg>
        <pc:spChg chg="mod">
          <ac:chgData name="Lee Jowett" userId="S::lee.jowett@leicester.gov.uk::b4c18200-571b-4fac-968d-92e9fa7f3d31" providerId="AD" clId="Web-{CB650928-C231-D9B9-9A2C-ADAE9B5B07B3}" dt="2020-04-21T13:55:23.678" v="500" actId="20577"/>
          <ac:spMkLst>
            <pc:docMk/>
            <pc:sldMk cId="1487776366" sldId="286"/>
            <ac:spMk id="3" creationId="{6DD866C9-3CB0-457E-A746-8E627B5A038C}"/>
          </ac:spMkLst>
        </pc:spChg>
        <pc:spChg chg="mod">
          <ac:chgData name="Lee Jowett" userId="S::lee.jowett@leicester.gov.uk::b4c18200-571b-4fac-968d-92e9fa7f3d31" providerId="AD" clId="Web-{CB650928-C231-D9B9-9A2C-ADAE9B5B07B3}" dt="2020-04-21T14:10:09.459" v="596" actId="20577"/>
          <ac:spMkLst>
            <pc:docMk/>
            <pc:sldMk cId="1487776366" sldId="286"/>
            <ac:spMk id="7" creationId="{4F95A927-C31F-4234-B7B2-D702452FC5D0}"/>
          </ac:spMkLst>
        </pc:spChg>
        <pc:picChg chg="del">
          <ac:chgData name="Lee Jowett" userId="S::lee.jowett@leicester.gov.uk::b4c18200-571b-4fac-968d-92e9fa7f3d31" providerId="AD" clId="Web-{CB650928-C231-D9B9-9A2C-ADAE9B5B07B3}" dt="2020-04-21T13:49:32.709" v="78"/>
          <ac:picMkLst>
            <pc:docMk/>
            <pc:sldMk cId="1487776366" sldId="286"/>
            <ac:picMk id="4" creationId="{444A230C-5882-4F0B-A976-9A0ACAB344F2}"/>
          </ac:picMkLst>
        </pc:picChg>
        <pc:picChg chg="del mod">
          <ac:chgData name="Lee Jowett" userId="S::lee.jowett@leicester.gov.uk::b4c18200-571b-4fac-968d-92e9fa7f3d31" providerId="AD" clId="Web-{CB650928-C231-D9B9-9A2C-ADAE9B5B07B3}" dt="2020-04-21T13:49:03.662" v="73"/>
          <ac:picMkLst>
            <pc:docMk/>
            <pc:sldMk cId="1487776366" sldId="286"/>
            <ac:picMk id="5" creationId="{FB154D3C-28C3-4FB6-9B97-DA386B32EED8}"/>
          </ac:picMkLst>
        </pc:picChg>
        <pc:picChg chg="add mod">
          <ac:chgData name="Lee Jowett" userId="S::lee.jowett@leicester.gov.uk::b4c18200-571b-4fac-968d-92e9fa7f3d31" providerId="AD" clId="Web-{CB650928-C231-D9B9-9A2C-ADAE9B5B07B3}" dt="2020-04-21T13:49:31.271" v="77" actId="14100"/>
          <ac:picMkLst>
            <pc:docMk/>
            <pc:sldMk cId="1487776366" sldId="286"/>
            <ac:picMk id="6" creationId="{CC20BD44-651F-4CAF-BA43-8984F9C8A375}"/>
          </ac:picMkLst>
        </pc:picChg>
        <pc:picChg chg="add mod">
          <ac:chgData name="Lee Jowett" userId="S::lee.jowett@leicester.gov.uk::b4c18200-571b-4fac-968d-92e9fa7f3d31" providerId="AD" clId="Web-{CB650928-C231-D9B9-9A2C-ADAE9B5B07B3}" dt="2020-04-21T13:57:50.647" v="538"/>
          <ac:picMkLst>
            <pc:docMk/>
            <pc:sldMk cId="1487776366" sldId="286"/>
            <ac:picMk id="9" creationId="{5577408F-7885-4895-8AC4-E61AC4E4A569}"/>
          </ac:picMkLst>
        </pc:picChg>
        <pc:picChg chg="add mod">
          <ac:chgData name="Lee Jowett" userId="S::lee.jowett@leicester.gov.uk::b4c18200-571b-4fac-968d-92e9fa7f3d31" providerId="AD" clId="Web-{CB650928-C231-D9B9-9A2C-ADAE9B5B07B3}" dt="2020-04-21T13:57:50.662" v="539"/>
          <ac:picMkLst>
            <pc:docMk/>
            <pc:sldMk cId="1487776366" sldId="286"/>
            <ac:picMk id="11" creationId="{4ED29D3C-6D76-4977-991F-3079AE43939E}"/>
          </ac:picMkLst>
        </pc:picChg>
        <pc:picChg chg="add mod">
          <ac:chgData name="Lee Jowett" userId="S::lee.jowett@leicester.gov.uk::b4c18200-571b-4fac-968d-92e9fa7f3d31" providerId="AD" clId="Web-{CB650928-C231-D9B9-9A2C-ADAE9B5B07B3}" dt="2020-04-21T13:57:57.912" v="542" actId="14100"/>
          <ac:picMkLst>
            <pc:docMk/>
            <pc:sldMk cId="1487776366" sldId="286"/>
            <ac:picMk id="13" creationId="{B2C29E44-2A95-4A91-8D25-0B6EE23DF53F}"/>
          </ac:picMkLst>
        </pc:picChg>
        <pc:picChg chg="add">
          <ac:chgData name="Lee Jowett" userId="S::lee.jowett@leicester.gov.uk::b4c18200-571b-4fac-968d-92e9fa7f3d31" providerId="AD" clId="Web-{CB650928-C231-D9B9-9A2C-ADAE9B5B07B3}" dt="2020-04-21T14:05:38.240" v="557"/>
          <ac:picMkLst>
            <pc:docMk/>
            <pc:sldMk cId="1487776366" sldId="286"/>
            <ac:picMk id="16" creationId="{0F54C539-B956-48F2-857E-D1E0D48DAE13}"/>
          </ac:picMkLst>
        </pc:picChg>
      </pc:sldChg>
      <pc:sldChg chg="addSp delSp modSp new">
        <pc:chgData name="Lee Jowett" userId="S::lee.jowett@leicester.gov.uk::b4c18200-571b-4fac-968d-92e9fa7f3d31" providerId="AD" clId="Web-{CB650928-C231-D9B9-9A2C-ADAE9B5B07B3}" dt="2020-04-21T14:19:49.803" v="1325" actId="1076"/>
        <pc:sldMkLst>
          <pc:docMk/>
          <pc:sldMk cId="1872542749" sldId="287"/>
        </pc:sldMkLst>
        <pc:spChg chg="mod">
          <ac:chgData name="Lee Jowett" userId="S::lee.jowett@leicester.gov.uk::b4c18200-571b-4fac-968d-92e9fa7f3d31" providerId="AD" clId="Web-{CB650928-C231-D9B9-9A2C-ADAE9B5B07B3}" dt="2020-04-21T14:19:49.803" v="1325" actId="1076"/>
          <ac:spMkLst>
            <pc:docMk/>
            <pc:sldMk cId="1872542749" sldId="287"/>
            <ac:spMk id="2" creationId="{5DFB937F-8187-4820-AFFA-E644F6B99A55}"/>
          </ac:spMkLst>
        </pc:spChg>
        <pc:spChg chg="del">
          <ac:chgData name="Lee Jowett" userId="S::lee.jowett@leicester.gov.uk::b4c18200-571b-4fac-968d-92e9fa7f3d31" providerId="AD" clId="Web-{CB650928-C231-D9B9-9A2C-ADAE9B5B07B3}" dt="2020-04-21T14:15:08.616" v="751"/>
          <ac:spMkLst>
            <pc:docMk/>
            <pc:sldMk cId="1872542749" sldId="287"/>
            <ac:spMk id="3" creationId="{2E2695F9-C6BC-44C2-B9A5-3B21AA18B205}"/>
          </ac:spMkLst>
        </pc:spChg>
        <pc:spChg chg="add del mod">
          <ac:chgData name="Lee Jowett" userId="S::lee.jowett@leicester.gov.uk::b4c18200-571b-4fac-968d-92e9fa7f3d31" providerId="AD" clId="Web-{CB650928-C231-D9B9-9A2C-ADAE9B5B07B3}" dt="2020-04-21T14:16:16.397" v="810"/>
          <ac:spMkLst>
            <pc:docMk/>
            <pc:sldMk cId="1872542749" sldId="287"/>
            <ac:spMk id="7" creationId="{7DFBD3E7-E370-4A94-9DD9-F35FB5A7F316}"/>
          </ac:spMkLst>
        </pc:spChg>
        <pc:spChg chg="add mod">
          <ac:chgData name="Lee Jowett" userId="S::lee.jowett@leicester.gov.uk::b4c18200-571b-4fac-968d-92e9fa7f3d31" providerId="AD" clId="Web-{CB650928-C231-D9B9-9A2C-ADAE9B5B07B3}" dt="2020-04-21T14:19:43.913" v="1324" actId="14100"/>
          <ac:spMkLst>
            <pc:docMk/>
            <pc:sldMk cId="1872542749" sldId="287"/>
            <ac:spMk id="12" creationId="{216AC0B8-B2D6-4E4E-951F-0D10B9A2873D}"/>
          </ac:spMkLst>
        </pc:spChg>
        <pc:picChg chg="add del mod ord">
          <ac:chgData name="Lee Jowett" userId="S::lee.jowett@leicester.gov.uk::b4c18200-571b-4fac-968d-92e9fa7f3d31" providerId="AD" clId="Web-{CB650928-C231-D9B9-9A2C-ADAE9B5B07B3}" dt="2020-04-21T14:15:11.975" v="753"/>
          <ac:picMkLst>
            <pc:docMk/>
            <pc:sldMk cId="1872542749" sldId="287"/>
            <ac:picMk id="4" creationId="{067260C6-AFE0-4B8A-B7D1-37D2EC855F72}"/>
          </ac:picMkLst>
        </pc:picChg>
        <pc:picChg chg="add mod">
          <ac:chgData name="Lee Jowett" userId="S::lee.jowett@leicester.gov.uk::b4c18200-571b-4fac-968d-92e9fa7f3d31" providerId="AD" clId="Web-{CB650928-C231-D9B9-9A2C-ADAE9B5B07B3}" dt="2020-04-21T14:16:09.038" v="809" actId="1076"/>
          <ac:picMkLst>
            <pc:docMk/>
            <pc:sldMk cId="1872542749" sldId="287"/>
            <ac:picMk id="9" creationId="{EBCDA787-3CB8-4C46-B9CB-1D8C2C088BB5}"/>
          </ac:picMkLst>
        </pc:picChg>
        <pc:picChg chg="add mod ord modCrop">
          <ac:chgData name="Lee Jowett" userId="S::lee.jowett@leicester.gov.uk::b4c18200-571b-4fac-968d-92e9fa7f3d31" providerId="AD" clId="Web-{CB650928-C231-D9B9-9A2C-ADAE9B5B07B3}" dt="2020-04-21T14:16:39.506" v="816" actId="1076"/>
          <ac:picMkLst>
            <pc:docMk/>
            <pc:sldMk cId="1872542749" sldId="287"/>
            <ac:picMk id="10" creationId="{0FCB8407-8D80-4164-8AB8-401F6D137E1F}"/>
          </ac:picMkLst>
        </pc:picChg>
      </pc:sldChg>
      <pc:sldChg chg="addSp delSp modSp add replId">
        <pc:chgData name="Lee Jowett" userId="S::lee.jowett@leicester.gov.uk::b4c18200-571b-4fac-968d-92e9fa7f3d31" providerId="AD" clId="Web-{CB650928-C231-D9B9-9A2C-ADAE9B5B07B3}" dt="2020-04-21T14:14:49.913" v="750"/>
        <pc:sldMkLst>
          <pc:docMk/>
          <pc:sldMk cId="2264809856" sldId="288"/>
        </pc:sldMkLst>
        <pc:spChg chg="mod">
          <ac:chgData name="Lee Jowett" userId="S::lee.jowett@leicester.gov.uk::b4c18200-571b-4fac-968d-92e9fa7f3d31" providerId="AD" clId="Web-{CB650928-C231-D9B9-9A2C-ADAE9B5B07B3}" dt="2020-04-21T14:10:59.381" v="620" actId="20577"/>
          <ac:spMkLst>
            <pc:docMk/>
            <pc:sldMk cId="2264809856" sldId="288"/>
            <ac:spMk id="2" creationId="{594075EC-8E43-4435-9D90-294C456417DF}"/>
          </ac:spMkLst>
        </pc:spChg>
        <pc:spChg chg="del">
          <ac:chgData name="Lee Jowett" userId="S::lee.jowett@leicester.gov.uk::b4c18200-571b-4fac-968d-92e9fa7f3d31" providerId="AD" clId="Web-{CB650928-C231-D9B9-9A2C-ADAE9B5B07B3}" dt="2020-04-21T14:11:07.491" v="627"/>
          <ac:spMkLst>
            <pc:docMk/>
            <pc:sldMk cId="2264809856" sldId="288"/>
            <ac:spMk id="3" creationId="{6DD866C9-3CB0-457E-A746-8E627B5A038C}"/>
          </ac:spMkLst>
        </pc:spChg>
        <pc:spChg chg="add del mod">
          <ac:chgData name="Lee Jowett" userId="S::lee.jowett@leicester.gov.uk::b4c18200-571b-4fac-968d-92e9fa7f3d31" providerId="AD" clId="Web-{CB650928-C231-D9B9-9A2C-ADAE9B5B07B3}" dt="2020-04-21T14:13:13.366" v="737"/>
          <ac:spMkLst>
            <pc:docMk/>
            <pc:sldMk cId="2264809856" sldId="288"/>
            <ac:spMk id="5" creationId="{D3E9C9CC-8CD5-4379-B0E1-7695473B2108}"/>
          </ac:spMkLst>
        </pc:spChg>
        <pc:spChg chg="del">
          <ac:chgData name="Lee Jowett" userId="S::lee.jowett@leicester.gov.uk::b4c18200-571b-4fac-968d-92e9fa7f3d31" providerId="AD" clId="Web-{CB650928-C231-D9B9-9A2C-ADAE9B5B07B3}" dt="2020-04-21T14:11:12.225" v="628"/>
          <ac:spMkLst>
            <pc:docMk/>
            <pc:sldMk cId="2264809856" sldId="288"/>
            <ac:spMk id="7" creationId="{4F95A927-C31F-4234-B7B2-D702452FC5D0}"/>
          </ac:spMkLst>
        </pc:spChg>
        <pc:spChg chg="add del mod">
          <ac:chgData name="Lee Jowett" userId="S::lee.jowett@leicester.gov.uk::b4c18200-571b-4fac-968d-92e9fa7f3d31" providerId="AD" clId="Web-{CB650928-C231-D9B9-9A2C-ADAE9B5B07B3}" dt="2020-04-21T14:13:36.210" v="741"/>
          <ac:spMkLst>
            <pc:docMk/>
            <pc:sldMk cId="2264809856" sldId="288"/>
            <ac:spMk id="17" creationId="{946B775C-5898-43FA-9A42-3C7D8EC8C88E}"/>
          </ac:spMkLst>
        </pc:spChg>
        <pc:picChg chg="del">
          <ac:chgData name="Lee Jowett" userId="S::lee.jowett@leicester.gov.uk::b4c18200-571b-4fac-968d-92e9fa7f3d31" providerId="AD" clId="Web-{CB650928-C231-D9B9-9A2C-ADAE9B5B07B3}" dt="2020-04-21T14:11:03.397" v="626"/>
          <ac:picMkLst>
            <pc:docMk/>
            <pc:sldMk cId="2264809856" sldId="288"/>
            <ac:picMk id="6" creationId="{CC20BD44-651F-4CAF-BA43-8984F9C8A375}"/>
          </ac:picMkLst>
        </pc:picChg>
        <pc:picChg chg="add del mod ord">
          <ac:chgData name="Lee Jowett" userId="S::lee.jowett@leicester.gov.uk::b4c18200-571b-4fac-968d-92e9fa7f3d31" providerId="AD" clId="Web-{CB650928-C231-D9B9-9A2C-ADAE9B5B07B3}" dt="2020-04-21T14:13:28.553" v="740"/>
          <ac:picMkLst>
            <pc:docMk/>
            <pc:sldMk cId="2264809856" sldId="288"/>
            <ac:picMk id="8" creationId="{63666645-D4AB-4F40-8662-3470D0A7F7D6}"/>
          </ac:picMkLst>
        </pc:picChg>
        <pc:picChg chg="del">
          <ac:chgData name="Lee Jowett" userId="S::lee.jowett@leicester.gov.uk::b4c18200-571b-4fac-968d-92e9fa7f3d31" providerId="AD" clId="Web-{CB650928-C231-D9B9-9A2C-ADAE9B5B07B3}" dt="2020-04-21T14:11:03.397" v="625"/>
          <ac:picMkLst>
            <pc:docMk/>
            <pc:sldMk cId="2264809856" sldId="288"/>
            <ac:picMk id="9" creationId="{5577408F-7885-4895-8AC4-E61AC4E4A569}"/>
          </ac:picMkLst>
        </pc:picChg>
        <pc:picChg chg="del">
          <ac:chgData name="Lee Jowett" userId="S::lee.jowett@leicester.gov.uk::b4c18200-571b-4fac-968d-92e9fa7f3d31" providerId="AD" clId="Web-{CB650928-C231-D9B9-9A2C-ADAE9B5B07B3}" dt="2020-04-21T14:11:03.397" v="624"/>
          <ac:picMkLst>
            <pc:docMk/>
            <pc:sldMk cId="2264809856" sldId="288"/>
            <ac:picMk id="11" creationId="{4ED29D3C-6D76-4977-991F-3079AE43939E}"/>
          </ac:picMkLst>
        </pc:picChg>
        <pc:picChg chg="add del mod">
          <ac:chgData name="Lee Jowett" userId="S::lee.jowett@leicester.gov.uk::b4c18200-571b-4fac-968d-92e9fa7f3d31" providerId="AD" clId="Web-{CB650928-C231-D9B9-9A2C-ADAE9B5B07B3}" dt="2020-04-21T14:13:26.631" v="739"/>
          <ac:picMkLst>
            <pc:docMk/>
            <pc:sldMk cId="2264809856" sldId="288"/>
            <ac:picMk id="12" creationId="{96E26229-1F20-459B-9314-832A13F7F1C8}"/>
          </ac:picMkLst>
        </pc:picChg>
        <pc:picChg chg="del">
          <ac:chgData name="Lee Jowett" userId="S::lee.jowett@leicester.gov.uk::b4c18200-571b-4fac-968d-92e9fa7f3d31" providerId="AD" clId="Web-{CB650928-C231-D9B9-9A2C-ADAE9B5B07B3}" dt="2020-04-21T14:11:03.397" v="623"/>
          <ac:picMkLst>
            <pc:docMk/>
            <pc:sldMk cId="2264809856" sldId="288"/>
            <ac:picMk id="13" creationId="{B2C29E44-2A95-4A91-8D25-0B6EE23DF53F}"/>
          </ac:picMkLst>
        </pc:picChg>
        <pc:picChg chg="mod">
          <ac:chgData name="Lee Jowett" userId="S::lee.jowett@leicester.gov.uk::b4c18200-571b-4fac-968d-92e9fa7f3d31" providerId="AD" clId="Web-{CB650928-C231-D9B9-9A2C-ADAE9B5B07B3}" dt="2020-04-21T14:14:43.710" v="748" actId="1076"/>
          <ac:picMkLst>
            <pc:docMk/>
            <pc:sldMk cId="2264809856" sldId="288"/>
            <ac:picMk id="16" creationId="{0F54C539-B956-48F2-857E-D1E0D48DAE13}"/>
          </ac:picMkLst>
        </pc:picChg>
        <pc:picChg chg="add mod ord">
          <ac:chgData name="Lee Jowett" userId="S::lee.jowett@leicester.gov.uk::b4c18200-571b-4fac-968d-92e9fa7f3d31" providerId="AD" clId="Web-{CB650928-C231-D9B9-9A2C-ADAE9B5B07B3}" dt="2020-04-21T14:14:49.913" v="750"/>
          <ac:picMkLst>
            <pc:docMk/>
            <pc:sldMk cId="2264809856" sldId="288"/>
            <ac:picMk id="18" creationId="{2DB735F2-399C-4758-83AB-6D47F670306E}"/>
          </ac:picMkLst>
        </pc:picChg>
      </pc:sldChg>
      <pc:sldChg chg="addSp modSp new">
        <pc:chgData name="Lee Jowett" userId="S::lee.jowett@leicester.gov.uk::b4c18200-571b-4fac-968d-92e9fa7f3d31" providerId="AD" clId="Web-{CB650928-C231-D9B9-9A2C-ADAE9B5B07B3}" dt="2020-04-21T14:41:25.444" v="2411" actId="1076"/>
        <pc:sldMkLst>
          <pc:docMk/>
          <pc:sldMk cId="4065706349" sldId="289"/>
        </pc:sldMkLst>
        <pc:picChg chg="add mod">
          <ac:chgData name="Lee Jowett" userId="S::lee.jowett@leicester.gov.uk::b4c18200-571b-4fac-968d-92e9fa7f3d31" providerId="AD" clId="Web-{CB650928-C231-D9B9-9A2C-ADAE9B5B07B3}" dt="2020-04-21T14:41:25.444" v="2411" actId="1076"/>
          <ac:picMkLst>
            <pc:docMk/>
            <pc:sldMk cId="4065706349" sldId="289"/>
            <ac:picMk id="3" creationId="{E154D21C-D5CD-463D-A6EE-45A42803C54F}"/>
          </ac:picMkLst>
        </pc:picChg>
      </pc:sldChg>
      <pc:sldChg chg="addSp delSp modSp add replId">
        <pc:chgData name="Lee Jowett" userId="S::lee.jowett@leicester.gov.uk::b4c18200-571b-4fac-968d-92e9fa7f3d31" providerId="AD" clId="Web-{CB650928-C231-D9B9-9A2C-ADAE9B5B07B3}" dt="2020-04-21T14:40:13.491" v="2407" actId="1076"/>
        <pc:sldMkLst>
          <pc:docMk/>
          <pc:sldMk cId="3775226229" sldId="290"/>
        </pc:sldMkLst>
        <pc:spChg chg="mod">
          <ac:chgData name="Lee Jowett" userId="S::lee.jowett@leicester.gov.uk::b4c18200-571b-4fac-968d-92e9fa7f3d31" providerId="AD" clId="Web-{CB650928-C231-D9B9-9A2C-ADAE9B5B07B3}" dt="2020-04-21T14:40:04.679" v="2405" actId="1076"/>
          <ac:spMkLst>
            <pc:docMk/>
            <pc:sldMk cId="3775226229" sldId="290"/>
            <ac:spMk id="2" creationId="{CF3F8C29-53FE-441F-ABD8-67FCAAEC18AC}"/>
          </ac:spMkLst>
        </pc:spChg>
        <pc:spChg chg="del mod">
          <ac:chgData name="Lee Jowett" userId="S::lee.jowett@leicester.gov.uk::b4c18200-571b-4fac-968d-92e9fa7f3d31" providerId="AD" clId="Web-{CB650928-C231-D9B9-9A2C-ADAE9B5B07B3}" dt="2020-04-21T14:37:33.382" v="2401"/>
          <ac:spMkLst>
            <pc:docMk/>
            <pc:sldMk cId="3775226229" sldId="290"/>
            <ac:spMk id="5" creationId="{392587AA-E5AE-4FD4-8D6A-4875A66918D5}"/>
          </ac:spMkLst>
        </pc:spChg>
        <pc:picChg chg="add mod">
          <ac:chgData name="Lee Jowett" userId="S::lee.jowett@leicester.gov.uk::b4c18200-571b-4fac-968d-92e9fa7f3d31" providerId="AD" clId="Web-{CB650928-C231-D9B9-9A2C-ADAE9B5B07B3}" dt="2020-04-21T14:40:13.491" v="2407" actId="1076"/>
          <ac:picMkLst>
            <pc:docMk/>
            <pc:sldMk cId="3775226229" sldId="290"/>
            <ac:picMk id="3" creationId="{46CC8C0E-3DA4-437B-90DB-2D0CAF76B084}"/>
          </ac:picMkLst>
        </pc:picChg>
        <pc:picChg chg="del">
          <ac:chgData name="Lee Jowett" userId="S::lee.jowett@leicester.gov.uk::b4c18200-571b-4fac-968d-92e9fa7f3d31" providerId="AD" clId="Web-{CB650928-C231-D9B9-9A2C-ADAE9B5B07B3}" dt="2020-04-21T14:37:29.116" v="2397"/>
          <ac:picMkLst>
            <pc:docMk/>
            <pc:sldMk cId="3775226229" sldId="290"/>
            <ac:picMk id="4" creationId="{A29FF3D5-847C-4766-A359-A2D218340DB1}"/>
          </ac:picMkLst>
        </pc:picChg>
      </pc:sldChg>
    </pc:docChg>
  </pc:docChgLst>
  <pc:docChgLst>
    <pc:chgData name="Amy Peace" userId="S::amy.peace@leicester.gov.uk::caef7dc3-0d83-4f8b-849b-f17cf985f9e9" providerId="AD" clId="Web-{9A2B91B7-8BAE-499F-BA14-606CB5DBB1F2}"/>
    <pc:docChg chg="modSld">
      <pc:chgData name="Amy Peace" userId="S::amy.peace@leicester.gov.uk::caef7dc3-0d83-4f8b-849b-f17cf985f9e9" providerId="AD" clId="Web-{9A2B91B7-8BAE-499F-BA14-606CB5DBB1F2}" dt="2020-04-22T08:36:59.082" v="297" actId="20577"/>
      <pc:docMkLst>
        <pc:docMk/>
      </pc:docMkLst>
      <pc:sldChg chg="modSp">
        <pc:chgData name="Amy Peace" userId="S::amy.peace@leicester.gov.uk::caef7dc3-0d83-4f8b-849b-f17cf985f9e9" providerId="AD" clId="Web-{9A2B91B7-8BAE-499F-BA14-606CB5DBB1F2}" dt="2020-04-22T08:31:16.814" v="220" actId="20577"/>
        <pc:sldMkLst>
          <pc:docMk/>
          <pc:sldMk cId="3946519191" sldId="258"/>
        </pc:sldMkLst>
        <pc:spChg chg="mod">
          <ac:chgData name="Amy Peace" userId="S::amy.peace@leicester.gov.uk::caef7dc3-0d83-4f8b-849b-f17cf985f9e9" providerId="AD" clId="Web-{9A2B91B7-8BAE-499F-BA14-606CB5DBB1F2}" dt="2020-04-22T08:31:16.814" v="220" actId="20577"/>
          <ac:spMkLst>
            <pc:docMk/>
            <pc:sldMk cId="3946519191" sldId="258"/>
            <ac:spMk id="3" creationId="{E50CFA65-FAB1-4529-8EAE-5B9043C09908}"/>
          </ac:spMkLst>
        </pc:spChg>
      </pc:sldChg>
      <pc:sldChg chg="modSp">
        <pc:chgData name="Amy Peace" userId="S::amy.peace@leicester.gov.uk::caef7dc3-0d83-4f8b-849b-f17cf985f9e9" providerId="AD" clId="Web-{9A2B91B7-8BAE-499F-BA14-606CB5DBB1F2}" dt="2020-04-22T08:31:33.986" v="230" actId="20577"/>
        <pc:sldMkLst>
          <pc:docMk/>
          <pc:sldMk cId="3396303939" sldId="259"/>
        </pc:sldMkLst>
        <pc:spChg chg="mod">
          <ac:chgData name="Amy Peace" userId="S::amy.peace@leicester.gov.uk::caef7dc3-0d83-4f8b-849b-f17cf985f9e9" providerId="AD" clId="Web-{9A2B91B7-8BAE-499F-BA14-606CB5DBB1F2}" dt="2020-04-22T08:31:33.986" v="230" actId="20577"/>
          <ac:spMkLst>
            <pc:docMk/>
            <pc:sldMk cId="3396303939" sldId="259"/>
            <ac:spMk id="6" creationId="{D99557EC-A6A0-4C65-B098-DF467F90BBA5}"/>
          </ac:spMkLst>
        </pc:spChg>
      </pc:sldChg>
      <pc:sldChg chg="modSp">
        <pc:chgData name="Amy Peace" userId="S::amy.peace@leicester.gov.uk::caef7dc3-0d83-4f8b-849b-f17cf985f9e9" providerId="AD" clId="Web-{9A2B91B7-8BAE-499F-BA14-606CB5DBB1F2}" dt="2020-04-22T08:27:23.890" v="129" actId="1076"/>
        <pc:sldMkLst>
          <pc:docMk/>
          <pc:sldMk cId="3743779763" sldId="261"/>
        </pc:sldMkLst>
        <pc:spChg chg="mod">
          <ac:chgData name="Amy Peace" userId="S::amy.peace@leicester.gov.uk::caef7dc3-0d83-4f8b-849b-f17cf985f9e9" providerId="AD" clId="Web-{9A2B91B7-8BAE-499F-BA14-606CB5DBB1F2}" dt="2020-04-22T08:27:23.890" v="129" actId="1076"/>
          <ac:spMkLst>
            <pc:docMk/>
            <pc:sldMk cId="3743779763" sldId="261"/>
            <ac:spMk id="3" creationId="{E0B61B41-2B95-4E86-BBBC-34AE00F5AECA}"/>
          </ac:spMkLst>
        </pc:spChg>
      </pc:sldChg>
      <pc:sldChg chg="modSp">
        <pc:chgData name="Amy Peace" userId="S::amy.peace@leicester.gov.uk::caef7dc3-0d83-4f8b-849b-f17cf985f9e9" providerId="AD" clId="Web-{9A2B91B7-8BAE-499F-BA14-606CB5DBB1F2}" dt="2020-04-22T08:21:32.839" v="44" actId="14100"/>
        <pc:sldMkLst>
          <pc:docMk/>
          <pc:sldMk cId="1362260283" sldId="262"/>
        </pc:sldMkLst>
        <pc:spChg chg="mod">
          <ac:chgData name="Amy Peace" userId="S::amy.peace@leicester.gov.uk::caef7dc3-0d83-4f8b-849b-f17cf985f9e9" providerId="AD" clId="Web-{9A2B91B7-8BAE-499F-BA14-606CB5DBB1F2}" dt="2020-04-22T08:21:32.839" v="44" actId="14100"/>
          <ac:spMkLst>
            <pc:docMk/>
            <pc:sldMk cId="1362260283" sldId="262"/>
            <ac:spMk id="3" creationId="{24E98E51-A193-4087-9499-CF2F2B23E83F}"/>
          </ac:spMkLst>
        </pc:spChg>
      </pc:sldChg>
      <pc:sldChg chg="modSp">
        <pc:chgData name="Amy Peace" userId="S::amy.peace@leicester.gov.uk::caef7dc3-0d83-4f8b-849b-f17cf985f9e9" providerId="AD" clId="Web-{9A2B91B7-8BAE-499F-BA14-606CB5DBB1F2}" dt="2020-04-22T08:23:56.856" v="52" actId="14100"/>
        <pc:sldMkLst>
          <pc:docMk/>
          <pc:sldMk cId="1235712839" sldId="267"/>
        </pc:sldMkLst>
        <pc:spChg chg="mod">
          <ac:chgData name="Amy Peace" userId="S::amy.peace@leicester.gov.uk::caef7dc3-0d83-4f8b-849b-f17cf985f9e9" providerId="AD" clId="Web-{9A2B91B7-8BAE-499F-BA14-606CB5DBB1F2}" dt="2020-04-22T08:23:48.731" v="48" actId="20577"/>
          <ac:spMkLst>
            <pc:docMk/>
            <pc:sldMk cId="1235712839" sldId="267"/>
            <ac:spMk id="4" creationId="{47860234-342B-4416-8F21-757D04D286BA}"/>
          </ac:spMkLst>
        </pc:spChg>
        <pc:spChg chg="mod">
          <ac:chgData name="Amy Peace" userId="S::amy.peace@leicester.gov.uk::caef7dc3-0d83-4f8b-849b-f17cf985f9e9" providerId="AD" clId="Web-{9A2B91B7-8BAE-499F-BA14-606CB5DBB1F2}" dt="2020-04-22T08:23:38.934" v="45" actId="1076"/>
          <ac:spMkLst>
            <pc:docMk/>
            <pc:sldMk cId="1235712839" sldId="267"/>
            <ac:spMk id="6" creationId="{3295A773-9780-49EF-A019-123399D39126}"/>
          </ac:spMkLst>
        </pc:spChg>
        <pc:picChg chg="mod">
          <ac:chgData name="Amy Peace" userId="S::amy.peace@leicester.gov.uk::caef7dc3-0d83-4f8b-849b-f17cf985f9e9" providerId="AD" clId="Web-{9A2B91B7-8BAE-499F-BA14-606CB5DBB1F2}" dt="2020-04-22T08:23:56.856" v="52" actId="14100"/>
          <ac:picMkLst>
            <pc:docMk/>
            <pc:sldMk cId="1235712839" sldId="267"/>
            <ac:picMk id="3" creationId="{5F8D9F3A-37D4-4BC8-9454-283AE14B7FAB}"/>
          </ac:picMkLst>
        </pc:picChg>
        <pc:picChg chg="mod">
          <ac:chgData name="Amy Peace" userId="S::amy.peace@leicester.gov.uk::caef7dc3-0d83-4f8b-849b-f17cf985f9e9" providerId="AD" clId="Web-{9A2B91B7-8BAE-499F-BA14-606CB5DBB1F2}" dt="2020-04-22T08:23:54.169" v="51" actId="1076"/>
          <ac:picMkLst>
            <pc:docMk/>
            <pc:sldMk cId="1235712839" sldId="267"/>
            <ac:picMk id="5" creationId="{0ED72E88-2199-405D-92D4-1DE7AC18D4CD}"/>
          </ac:picMkLst>
        </pc:picChg>
      </pc:sldChg>
      <pc:sldChg chg="modSp">
        <pc:chgData name="Amy Peace" userId="S::amy.peace@leicester.gov.uk::caef7dc3-0d83-4f8b-849b-f17cf985f9e9" providerId="AD" clId="Web-{9A2B91B7-8BAE-499F-BA14-606CB5DBB1F2}" dt="2020-04-22T08:36:40.410" v="290" actId="20577"/>
        <pc:sldMkLst>
          <pc:docMk/>
          <pc:sldMk cId="1194401005" sldId="268"/>
        </pc:sldMkLst>
        <pc:spChg chg="mod">
          <ac:chgData name="Amy Peace" userId="S::amy.peace@leicester.gov.uk::caef7dc3-0d83-4f8b-849b-f17cf985f9e9" providerId="AD" clId="Web-{9A2B91B7-8BAE-499F-BA14-606CB5DBB1F2}" dt="2020-04-22T08:24:44.357" v="54" actId="1076"/>
          <ac:spMkLst>
            <pc:docMk/>
            <pc:sldMk cId="1194401005" sldId="268"/>
            <ac:spMk id="2" creationId="{40593A33-B128-4B1B-BB07-5319EF77FEBF}"/>
          </ac:spMkLst>
        </pc:spChg>
        <pc:spChg chg="mod">
          <ac:chgData name="Amy Peace" userId="S::amy.peace@leicester.gov.uk::caef7dc3-0d83-4f8b-849b-f17cf985f9e9" providerId="AD" clId="Web-{9A2B91B7-8BAE-499F-BA14-606CB5DBB1F2}" dt="2020-04-22T08:36:40.410" v="290" actId="20577"/>
          <ac:spMkLst>
            <pc:docMk/>
            <pc:sldMk cId="1194401005" sldId="268"/>
            <ac:spMk id="5" creationId="{1D41CC32-4FC0-4067-89B3-C005944CB3F0}"/>
          </ac:spMkLst>
        </pc:spChg>
      </pc:sldChg>
      <pc:sldChg chg="modSp">
        <pc:chgData name="Amy Peace" userId="S::amy.peace@leicester.gov.uk::caef7dc3-0d83-4f8b-849b-f17cf985f9e9" providerId="AD" clId="Web-{9A2B91B7-8BAE-499F-BA14-606CB5DBB1F2}" dt="2020-04-22T08:36:59.082" v="296" actId="20577"/>
        <pc:sldMkLst>
          <pc:docMk/>
          <pc:sldMk cId="1343891671" sldId="270"/>
        </pc:sldMkLst>
        <pc:spChg chg="mod">
          <ac:chgData name="Amy Peace" userId="S::amy.peace@leicester.gov.uk::caef7dc3-0d83-4f8b-849b-f17cf985f9e9" providerId="AD" clId="Web-{9A2B91B7-8BAE-499F-BA14-606CB5DBB1F2}" dt="2020-04-22T08:36:59.082" v="296" actId="20577"/>
          <ac:spMkLst>
            <pc:docMk/>
            <pc:sldMk cId="1343891671" sldId="270"/>
            <ac:spMk id="7" creationId="{F5CAAC79-4993-4493-AA2A-3D220DA339F4}"/>
          </ac:spMkLst>
        </pc:spChg>
        <pc:spChg chg="mod">
          <ac:chgData name="Amy Peace" userId="S::amy.peace@leicester.gov.uk::caef7dc3-0d83-4f8b-849b-f17cf985f9e9" providerId="AD" clId="Web-{9A2B91B7-8BAE-499F-BA14-606CB5DBB1F2}" dt="2020-04-22T08:24:56.263" v="55" actId="1076"/>
          <ac:spMkLst>
            <pc:docMk/>
            <pc:sldMk cId="1343891671" sldId="270"/>
            <ac:spMk id="8" creationId="{7F4810C4-D956-4CBB-92F6-8E0AD02400FF}"/>
          </ac:spMkLst>
        </pc:spChg>
      </pc:sldChg>
      <pc:sldChg chg="modSp">
        <pc:chgData name="Amy Peace" userId="S::amy.peace@leicester.gov.uk::caef7dc3-0d83-4f8b-849b-f17cf985f9e9" providerId="AD" clId="Web-{9A2B91B7-8BAE-499F-BA14-606CB5DBB1F2}" dt="2020-04-22T08:25:28.529" v="77" actId="20577"/>
        <pc:sldMkLst>
          <pc:docMk/>
          <pc:sldMk cId="3510273" sldId="271"/>
        </pc:sldMkLst>
        <pc:spChg chg="mod">
          <ac:chgData name="Amy Peace" userId="S::amy.peace@leicester.gov.uk::caef7dc3-0d83-4f8b-849b-f17cf985f9e9" providerId="AD" clId="Web-{9A2B91B7-8BAE-499F-BA14-606CB5DBB1F2}" dt="2020-04-22T08:25:28.529" v="77" actId="20577"/>
          <ac:spMkLst>
            <pc:docMk/>
            <pc:sldMk cId="3510273" sldId="271"/>
            <ac:spMk id="5" creationId="{CD1CB4FD-8519-4A2D-A396-48C39F18FCE3}"/>
          </ac:spMkLst>
        </pc:spChg>
      </pc:sldChg>
      <pc:sldChg chg="modSp">
        <pc:chgData name="Amy Peace" userId="S::amy.peace@leicester.gov.uk::caef7dc3-0d83-4f8b-849b-f17cf985f9e9" providerId="AD" clId="Web-{9A2B91B7-8BAE-499F-BA14-606CB5DBB1F2}" dt="2020-04-22T08:25:49.717" v="95" actId="20577"/>
        <pc:sldMkLst>
          <pc:docMk/>
          <pc:sldMk cId="2684696855" sldId="273"/>
        </pc:sldMkLst>
        <pc:spChg chg="mod">
          <ac:chgData name="Amy Peace" userId="S::amy.peace@leicester.gov.uk::caef7dc3-0d83-4f8b-849b-f17cf985f9e9" providerId="AD" clId="Web-{9A2B91B7-8BAE-499F-BA14-606CB5DBB1F2}" dt="2020-04-22T08:25:49.717" v="95" actId="20577"/>
          <ac:spMkLst>
            <pc:docMk/>
            <pc:sldMk cId="2684696855" sldId="273"/>
            <ac:spMk id="11" creationId="{F6434150-A541-4A4D-939B-570C8EF19B95}"/>
          </ac:spMkLst>
        </pc:spChg>
      </pc:sldChg>
      <pc:sldChg chg="modSp">
        <pc:chgData name="Amy Peace" userId="S::amy.peace@leicester.gov.uk::caef7dc3-0d83-4f8b-849b-f17cf985f9e9" providerId="AD" clId="Web-{9A2B91B7-8BAE-499F-BA14-606CB5DBB1F2}" dt="2020-04-22T08:26:09.389" v="109"/>
        <pc:sldMkLst>
          <pc:docMk/>
          <pc:sldMk cId="421981516" sldId="274"/>
        </pc:sldMkLst>
        <pc:spChg chg="mod">
          <ac:chgData name="Amy Peace" userId="S::amy.peace@leicester.gov.uk::caef7dc3-0d83-4f8b-849b-f17cf985f9e9" providerId="AD" clId="Web-{9A2B91B7-8BAE-499F-BA14-606CB5DBB1F2}" dt="2020-04-22T08:26:05.342" v="107" actId="20577"/>
          <ac:spMkLst>
            <pc:docMk/>
            <pc:sldMk cId="421981516" sldId="274"/>
            <ac:spMk id="5" creationId="{BA5643E9-6218-40B5-89F6-4BDC0C88119F}"/>
          </ac:spMkLst>
        </pc:spChg>
        <pc:spChg chg="mod">
          <ac:chgData name="Amy Peace" userId="S::amy.peace@leicester.gov.uk::caef7dc3-0d83-4f8b-849b-f17cf985f9e9" providerId="AD" clId="Web-{9A2B91B7-8BAE-499F-BA14-606CB5DBB1F2}" dt="2020-04-22T08:26:09.389" v="109"/>
          <ac:spMkLst>
            <pc:docMk/>
            <pc:sldMk cId="421981516" sldId="274"/>
            <ac:spMk id="17" creationId="{A3A511E8-2DA4-4DBB-9E70-A70C04262594}"/>
          </ac:spMkLst>
        </pc:spChg>
      </pc:sldChg>
      <pc:sldChg chg="modSp">
        <pc:chgData name="Amy Peace" userId="S::amy.peace@leicester.gov.uk::caef7dc3-0d83-4f8b-849b-f17cf985f9e9" providerId="AD" clId="Web-{9A2B91B7-8BAE-499F-BA14-606CB5DBB1F2}" dt="2020-04-22T08:26:25.936" v="114" actId="20577"/>
        <pc:sldMkLst>
          <pc:docMk/>
          <pc:sldMk cId="304270638" sldId="275"/>
        </pc:sldMkLst>
        <pc:spChg chg="mod">
          <ac:chgData name="Amy Peace" userId="S::amy.peace@leicester.gov.uk::caef7dc3-0d83-4f8b-849b-f17cf985f9e9" providerId="AD" clId="Web-{9A2B91B7-8BAE-499F-BA14-606CB5DBB1F2}" dt="2020-04-22T08:26:25.936" v="114" actId="20577"/>
          <ac:spMkLst>
            <pc:docMk/>
            <pc:sldMk cId="304270638" sldId="275"/>
            <ac:spMk id="9" creationId="{F6333922-2140-4CFB-998D-3F40BAC0AB9E}"/>
          </ac:spMkLst>
        </pc:spChg>
      </pc:sldChg>
      <pc:sldChg chg="modSp">
        <pc:chgData name="Amy Peace" userId="S::amy.peace@leicester.gov.uk::caef7dc3-0d83-4f8b-849b-f17cf985f9e9" providerId="AD" clId="Web-{9A2B91B7-8BAE-499F-BA14-606CB5DBB1F2}" dt="2020-04-22T08:32:58.768" v="236" actId="1076"/>
        <pc:sldMkLst>
          <pc:docMk/>
          <pc:sldMk cId="541870188" sldId="276"/>
        </pc:sldMkLst>
        <pc:spChg chg="mod">
          <ac:chgData name="Amy Peace" userId="S::amy.peace@leicester.gov.uk::caef7dc3-0d83-4f8b-849b-f17cf985f9e9" providerId="AD" clId="Web-{9A2B91B7-8BAE-499F-BA14-606CB5DBB1F2}" dt="2020-04-22T08:13:24.382" v="8" actId="20577"/>
          <ac:spMkLst>
            <pc:docMk/>
            <pc:sldMk cId="541870188" sldId="276"/>
            <ac:spMk id="10" creationId="{39B1C2BA-454D-4386-ADDD-1747816825F5}"/>
          </ac:spMkLst>
        </pc:spChg>
        <pc:picChg chg="mod">
          <ac:chgData name="Amy Peace" userId="S::amy.peace@leicester.gov.uk::caef7dc3-0d83-4f8b-849b-f17cf985f9e9" providerId="AD" clId="Web-{9A2B91B7-8BAE-499F-BA14-606CB5DBB1F2}" dt="2020-04-22T08:32:54.955" v="235" actId="1076"/>
          <ac:picMkLst>
            <pc:docMk/>
            <pc:sldMk cId="541870188" sldId="276"/>
            <ac:picMk id="4" creationId="{ABFB1576-E15C-440D-B456-335F1112B2CD}"/>
          </ac:picMkLst>
        </pc:picChg>
        <pc:picChg chg="mod">
          <ac:chgData name="Amy Peace" userId="S::amy.peace@leicester.gov.uk::caef7dc3-0d83-4f8b-849b-f17cf985f9e9" providerId="AD" clId="Web-{9A2B91B7-8BAE-499F-BA14-606CB5DBB1F2}" dt="2020-04-22T08:32:58.768" v="236" actId="1076"/>
          <ac:picMkLst>
            <pc:docMk/>
            <pc:sldMk cId="541870188" sldId="276"/>
            <ac:picMk id="7" creationId="{19650E17-6255-4D5D-856C-54F2B2E447D0}"/>
          </ac:picMkLst>
        </pc:picChg>
      </pc:sldChg>
      <pc:sldChg chg="addSp delSp modSp">
        <pc:chgData name="Amy Peace" userId="S::amy.peace@leicester.gov.uk::caef7dc3-0d83-4f8b-849b-f17cf985f9e9" providerId="AD" clId="Web-{9A2B91B7-8BAE-499F-BA14-606CB5DBB1F2}" dt="2020-04-22T08:15:04.367" v="31" actId="20577"/>
        <pc:sldMkLst>
          <pc:docMk/>
          <pc:sldMk cId="889516551" sldId="277"/>
        </pc:sldMkLst>
        <pc:spChg chg="add del mod">
          <ac:chgData name="Amy Peace" userId="S::amy.peace@leicester.gov.uk::caef7dc3-0d83-4f8b-849b-f17cf985f9e9" providerId="AD" clId="Web-{9A2B91B7-8BAE-499F-BA14-606CB5DBB1F2}" dt="2020-04-22T08:15:04.367" v="31" actId="20577"/>
          <ac:spMkLst>
            <pc:docMk/>
            <pc:sldMk cId="889516551" sldId="277"/>
            <ac:spMk id="2" creationId="{F65EB969-171C-4B85-9B40-5315EA9A166F}"/>
          </ac:spMkLst>
        </pc:spChg>
        <pc:spChg chg="add del mod">
          <ac:chgData name="Amy Peace" userId="S::amy.peace@leicester.gov.uk::caef7dc3-0d83-4f8b-849b-f17cf985f9e9" providerId="AD" clId="Web-{9A2B91B7-8BAE-499F-BA14-606CB5DBB1F2}" dt="2020-04-22T08:15:00.289" v="27"/>
          <ac:spMkLst>
            <pc:docMk/>
            <pc:sldMk cId="889516551" sldId="277"/>
            <ac:spMk id="4" creationId="{B09DC7F0-0949-473E-8C84-40E0C4DD3D93}"/>
          </ac:spMkLst>
        </pc:spChg>
        <pc:spChg chg="del mod">
          <ac:chgData name="Amy Peace" userId="S::amy.peace@leicester.gov.uk::caef7dc3-0d83-4f8b-849b-f17cf985f9e9" providerId="AD" clId="Web-{9A2B91B7-8BAE-499F-BA14-606CB5DBB1F2}" dt="2020-04-22T08:14:02.773" v="18"/>
          <ac:spMkLst>
            <pc:docMk/>
            <pc:sldMk cId="889516551" sldId="277"/>
            <ac:spMk id="8" creationId="{A1114E8D-A066-4C3F-99A2-C38D827ED261}"/>
          </ac:spMkLst>
        </pc:spChg>
      </pc:sldChg>
      <pc:sldChg chg="modSp">
        <pc:chgData name="Amy Peace" userId="S::amy.peace@leicester.gov.uk::caef7dc3-0d83-4f8b-849b-f17cf985f9e9" providerId="AD" clId="Web-{9A2B91B7-8BAE-499F-BA14-606CB5DBB1F2}" dt="2020-04-22T08:33:48.002" v="241" actId="1076"/>
        <pc:sldMkLst>
          <pc:docMk/>
          <pc:sldMk cId="2684760943" sldId="278"/>
        </pc:sldMkLst>
        <pc:spChg chg="mod">
          <ac:chgData name="Amy Peace" userId="S::amy.peace@leicester.gov.uk::caef7dc3-0d83-4f8b-849b-f17cf985f9e9" providerId="AD" clId="Web-{9A2B91B7-8BAE-499F-BA14-606CB5DBB1F2}" dt="2020-04-22T08:32:24.971" v="233" actId="20577"/>
          <ac:spMkLst>
            <pc:docMk/>
            <pc:sldMk cId="2684760943" sldId="278"/>
            <ac:spMk id="3" creationId="{6DD866C9-3CB0-457E-A746-8E627B5A038C}"/>
          </ac:spMkLst>
        </pc:spChg>
        <pc:picChg chg="mod">
          <ac:chgData name="Amy Peace" userId="S::amy.peace@leicester.gov.uk::caef7dc3-0d83-4f8b-849b-f17cf985f9e9" providerId="AD" clId="Web-{9A2B91B7-8BAE-499F-BA14-606CB5DBB1F2}" dt="2020-04-22T08:33:48.002" v="241" actId="1076"/>
          <ac:picMkLst>
            <pc:docMk/>
            <pc:sldMk cId="2684760943" sldId="278"/>
            <ac:picMk id="5" creationId="{D01A1AF8-1A3D-477F-9ABE-A04BAF0B8B78}"/>
          </ac:picMkLst>
        </pc:picChg>
        <pc:picChg chg="mod">
          <ac:chgData name="Amy Peace" userId="S::amy.peace@leicester.gov.uk::caef7dc3-0d83-4f8b-849b-f17cf985f9e9" providerId="AD" clId="Web-{9A2B91B7-8BAE-499F-BA14-606CB5DBB1F2}" dt="2020-04-22T08:33:43.784" v="240" actId="1076"/>
          <ac:picMkLst>
            <pc:docMk/>
            <pc:sldMk cId="2684760943" sldId="278"/>
            <ac:picMk id="8" creationId="{CBE6596B-1040-4E5D-BF1A-2D8131EDF0CC}"/>
          </ac:picMkLst>
        </pc:picChg>
      </pc:sldChg>
      <pc:sldChg chg="modSp">
        <pc:chgData name="Amy Peace" userId="S::amy.peace@leicester.gov.uk::caef7dc3-0d83-4f8b-849b-f17cf985f9e9" providerId="AD" clId="Web-{9A2B91B7-8BAE-499F-BA14-606CB5DBB1F2}" dt="2020-04-22T08:33:57.299" v="242" actId="14100"/>
        <pc:sldMkLst>
          <pc:docMk/>
          <pc:sldMk cId="301459619" sldId="282"/>
        </pc:sldMkLst>
        <pc:picChg chg="mod">
          <ac:chgData name="Amy Peace" userId="S::amy.peace@leicester.gov.uk::caef7dc3-0d83-4f8b-849b-f17cf985f9e9" providerId="AD" clId="Web-{9A2B91B7-8BAE-499F-BA14-606CB5DBB1F2}" dt="2020-04-22T08:33:57.299" v="242" actId="14100"/>
          <ac:picMkLst>
            <pc:docMk/>
            <pc:sldMk cId="301459619" sldId="282"/>
            <ac:picMk id="11" creationId="{40BF1ACB-B490-45C3-AE9C-3CEDEFC4B836}"/>
          </ac:picMkLst>
        </pc:picChg>
      </pc:sldChg>
      <pc:sldChg chg="modSp">
        <pc:chgData name="Amy Peace" userId="S::amy.peace@leicester.gov.uk::caef7dc3-0d83-4f8b-849b-f17cf985f9e9" providerId="AD" clId="Web-{9A2B91B7-8BAE-499F-BA14-606CB5DBB1F2}" dt="2020-04-22T08:34:34.644" v="253" actId="14100"/>
        <pc:sldMkLst>
          <pc:docMk/>
          <pc:sldMk cId="3161148571" sldId="283"/>
        </pc:sldMkLst>
        <pc:picChg chg="mod">
          <ac:chgData name="Amy Peace" userId="S::amy.peace@leicester.gov.uk::caef7dc3-0d83-4f8b-849b-f17cf985f9e9" providerId="AD" clId="Web-{9A2B91B7-8BAE-499F-BA14-606CB5DBB1F2}" dt="2020-04-22T08:34:23.706" v="249" actId="14100"/>
          <ac:picMkLst>
            <pc:docMk/>
            <pc:sldMk cId="3161148571" sldId="283"/>
            <ac:picMk id="4" creationId="{249580B6-A7FC-4FA3-A314-E9C54EB9A6D5}"/>
          </ac:picMkLst>
        </pc:picChg>
        <pc:picChg chg="mod">
          <ac:chgData name="Amy Peace" userId="S::amy.peace@leicester.gov.uk::caef7dc3-0d83-4f8b-849b-f17cf985f9e9" providerId="AD" clId="Web-{9A2B91B7-8BAE-499F-BA14-606CB5DBB1F2}" dt="2020-04-22T08:34:32.300" v="252" actId="14100"/>
          <ac:picMkLst>
            <pc:docMk/>
            <pc:sldMk cId="3161148571" sldId="283"/>
            <ac:picMk id="8" creationId="{60F1DDC6-38C7-488B-B3CA-845E2F1C45DB}"/>
          </ac:picMkLst>
        </pc:picChg>
        <pc:picChg chg="mod">
          <ac:chgData name="Amy Peace" userId="S::amy.peace@leicester.gov.uk::caef7dc3-0d83-4f8b-849b-f17cf985f9e9" providerId="AD" clId="Web-{9A2B91B7-8BAE-499F-BA14-606CB5DBB1F2}" dt="2020-04-22T08:34:34.644" v="253" actId="14100"/>
          <ac:picMkLst>
            <pc:docMk/>
            <pc:sldMk cId="3161148571" sldId="283"/>
            <ac:picMk id="12" creationId="{9130E181-64BD-4BB5-8A01-10BFF00DC745}"/>
          </ac:picMkLst>
        </pc:picChg>
      </pc:sldChg>
      <pc:sldChg chg="modSp">
        <pc:chgData name="Amy Peace" userId="S::amy.peace@leicester.gov.uk::caef7dc3-0d83-4f8b-849b-f17cf985f9e9" providerId="AD" clId="Web-{9A2B91B7-8BAE-499F-BA14-606CB5DBB1F2}" dt="2020-04-22T08:35:32.441" v="278" actId="20577"/>
        <pc:sldMkLst>
          <pc:docMk/>
          <pc:sldMk cId="3666872305" sldId="284"/>
        </pc:sldMkLst>
        <pc:spChg chg="mod">
          <ac:chgData name="Amy Peace" userId="S::amy.peace@leicester.gov.uk::caef7dc3-0d83-4f8b-849b-f17cf985f9e9" providerId="AD" clId="Web-{9A2B91B7-8BAE-499F-BA14-606CB5DBB1F2}" dt="2020-04-22T08:35:32.441" v="278" actId="20577"/>
          <ac:spMkLst>
            <pc:docMk/>
            <pc:sldMk cId="3666872305" sldId="284"/>
            <ac:spMk id="3" creationId="{6DD866C9-3CB0-457E-A746-8E627B5A038C}"/>
          </ac:spMkLst>
        </pc:spChg>
        <pc:picChg chg="mod">
          <ac:chgData name="Amy Peace" userId="S::amy.peace@leicester.gov.uk::caef7dc3-0d83-4f8b-849b-f17cf985f9e9" providerId="AD" clId="Web-{9A2B91B7-8BAE-499F-BA14-606CB5DBB1F2}" dt="2020-04-22T08:34:55.941" v="259" actId="1076"/>
          <ac:picMkLst>
            <pc:docMk/>
            <pc:sldMk cId="3666872305" sldId="284"/>
            <ac:picMk id="4" creationId="{444A230C-5882-4F0B-A976-9A0ACAB344F2}"/>
          </ac:picMkLst>
        </pc:picChg>
      </pc:sldChg>
      <pc:sldChg chg="modSp">
        <pc:chgData name="Amy Peace" userId="S::amy.peace@leicester.gov.uk::caef7dc3-0d83-4f8b-849b-f17cf985f9e9" providerId="AD" clId="Web-{9A2B91B7-8BAE-499F-BA14-606CB5DBB1F2}" dt="2020-04-22T08:21:15.777" v="36" actId="20577"/>
        <pc:sldMkLst>
          <pc:docMk/>
          <pc:sldMk cId="1872542749" sldId="287"/>
        </pc:sldMkLst>
        <pc:spChg chg="mod">
          <ac:chgData name="Amy Peace" userId="S::amy.peace@leicester.gov.uk::caef7dc3-0d83-4f8b-849b-f17cf985f9e9" providerId="AD" clId="Web-{9A2B91B7-8BAE-499F-BA14-606CB5DBB1F2}" dt="2020-04-22T08:21:15.777" v="36" actId="20577"/>
          <ac:spMkLst>
            <pc:docMk/>
            <pc:sldMk cId="1872542749" sldId="287"/>
            <ac:spMk id="12" creationId="{216AC0B8-B2D6-4E4E-951F-0D10B9A2873D}"/>
          </ac:spMkLst>
        </pc:spChg>
      </pc:sldChg>
      <pc:sldChg chg="modSp">
        <pc:chgData name="Amy Peace" userId="S::amy.peace@leicester.gov.uk::caef7dc3-0d83-4f8b-849b-f17cf985f9e9" providerId="AD" clId="Web-{9A2B91B7-8BAE-499F-BA14-606CB5DBB1F2}" dt="2020-04-22T08:36:05.988" v="281" actId="1076"/>
        <pc:sldMkLst>
          <pc:docMk/>
          <pc:sldMk cId="4065706349" sldId="289"/>
        </pc:sldMkLst>
        <pc:picChg chg="mod">
          <ac:chgData name="Amy Peace" userId="S::amy.peace@leicester.gov.uk::caef7dc3-0d83-4f8b-849b-f17cf985f9e9" providerId="AD" clId="Web-{9A2B91B7-8BAE-499F-BA14-606CB5DBB1F2}" dt="2020-04-22T08:36:05.988" v="281" actId="1076"/>
          <ac:picMkLst>
            <pc:docMk/>
            <pc:sldMk cId="4065706349" sldId="289"/>
            <ac:picMk id="3" creationId="{E154D21C-D5CD-463D-A6EE-45A42803C54F}"/>
          </ac:picMkLst>
        </pc:picChg>
      </pc:sldChg>
      <pc:sldChg chg="modSp">
        <pc:chgData name="Amy Peace" userId="S::amy.peace@leicester.gov.uk::caef7dc3-0d83-4f8b-849b-f17cf985f9e9" providerId="AD" clId="Web-{9A2B91B7-8BAE-499F-BA14-606CB5DBB1F2}" dt="2020-04-22T08:35:58.488" v="280" actId="1076"/>
        <pc:sldMkLst>
          <pc:docMk/>
          <pc:sldMk cId="3775226229" sldId="290"/>
        </pc:sldMkLst>
        <pc:picChg chg="mod">
          <ac:chgData name="Amy Peace" userId="S::amy.peace@leicester.gov.uk::caef7dc3-0d83-4f8b-849b-f17cf985f9e9" providerId="AD" clId="Web-{9A2B91B7-8BAE-499F-BA14-606CB5DBB1F2}" dt="2020-04-22T08:35:58.488" v="280" actId="1076"/>
          <ac:picMkLst>
            <pc:docMk/>
            <pc:sldMk cId="3775226229" sldId="290"/>
            <ac:picMk id="3" creationId="{46CC8C0E-3DA4-437B-90DB-2D0CAF76B084}"/>
          </ac:picMkLst>
        </pc:picChg>
      </pc:sldChg>
      <pc:sldChg chg="modSp">
        <pc:chgData name="Amy Peace" userId="S::amy.peace@leicester.gov.uk::caef7dc3-0d83-4f8b-849b-f17cf985f9e9" providerId="AD" clId="Web-{9A2B91B7-8BAE-499F-BA14-606CB5DBB1F2}" dt="2020-04-22T08:26:49.124" v="125" actId="20577"/>
        <pc:sldMkLst>
          <pc:docMk/>
          <pc:sldMk cId="2662995030" sldId="292"/>
        </pc:sldMkLst>
        <pc:spChg chg="mod">
          <ac:chgData name="Amy Peace" userId="S::amy.peace@leicester.gov.uk::caef7dc3-0d83-4f8b-849b-f17cf985f9e9" providerId="AD" clId="Web-{9A2B91B7-8BAE-499F-BA14-606CB5DBB1F2}" dt="2020-04-22T08:26:33.202" v="118" actId="20577"/>
          <ac:spMkLst>
            <pc:docMk/>
            <pc:sldMk cId="2662995030" sldId="292"/>
            <ac:spMk id="10" creationId="{875E0B7B-CFB6-4918-8426-32C4032BAC9B}"/>
          </ac:spMkLst>
        </pc:spChg>
        <pc:spChg chg="mod">
          <ac:chgData name="Amy Peace" userId="S::amy.peace@leicester.gov.uk::caef7dc3-0d83-4f8b-849b-f17cf985f9e9" providerId="AD" clId="Web-{9A2B91B7-8BAE-499F-BA14-606CB5DBB1F2}" dt="2020-04-22T08:26:49.124" v="125" actId="20577"/>
          <ac:spMkLst>
            <pc:docMk/>
            <pc:sldMk cId="2662995030" sldId="292"/>
            <ac:spMk id="11" creationId="{A6E1DFFA-44C5-49AD-903B-8D38BE3C48A7}"/>
          </ac:spMkLst>
        </pc:spChg>
      </pc:sldChg>
      <pc:sldChg chg="modSp">
        <pc:chgData name="Amy Peace" userId="S::amy.peace@leicester.gov.uk::caef7dc3-0d83-4f8b-849b-f17cf985f9e9" providerId="AD" clId="Web-{9A2B91B7-8BAE-499F-BA14-606CB5DBB1F2}" dt="2020-04-22T08:27:30.702" v="132" actId="20577"/>
        <pc:sldMkLst>
          <pc:docMk/>
          <pc:sldMk cId="1265127301" sldId="294"/>
        </pc:sldMkLst>
        <pc:spChg chg="mod">
          <ac:chgData name="Amy Peace" userId="S::amy.peace@leicester.gov.uk::caef7dc3-0d83-4f8b-849b-f17cf985f9e9" providerId="AD" clId="Web-{9A2B91B7-8BAE-499F-BA14-606CB5DBB1F2}" dt="2020-04-22T08:27:30.702" v="132" actId="20577"/>
          <ac:spMkLst>
            <pc:docMk/>
            <pc:sldMk cId="1265127301" sldId="294"/>
            <ac:spMk id="9" creationId="{3F703078-1206-433E-B022-AB01DC301B41}"/>
          </ac:spMkLst>
        </pc:spChg>
      </pc:sldChg>
      <pc:sldChg chg="modSp">
        <pc:chgData name="Amy Peace" userId="S::amy.peace@leicester.gov.uk::caef7dc3-0d83-4f8b-849b-f17cf985f9e9" providerId="AD" clId="Web-{9A2B91B7-8BAE-499F-BA14-606CB5DBB1F2}" dt="2020-04-22T08:28:27.906" v="177" actId="20577"/>
        <pc:sldMkLst>
          <pc:docMk/>
          <pc:sldMk cId="2803720957" sldId="295"/>
        </pc:sldMkLst>
        <pc:spChg chg="mod">
          <ac:chgData name="Amy Peace" userId="S::amy.peace@leicester.gov.uk::caef7dc3-0d83-4f8b-849b-f17cf985f9e9" providerId="AD" clId="Web-{9A2B91B7-8BAE-499F-BA14-606CB5DBB1F2}" dt="2020-04-22T08:28:27.906" v="177" actId="20577"/>
          <ac:spMkLst>
            <pc:docMk/>
            <pc:sldMk cId="2803720957" sldId="295"/>
            <ac:spMk id="4" creationId="{3EFABCE1-337B-4762-B89C-C5A4DA9B0EF2}"/>
          </ac:spMkLst>
        </pc:spChg>
      </pc:sldChg>
      <pc:sldChg chg="modSp">
        <pc:chgData name="Amy Peace" userId="S::amy.peace@leicester.gov.uk::caef7dc3-0d83-4f8b-849b-f17cf985f9e9" providerId="AD" clId="Web-{9A2B91B7-8BAE-499F-BA14-606CB5DBB1F2}" dt="2020-04-22T08:28:04.031" v="168" actId="20577"/>
        <pc:sldMkLst>
          <pc:docMk/>
          <pc:sldMk cId="609242336" sldId="296"/>
        </pc:sldMkLst>
        <pc:spChg chg="mod">
          <ac:chgData name="Amy Peace" userId="S::amy.peace@leicester.gov.uk::caef7dc3-0d83-4f8b-849b-f17cf985f9e9" providerId="AD" clId="Web-{9A2B91B7-8BAE-499F-BA14-606CB5DBB1F2}" dt="2020-04-22T08:28:04.031" v="168" actId="20577"/>
          <ac:spMkLst>
            <pc:docMk/>
            <pc:sldMk cId="609242336" sldId="296"/>
            <ac:spMk id="8" creationId="{37EC4373-242E-4F6D-84C9-36DB1E4152A1}"/>
          </ac:spMkLst>
        </pc:spChg>
      </pc:sldChg>
      <pc:sldChg chg="modSp">
        <pc:chgData name="Amy Peace" userId="S::amy.peace@leicester.gov.uk::caef7dc3-0d83-4f8b-849b-f17cf985f9e9" providerId="AD" clId="Web-{9A2B91B7-8BAE-499F-BA14-606CB5DBB1F2}" dt="2020-04-22T08:28:45.890" v="190"/>
        <pc:sldMkLst>
          <pc:docMk/>
          <pc:sldMk cId="2755039134" sldId="297"/>
        </pc:sldMkLst>
        <pc:spChg chg="mod">
          <ac:chgData name="Amy Peace" userId="S::amy.peace@leicester.gov.uk::caef7dc3-0d83-4f8b-849b-f17cf985f9e9" providerId="AD" clId="Web-{9A2B91B7-8BAE-499F-BA14-606CB5DBB1F2}" dt="2020-04-22T08:28:44.687" v="188" actId="20577"/>
          <ac:spMkLst>
            <pc:docMk/>
            <pc:sldMk cId="2755039134" sldId="297"/>
            <ac:spMk id="5" creationId="{BA5643E9-6218-40B5-89F6-4BDC0C88119F}"/>
          </ac:spMkLst>
        </pc:spChg>
        <pc:spChg chg="mod">
          <ac:chgData name="Amy Peace" userId="S::amy.peace@leicester.gov.uk::caef7dc3-0d83-4f8b-849b-f17cf985f9e9" providerId="AD" clId="Web-{9A2B91B7-8BAE-499F-BA14-606CB5DBB1F2}" dt="2020-04-22T08:28:45.890" v="190"/>
          <ac:spMkLst>
            <pc:docMk/>
            <pc:sldMk cId="2755039134" sldId="297"/>
            <ac:spMk id="17" creationId="{A3A511E8-2DA4-4DBB-9E70-A70C04262594}"/>
          </ac:spMkLst>
        </pc:spChg>
        <pc:picChg chg="mod">
          <ac:chgData name="Amy Peace" userId="S::amy.peace@leicester.gov.uk::caef7dc3-0d83-4f8b-849b-f17cf985f9e9" providerId="AD" clId="Web-{9A2B91B7-8BAE-499F-BA14-606CB5DBB1F2}" dt="2020-04-22T08:28:32.203" v="179" actId="14100"/>
          <ac:picMkLst>
            <pc:docMk/>
            <pc:sldMk cId="2755039134" sldId="297"/>
            <ac:picMk id="4" creationId="{21433C55-BB7E-4DDF-B66A-49AF9EB5A88F}"/>
          </ac:picMkLst>
        </pc:picChg>
      </pc:sldChg>
      <pc:sldChg chg="modSp">
        <pc:chgData name="Amy Peace" userId="S::amy.peace@leicester.gov.uk::caef7dc3-0d83-4f8b-849b-f17cf985f9e9" providerId="AD" clId="Web-{9A2B91B7-8BAE-499F-BA14-606CB5DBB1F2}" dt="2020-04-22T08:27:39.312" v="138" actId="20577"/>
        <pc:sldMkLst>
          <pc:docMk/>
          <pc:sldMk cId="3654077476" sldId="298"/>
        </pc:sldMkLst>
        <pc:spChg chg="mod">
          <ac:chgData name="Amy Peace" userId="S::amy.peace@leicester.gov.uk::caef7dc3-0d83-4f8b-849b-f17cf985f9e9" providerId="AD" clId="Web-{9A2B91B7-8BAE-499F-BA14-606CB5DBB1F2}" dt="2020-04-22T08:27:39.312" v="138" actId="20577"/>
          <ac:spMkLst>
            <pc:docMk/>
            <pc:sldMk cId="3654077476" sldId="298"/>
            <ac:spMk id="14" creationId="{A8B06877-2000-4ADC-914B-29BD3C9EF61C}"/>
          </ac:spMkLst>
        </pc:spChg>
      </pc:sldChg>
      <pc:sldChg chg="modSp">
        <pc:chgData name="Amy Peace" userId="S::amy.peace@leicester.gov.uk::caef7dc3-0d83-4f8b-849b-f17cf985f9e9" providerId="AD" clId="Web-{9A2B91B7-8BAE-499F-BA14-606CB5DBB1F2}" dt="2020-04-22T08:30:59.423" v="209" actId="1076"/>
        <pc:sldMkLst>
          <pc:docMk/>
          <pc:sldMk cId="2616504193" sldId="300"/>
        </pc:sldMkLst>
        <pc:picChg chg="mod">
          <ac:chgData name="Amy Peace" userId="S::amy.peace@leicester.gov.uk::caef7dc3-0d83-4f8b-849b-f17cf985f9e9" providerId="AD" clId="Web-{9A2B91B7-8BAE-499F-BA14-606CB5DBB1F2}" dt="2020-04-22T08:30:59.423" v="209" actId="1076"/>
          <ac:picMkLst>
            <pc:docMk/>
            <pc:sldMk cId="2616504193" sldId="300"/>
            <ac:picMk id="6" creationId="{61EC37B2-6F2E-4400-AA99-BD79813A0256}"/>
          </ac:picMkLst>
        </pc:picChg>
        <pc:picChg chg="mod">
          <ac:chgData name="Amy Peace" userId="S::amy.peace@leicester.gov.uk::caef7dc3-0d83-4f8b-849b-f17cf985f9e9" providerId="AD" clId="Web-{9A2B91B7-8BAE-499F-BA14-606CB5DBB1F2}" dt="2020-04-22T08:30:54.204" v="208" actId="14100"/>
          <ac:picMkLst>
            <pc:docMk/>
            <pc:sldMk cId="2616504193" sldId="300"/>
            <ac:picMk id="10" creationId="{EC91DB58-DA43-456E-996C-B67AC195FECB}"/>
          </ac:picMkLst>
        </pc:picChg>
        <pc:picChg chg="mod">
          <ac:chgData name="Amy Peace" userId="S::amy.peace@leicester.gov.uk::caef7dc3-0d83-4f8b-849b-f17cf985f9e9" providerId="AD" clId="Web-{9A2B91B7-8BAE-499F-BA14-606CB5DBB1F2}" dt="2020-04-22T08:30:41.485" v="205" actId="1076"/>
          <ac:picMkLst>
            <pc:docMk/>
            <pc:sldMk cId="2616504193" sldId="300"/>
            <ac:picMk id="14" creationId="{75C64A53-2859-4539-9BCA-735521EA3F46}"/>
          </ac:picMkLst>
        </pc:picChg>
        <pc:picChg chg="mod">
          <ac:chgData name="Amy Peace" userId="S::amy.peace@leicester.gov.uk::caef7dc3-0d83-4f8b-849b-f17cf985f9e9" providerId="AD" clId="Web-{9A2B91B7-8BAE-499F-BA14-606CB5DBB1F2}" dt="2020-04-22T08:30:35.032" v="204" actId="1076"/>
          <ac:picMkLst>
            <pc:docMk/>
            <pc:sldMk cId="2616504193" sldId="300"/>
            <ac:picMk id="18" creationId="{0E7237D7-AF1D-4E46-801F-FB3AA9780B38}"/>
          </ac:picMkLst>
        </pc:picChg>
      </pc:sldChg>
      <pc:sldChg chg="modSp">
        <pc:chgData name="Amy Peace" userId="S::amy.peace@leicester.gov.uk::caef7dc3-0d83-4f8b-849b-f17cf985f9e9" providerId="AD" clId="Web-{9A2B91B7-8BAE-499F-BA14-606CB5DBB1F2}" dt="2020-04-22T08:30:22.376" v="202" actId="20577"/>
        <pc:sldMkLst>
          <pc:docMk/>
          <pc:sldMk cId="420954490" sldId="304"/>
        </pc:sldMkLst>
        <pc:spChg chg="mod">
          <ac:chgData name="Amy Peace" userId="S::amy.peace@leicester.gov.uk::caef7dc3-0d83-4f8b-849b-f17cf985f9e9" providerId="AD" clId="Web-{9A2B91B7-8BAE-499F-BA14-606CB5DBB1F2}" dt="2020-04-22T08:30:08.313" v="195" actId="20577"/>
          <ac:spMkLst>
            <pc:docMk/>
            <pc:sldMk cId="420954490" sldId="304"/>
            <ac:spMk id="2" creationId="{F73A25A7-5373-4AAA-B3A1-E85CF17BF0AE}"/>
          </ac:spMkLst>
        </pc:spChg>
        <pc:spChg chg="mod">
          <ac:chgData name="Amy Peace" userId="S::amy.peace@leicester.gov.uk::caef7dc3-0d83-4f8b-849b-f17cf985f9e9" providerId="AD" clId="Web-{9A2B91B7-8BAE-499F-BA14-606CB5DBB1F2}" dt="2020-04-22T08:30:22.376" v="202" actId="20577"/>
          <ac:spMkLst>
            <pc:docMk/>
            <pc:sldMk cId="420954490" sldId="304"/>
            <ac:spMk id="3" creationId="{BB4ADB73-6CC2-461E-82D4-76E076F9F6BF}"/>
          </ac:spMkLst>
        </pc:spChg>
      </pc:sldChg>
    </pc:docChg>
  </pc:docChgLst>
  <pc:docChgLst>
    <pc:chgData name="Amy Peace" userId="S::amy.peace@leicester.gov.uk::caef7dc3-0d83-4f8b-849b-f17cf985f9e9" providerId="AD" clId="Web-{51A9E3D8-CB08-4A60-B4B4-D4E6BFC459C8}"/>
    <pc:docChg chg="addSld modSld addMainMaster delMainMaster">
      <pc:chgData name="Amy Peace" userId="S::amy.peace@leicester.gov.uk::caef7dc3-0d83-4f8b-849b-f17cf985f9e9" providerId="AD" clId="Web-{51A9E3D8-CB08-4A60-B4B4-D4E6BFC459C8}" dt="2020-04-20T17:00:28.086" v="346" actId="20577"/>
      <pc:docMkLst>
        <pc:docMk/>
      </pc:docMkLst>
      <pc:sldChg chg="delSp modSp mod modClrScheme delDesignElem chgLayout">
        <pc:chgData name="Amy Peace" userId="S::amy.peace@leicester.gov.uk::caef7dc3-0d83-4f8b-849b-f17cf985f9e9" providerId="AD" clId="Web-{51A9E3D8-CB08-4A60-B4B4-D4E6BFC459C8}" dt="2020-04-20T16:52:54.935" v="185"/>
        <pc:sldMkLst>
          <pc:docMk/>
          <pc:sldMk cId="899484424" sldId="256"/>
        </pc:sldMkLst>
        <pc:spChg chg="mod ord">
          <ac:chgData name="Amy Peace" userId="S::amy.peace@leicester.gov.uk::caef7dc3-0d83-4f8b-849b-f17cf985f9e9" providerId="AD" clId="Web-{51A9E3D8-CB08-4A60-B4B4-D4E6BFC459C8}" dt="2020-04-20T16:52:54.935" v="185"/>
          <ac:spMkLst>
            <pc:docMk/>
            <pc:sldMk cId="899484424" sldId="256"/>
            <ac:spMk id="2" creationId="{23749A2C-639D-4222-8B5A-9EEF7D3835E2}"/>
          </ac:spMkLst>
        </pc:spChg>
        <pc:spChg chg="mod ord">
          <ac:chgData name="Amy Peace" userId="S::amy.peace@leicester.gov.uk::caef7dc3-0d83-4f8b-849b-f17cf985f9e9" providerId="AD" clId="Web-{51A9E3D8-CB08-4A60-B4B4-D4E6BFC459C8}" dt="2020-04-20T16:52:54.935" v="185"/>
          <ac:spMkLst>
            <pc:docMk/>
            <pc:sldMk cId="899484424" sldId="256"/>
            <ac:spMk id="3" creationId="{3DCFFD74-8732-46D0-A805-FC99D462827D}"/>
          </ac:spMkLst>
        </pc:spChg>
        <pc:spChg chg="del">
          <ac:chgData name="Amy Peace" userId="S::amy.peace@leicester.gov.uk::caef7dc3-0d83-4f8b-849b-f17cf985f9e9" providerId="AD" clId="Web-{51A9E3D8-CB08-4A60-B4B4-D4E6BFC459C8}" dt="2020-04-20T16:50:10.609" v="151"/>
          <ac:spMkLst>
            <pc:docMk/>
            <pc:sldMk cId="899484424" sldId="256"/>
            <ac:spMk id="8" creationId="{23962611-DFD5-4092-AAFD-559E3DFCE2C9}"/>
          </ac:spMkLst>
        </pc:spChg>
        <pc:picChg chg="del">
          <ac:chgData name="Amy Peace" userId="S::amy.peace@leicester.gov.uk::caef7dc3-0d83-4f8b-849b-f17cf985f9e9" providerId="AD" clId="Web-{51A9E3D8-CB08-4A60-B4B4-D4E6BFC459C8}" dt="2020-04-20T16:50:10.609" v="151"/>
          <ac:picMkLst>
            <pc:docMk/>
            <pc:sldMk cId="899484424" sldId="256"/>
            <ac:picMk id="10" creationId="{2270F1FA-0425-408F-9861-80BF5AFB276D}"/>
          </ac:picMkLst>
        </pc:picChg>
      </pc:sldChg>
      <pc:sldChg chg="delSp modSp mod modClrScheme delDesignElem chgLayout">
        <pc:chgData name="Amy Peace" userId="S::amy.peace@leicester.gov.uk::caef7dc3-0d83-4f8b-849b-f17cf985f9e9" providerId="AD" clId="Web-{51A9E3D8-CB08-4A60-B4B4-D4E6BFC459C8}" dt="2020-04-20T16:52:54.935" v="185"/>
        <pc:sldMkLst>
          <pc:docMk/>
          <pc:sldMk cId="106024778" sldId="257"/>
        </pc:sldMkLst>
        <pc:spChg chg="mod ord">
          <ac:chgData name="Amy Peace" userId="S::amy.peace@leicester.gov.uk::caef7dc3-0d83-4f8b-849b-f17cf985f9e9" providerId="AD" clId="Web-{51A9E3D8-CB08-4A60-B4B4-D4E6BFC459C8}" dt="2020-04-20T16:52:54.935" v="185"/>
          <ac:spMkLst>
            <pc:docMk/>
            <pc:sldMk cId="106024778" sldId="257"/>
            <ac:spMk id="2" creationId="{45568680-1F6E-4073-8B45-306811ED2065}"/>
          </ac:spMkLst>
        </pc:spChg>
        <pc:spChg chg="mod ord">
          <ac:chgData name="Amy Peace" userId="S::amy.peace@leicester.gov.uk::caef7dc3-0d83-4f8b-849b-f17cf985f9e9" providerId="AD" clId="Web-{51A9E3D8-CB08-4A60-B4B4-D4E6BFC459C8}" dt="2020-04-20T16:52:54.935" v="185"/>
          <ac:spMkLst>
            <pc:docMk/>
            <pc:sldMk cId="106024778" sldId="257"/>
            <ac:spMk id="3" creationId="{DD2D824A-FFCF-4A60-8009-B0A78D08C93B}"/>
          </ac:spMkLst>
        </pc:spChg>
        <pc:spChg chg="del">
          <ac:chgData name="Amy Peace" userId="S::amy.peace@leicester.gov.uk::caef7dc3-0d83-4f8b-849b-f17cf985f9e9" providerId="AD" clId="Web-{51A9E3D8-CB08-4A60-B4B4-D4E6BFC459C8}" dt="2020-04-20T16:50:10.609" v="151"/>
          <ac:spMkLst>
            <pc:docMk/>
            <pc:sldMk cId="106024778" sldId="257"/>
            <ac:spMk id="8" creationId="{3B854194-185D-494D-905C-7C7CB2E30F6E}"/>
          </ac:spMkLst>
        </pc:spChg>
        <pc:spChg chg="del">
          <ac:chgData name="Amy Peace" userId="S::amy.peace@leicester.gov.uk::caef7dc3-0d83-4f8b-849b-f17cf985f9e9" providerId="AD" clId="Web-{51A9E3D8-CB08-4A60-B4B4-D4E6BFC459C8}" dt="2020-04-20T16:50:10.609" v="151"/>
          <ac:spMkLst>
            <pc:docMk/>
            <pc:sldMk cId="106024778" sldId="257"/>
            <ac:spMk id="10" creationId="{B4F5FA0D-0104-4987-8241-EFF7C85B88DE}"/>
          </ac:spMkLst>
        </pc:spChg>
        <pc:picChg chg="del">
          <ac:chgData name="Amy Peace" userId="S::amy.peace@leicester.gov.uk::caef7dc3-0d83-4f8b-849b-f17cf985f9e9" providerId="AD" clId="Web-{51A9E3D8-CB08-4A60-B4B4-D4E6BFC459C8}" dt="2020-04-20T16:50:10.609" v="151"/>
          <ac:picMkLst>
            <pc:docMk/>
            <pc:sldMk cId="106024778" sldId="257"/>
            <ac:picMk id="12" creationId="{2897127E-6CEF-446C-BE87-93B7C46E49D1}"/>
          </ac:picMkLst>
        </pc:picChg>
      </pc:sldChg>
      <pc:sldChg chg="addSp delSp modSp mod setBg modClrScheme chgLayout">
        <pc:chgData name="Amy Peace" userId="S::amy.peace@leicester.gov.uk::caef7dc3-0d83-4f8b-849b-f17cf985f9e9" providerId="AD" clId="Web-{51A9E3D8-CB08-4A60-B4B4-D4E6BFC459C8}" dt="2020-04-20T16:52:54.935" v="185"/>
        <pc:sldMkLst>
          <pc:docMk/>
          <pc:sldMk cId="3946519191" sldId="258"/>
        </pc:sldMkLst>
        <pc:spChg chg="mod ord">
          <ac:chgData name="Amy Peace" userId="S::amy.peace@leicester.gov.uk::caef7dc3-0d83-4f8b-849b-f17cf985f9e9" providerId="AD" clId="Web-{51A9E3D8-CB08-4A60-B4B4-D4E6BFC459C8}" dt="2020-04-20T16:52:54.935" v="185"/>
          <ac:spMkLst>
            <pc:docMk/>
            <pc:sldMk cId="3946519191" sldId="258"/>
            <ac:spMk id="2" creationId="{A86AD6C6-96D9-4325-8A7D-4318B778DDFC}"/>
          </ac:spMkLst>
        </pc:spChg>
        <pc:spChg chg="mod ord">
          <ac:chgData name="Amy Peace" userId="S::amy.peace@leicester.gov.uk::caef7dc3-0d83-4f8b-849b-f17cf985f9e9" providerId="AD" clId="Web-{51A9E3D8-CB08-4A60-B4B4-D4E6BFC459C8}" dt="2020-04-20T16:52:54.935" v="185"/>
          <ac:spMkLst>
            <pc:docMk/>
            <pc:sldMk cId="3946519191" sldId="258"/>
            <ac:spMk id="3" creationId="{E50CFA65-FAB1-4529-8EAE-5B9043C09908}"/>
          </ac:spMkLst>
        </pc:spChg>
        <pc:spChg chg="add del">
          <ac:chgData name="Amy Peace" userId="S::amy.peace@leicester.gov.uk::caef7dc3-0d83-4f8b-849b-f17cf985f9e9" providerId="AD" clId="Web-{51A9E3D8-CB08-4A60-B4B4-D4E6BFC459C8}" dt="2020-04-20T16:16:03.868" v="1"/>
          <ac:spMkLst>
            <pc:docMk/>
            <pc:sldMk cId="3946519191" sldId="258"/>
            <ac:spMk id="8" creationId="{3B854194-185D-494D-905C-7C7CB2E30F6E}"/>
          </ac:spMkLst>
        </pc:spChg>
        <pc:spChg chg="add del">
          <ac:chgData name="Amy Peace" userId="S::amy.peace@leicester.gov.uk::caef7dc3-0d83-4f8b-849b-f17cf985f9e9" providerId="AD" clId="Web-{51A9E3D8-CB08-4A60-B4B4-D4E6BFC459C8}" dt="2020-04-20T16:16:03.868" v="1"/>
          <ac:spMkLst>
            <pc:docMk/>
            <pc:sldMk cId="3946519191" sldId="258"/>
            <ac:spMk id="10" creationId="{B4F5FA0D-0104-4987-8241-EFF7C85B88DE}"/>
          </ac:spMkLst>
        </pc:spChg>
        <pc:picChg chg="add del">
          <ac:chgData name="Amy Peace" userId="S::amy.peace@leicester.gov.uk::caef7dc3-0d83-4f8b-849b-f17cf985f9e9" providerId="AD" clId="Web-{51A9E3D8-CB08-4A60-B4B4-D4E6BFC459C8}" dt="2020-04-20T16:16:03.868" v="1"/>
          <ac:picMkLst>
            <pc:docMk/>
            <pc:sldMk cId="3946519191" sldId="258"/>
            <ac:picMk id="12" creationId="{2897127E-6CEF-446C-BE87-93B7C46E49D1}"/>
          </ac:picMkLst>
        </pc:picChg>
      </pc:sldChg>
      <pc:sldChg chg="delSp modSp mod modClrScheme delDesignElem chgLayout">
        <pc:chgData name="Amy Peace" userId="S::amy.peace@leicester.gov.uk::caef7dc3-0d83-4f8b-849b-f17cf985f9e9" providerId="AD" clId="Web-{51A9E3D8-CB08-4A60-B4B4-D4E6BFC459C8}" dt="2020-04-20T16:52:54.935" v="185"/>
        <pc:sldMkLst>
          <pc:docMk/>
          <pc:sldMk cId="3396303939" sldId="259"/>
        </pc:sldMkLst>
        <pc:spChg chg="mod ord">
          <ac:chgData name="Amy Peace" userId="S::amy.peace@leicester.gov.uk::caef7dc3-0d83-4f8b-849b-f17cf985f9e9" providerId="AD" clId="Web-{51A9E3D8-CB08-4A60-B4B4-D4E6BFC459C8}" dt="2020-04-20T16:52:54.935" v="185"/>
          <ac:spMkLst>
            <pc:docMk/>
            <pc:sldMk cId="3396303939" sldId="259"/>
            <ac:spMk id="2" creationId="{475938B7-4D54-4161-8B87-74ACA753FA41}"/>
          </ac:spMkLst>
        </pc:spChg>
        <pc:spChg chg="del">
          <ac:chgData name="Amy Peace" userId="S::amy.peace@leicester.gov.uk::caef7dc3-0d83-4f8b-849b-f17cf985f9e9" providerId="AD" clId="Web-{51A9E3D8-CB08-4A60-B4B4-D4E6BFC459C8}" dt="2020-04-20T16:50:10.609" v="151"/>
          <ac:spMkLst>
            <pc:docMk/>
            <pc:sldMk cId="3396303939" sldId="259"/>
            <ac:spMk id="16" creationId="{AFA67CD3-AB4E-4A7A-BEB8-53C445D8C44E}"/>
          </ac:spMkLst>
        </pc:spChg>
        <pc:spChg chg="del">
          <ac:chgData name="Amy Peace" userId="S::amy.peace@leicester.gov.uk::caef7dc3-0d83-4f8b-849b-f17cf985f9e9" providerId="AD" clId="Web-{51A9E3D8-CB08-4A60-B4B4-D4E6BFC459C8}" dt="2020-04-20T16:50:10.609" v="151"/>
          <ac:spMkLst>
            <pc:docMk/>
            <pc:sldMk cId="3396303939" sldId="259"/>
            <ac:spMk id="20" creationId="{339C8D78-A644-462F-B674-F440635E5353}"/>
          </ac:spMkLst>
        </pc:spChg>
        <pc:picChg chg="mod ord">
          <ac:chgData name="Amy Peace" userId="S::amy.peace@leicester.gov.uk::caef7dc3-0d83-4f8b-849b-f17cf985f9e9" providerId="AD" clId="Web-{51A9E3D8-CB08-4A60-B4B4-D4E6BFC459C8}" dt="2020-04-20T16:52:54.935" v="185"/>
          <ac:picMkLst>
            <pc:docMk/>
            <pc:sldMk cId="3396303939" sldId="259"/>
            <ac:picMk id="4" creationId="{1ED86B2C-7EFC-4173-AEB9-7D0413C9D01A}"/>
          </ac:picMkLst>
        </pc:picChg>
        <pc:picChg chg="del">
          <ac:chgData name="Amy Peace" userId="S::amy.peace@leicester.gov.uk::caef7dc3-0d83-4f8b-849b-f17cf985f9e9" providerId="AD" clId="Web-{51A9E3D8-CB08-4A60-B4B4-D4E6BFC459C8}" dt="2020-04-20T16:50:10.609" v="151"/>
          <ac:picMkLst>
            <pc:docMk/>
            <pc:sldMk cId="3396303939" sldId="259"/>
            <ac:picMk id="18" creationId="{07CF545F-9C2E-4446-97CD-AD92990C2B68}"/>
          </ac:picMkLst>
        </pc:picChg>
      </pc:sldChg>
      <pc:sldChg chg="modSp mod modClrScheme chgLayout">
        <pc:chgData name="Amy Peace" userId="S::amy.peace@leicester.gov.uk::caef7dc3-0d83-4f8b-849b-f17cf985f9e9" providerId="AD" clId="Web-{51A9E3D8-CB08-4A60-B4B4-D4E6BFC459C8}" dt="2020-04-20T16:52:54.935" v="185"/>
        <pc:sldMkLst>
          <pc:docMk/>
          <pc:sldMk cId="4117300112" sldId="260"/>
        </pc:sldMkLst>
        <pc:spChg chg="mod ord">
          <ac:chgData name="Amy Peace" userId="S::amy.peace@leicester.gov.uk::caef7dc3-0d83-4f8b-849b-f17cf985f9e9" providerId="AD" clId="Web-{51A9E3D8-CB08-4A60-B4B4-D4E6BFC459C8}" dt="2020-04-20T16:52:54.935" v="185"/>
          <ac:spMkLst>
            <pc:docMk/>
            <pc:sldMk cId="4117300112" sldId="260"/>
            <ac:spMk id="2" creationId="{0617B1B1-1D26-452C-9A4B-608414F9468E}"/>
          </ac:spMkLst>
        </pc:spChg>
        <pc:spChg chg="mod ord">
          <ac:chgData name="Amy Peace" userId="S::amy.peace@leicester.gov.uk::caef7dc3-0d83-4f8b-849b-f17cf985f9e9" providerId="AD" clId="Web-{51A9E3D8-CB08-4A60-B4B4-D4E6BFC459C8}" dt="2020-04-20T16:52:54.935" v="185"/>
          <ac:spMkLst>
            <pc:docMk/>
            <pc:sldMk cId="4117300112" sldId="260"/>
            <ac:spMk id="3" creationId="{BF2DE177-777C-4EB3-A52F-F923850ADD26}"/>
          </ac:spMkLst>
        </pc:spChg>
      </pc:sldChg>
      <pc:sldChg chg="modSp mod modClrScheme chgLayout">
        <pc:chgData name="Amy Peace" userId="S::amy.peace@leicester.gov.uk::caef7dc3-0d83-4f8b-849b-f17cf985f9e9" providerId="AD" clId="Web-{51A9E3D8-CB08-4A60-B4B4-D4E6BFC459C8}" dt="2020-04-20T16:52:54.935" v="185"/>
        <pc:sldMkLst>
          <pc:docMk/>
          <pc:sldMk cId="3743779763" sldId="261"/>
        </pc:sldMkLst>
        <pc:spChg chg="mod ord">
          <ac:chgData name="Amy Peace" userId="S::amy.peace@leicester.gov.uk::caef7dc3-0d83-4f8b-849b-f17cf985f9e9" providerId="AD" clId="Web-{51A9E3D8-CB08-4A60-B4B4-D4E6BFC459C8}" dt="2020-04-20T16:52:54.935" v="185"/>
          <ac:spMkLst>
            <pc:docMk/>
            <pc:sldMk cId="3743779763" sldId="261"/>
            <ac:spMk id="2" creationId="{D971275A-7E37-4E93-92D0-2679C3E92AE0}"/>
          </ac:spMkLst>
        </pc:spChg>
        <pc:spChg chg="mod ord">
          <ac:chgData name="Amy Peace" userId="S::amy.peace@leicester.gov.uk::caef7dc3-0d83-4f8b-849b-f17cf985f9e9" providerId="AD" clId="Web-{51A9E3D8-CB08-4A60-B4B4-D4E6BFC459C8}" dt="2020-04-20T16:52:54.935" v="185"/>
          <ac:spMkLst>
            <pc:docMk/>
            <pc:sldMk cId="3743779763" sldId="261"/>
            <ac:spMk id="3" creationId="{E0B61B41-2B95-4E86-BBBC-34AE00F5AECA}"/>
          </ac:spMkLst>
        </pc:spChg>
      </pc:sldChg>
      <pc:sldChg chg="modSp mod modClrScheme chgLayout">
        <pc:chgData name="Amy Peace" userId="S::amy.peace@leicester.gov.uk::caef7dc3-0d83-4f8b-849b-f17cf985f9e9" providerId="AD" clId="Web-{51A9E3D8-CB08-4A60-B4B4-D4E6BFC459C8}" dt="2020-04-20T16:52:54.935" v="185"/>
        <pc:sldMkLst>
          <pc:docMk/>
          <pc:sldMk cId="1362260283" sldId="262"/>
        </pc:sldMkLst>
        <pc:spChg chg="mod ord">
          <ac:chgData name="Amy Peace" userId="S::amy.peace@leicester.gov.uk::caef7dc3-0d83-4f8b-849b-f17cf985f9e9" providerId="AD" clId="Web-{51A9E3D8-CB08-4A60-B4B4-D4E6BFC459C8}" dt="2020-04-20T16:52:54.935" v="185"/>
          <ac:spMkLst>
            <pc:docMk/>
            <pc:sldMk cId="1362260283" sldId="262"/>
            <ac:spMk id="2" creationId="{F7253912-4E28-4AD5-8556-AB5B794A6124}"/>
          </ac:spMkLst>
        </pc:spChg>
        <pc:spChg chg="mod ord">
          <ac:chgData name="Amy Peace" userId="S::amy.peace@leicester.gov.uk::caef7dc3-0d83-4f8b-849b-f17cf985f9e9" providerId="AD" clId="Web-{51A9E3D8-CB08-4A60-B4B4-D4E6BFC459C8}" dt="2020-04-20T16:52:54.935" v="185"/>
          <ac:spMkLst>
            <pc:docMk/>
            <pc:sldMk cId="1362260283" sldId="262"/>
            <ac:spMk id="3" creationId="{24E98E51-A193-4087-9499-CF2F2B23E83F}"/>
          </ac:spMkLst>
        </pc:spChg>
      </pc:sldChg>
      <pc:sldChg chg="modSp mod modClrScheme chgLayout">
        <pc:chgData name="Amy Peace" userId="S::amy.peace@leicester.gov.uk::caef7dc3-0d83-4f8b-849b-f17cf985f9e9" providerId="AD" clId="Web-{51A9E3D8-CB08-4A60-B4B4-D4E6BFC459C8}" dt="2020-04-20T16:52:54.935" v="185"/>
        <pc:sldMkLst>
          <pc:docMk/>
          <pc:sldMk cId="2811313888" sldId="263"/>
        </pc:sldMkLst>
        <pc:spChg chg="mod ord">
          <ac:chgData name="Amy Peace" userId="S::amy.peace@leicester.gov.uk::caef7dc3-0d83-4f8b-849b-f17cf985f9e9" providerId="AD" clId="Web-{51A9E3D8-CB08-4A60-B4B4-D4E6BFC459C8}" dt="2020-04-20T16:52:54.935" v="185"/>
          <ac:spMkLst>
            <pc:docMk/>
            <pc:sldMk cId="2811313888" sldId="263"/>
            <ac:spMk id="2" creationId="{0541A222-C608-41E9-ADD6-4FC8A92F37C7}"/>
          </ac:spMkLst>
        </pc:spChg>
        <pc:spChg chg="mod ord">
          <ac:chgData name="Amy Peace" userId="S::amy.peace@leicester.gov.uk::caef7dc3-0d83-4f8b-849b-f17cf985f9e9" providerId="AD" clId="Web-{51A9E3D8-CB08-4A60-B4B4-D4E6BFC459C8}" dt="2020-04-20T16:52:54.935" v="185"/>
          <ac:spMkLst>
            <pc:docMk/>
            <pc:sldMk cId="2811313888" sldId="263"/>
            <ac:spMk id="3" creationId="{5E66ECF6-8401-41F3-B82B-E7FE9C8D4325}"/>
          </ac:spMkLst>
        </pc:spChg>
      </pc:sldChg>
      <pc:sldChg chg="modSp mod modClrScheme chgLayout">
        <pc:chgData name="Amy Peace" userId="S::amy.peace@leicester.gov.uk::caef7dc3-0d83-4f8b-849b-f17cf985f9e9" providerId="AD" clId="Web-{51A9E3D8-CB08-4A60-B4B4-D4E6BFC459C8}" dt="2020-04-20T16:52:54.935" v="185"/>
        <pc:sldMkLst>
          <pc:docMk/>
          <pc:sldMk cId="3712251468" sldId="264"/>
        </pc:sldMkLst>
        <pc:spChg chg="mod ord">
          <ac:chgData name="Amy Peace" userId="S::amy.peace@leicester.gov.uk::caef7dc3-0d83-4f8b-849b-f17cf985f9e9" providerId="AD" clId="Web-{51A9E3D8-CB08-4A60-B4B4-D4E6BFC459C8}" dt="2020-04-20T16:52:54.935" v="185"/>
          <ac:spMkLst>
            <pc:docMk/>
            <pc:sldMk cId="3712251468" sldId="264"/>
            <ac:spMk id="2" creationId="{F73A25A7-5373-4AAA-B3A1-E85CF17BF0AE}"/>
          </ac:spMkLst>
        </pc:spChg>
        <pc:spChg chg="mod ord">
          <ac:chgData name="Amy Peace" userId="S::amy.peace@leicester.gov.uk::caef7dc3-0d83-4f8b-849b-f17cf985f9e9" providerId="AD" clId="Web-{51A9E3D8-CB08-4A60-B4B4-D4E6BFC459C8}" dt="2020-04-20T16:52:54.935" v="185"/>
          <ac:spMkLst>
            <pc:docMk/>
            <pc:sldMk cId="3712251468" sldId="264"/>
            <ac:spMk id="3" creationId="{BB4ADB73-6CC2-461E-82D4-76E076F9F6BF}"/>
          </ac:spMkLst>
        </pc:spChg>
      </pc:sldChg>
      <pc:sldChg chg="modSp mod modClrScheme chgLayout">
        <pc:chgData name="Amy Peace" userId="S::amy.peace@leicester.gov.uk::caef7dc3-0d83-4f8b-849b-f17cf985f9e9" providerId="AD" clId="Web-{51A9E3D8-CB08-4A60-B4B4-D4E6BFC459C8}" dt="2020-04-20T16:52:54.935" v="185"/>
        <pc:sldMkLst>
          <pc:docMk/>
          <pc:sldMk cId="2769446588" sldId="265"/>
        </pc:sldMkLst>
        <pc:spChg chg="mod ord">
          <ac:chgData name="Amy Peace" userId="S::amy.peace@leicester.gov.uk::caef7dc3-0d83-4f8b-849b-f17cf985f9e9" providerId="AD" clId="Web-{51A9E3D8-CB08-4A60-B4B4-D4E6BFC459C8}" dt="2020-04-20T16:52:54.935" v="185"/>
          <ac:spMkLst>
            <pc:docMk/>
            <pc:sldMk cId="2769446588" sldId="265"/>
            <ac:spMk id="2" creationId="{76E5F1F4-95B7-4DF2-A4AA-FC873FE6D292}"/>
          </ac:spMkLst>
        </pc:spChg>
        <pc:spChg chg="mod ord">
          <ac:chgData name="Amy Peace" userId="S::amy.peace@leicester.gov.uk::caef7dc3-0d83-4f8b-849b-f17cf985f9e9" providerId="AD" clId="Web-{51A9E3D8-CB08-4A60-B4B4-D4E6BFC459C8}" dt="2020-04-20T16:52:54.935" v="185"/>
          <ac:spMkLst>
            <pc:docMk/>
            <pc:sldMk cId="2769446588" sldId="265"/>
            <ac:spMk id="3" creationId="{EBAEE696-73C5-4007-AD4C-08261895CB66}"/>
          </ac:spMkLst>
        </pc:spChg>
      </pc:sldChg>
      <pc:sldChg chg="addSp delSp modSp new mod setBg modClrScheme chgLayout">
        <pc:chgData name="Amy Peace" userId="S::amy.peace@leicester.gov.uk::caef7dc3-0d83-4f8b-849b-f17cf985f9e9" providerId="AD" clId="Web-{51A9E3D8-CB08-4A60-B4B4-D4E6BFC459C8}" dt="2020-04-20T16:52:54.935" v="185"/>
        <pc:sldMkLst>
          <pc:docMk/>
          <pc:sldMk cId="2293044599" sldId="266"/>
        </pc:sldMkLst>
        <pc:spChg chg="mod ord">
          <ac:chgData name="Amy Peace" userId="S::amy.peace@leicester.gov.uk::caef7dc3-0d83-4f8b-849b-f17cf985f9e9" providerId="AD" clId="Web-{51A9E3D8-CB08-4A60-B4B4-D4E6BFC459C8}" dt="2020-04-20T16:52:54.935" v="185"/>
          <ac:spMkLst>
            <pc:docMk/>
            <pc:sldMk cId="2293044599" sldId="266"/>
            <ac:spMk id="2" creationId="{CF3F8C29-53FE-441F-ABD8-67FCAAEC18AC}"/>
          </ac:spMkLst>
        </pc:spChg>
        <pc:spChg chg="add mod ord">
          <ac:chgData name="Amy Peace" userId="S::amy.peace@leicester.gov.uk::caef7dc3-0d83-4f8b-849b-f17cf985f9e9" providerId="AD" clId="Web-{51A9E3D8-CB08-4A60-B4B4-D4E6BFC459C8}" dt="2020-04-20T16:43:20.473" v="78"/>
          <ac:spMkLst>
            <pc:docMk/>
            <pc:sldMk cId="2293044599" sldId="266"/>
            <ac:spMk id="5" creationId="{392587AA-E5AE-4FD4-8D6A-4875A66918D5}"/>
          </ac:spMkLst>
        </pc:spChg>
        <pc:spChg chg="add del">
          <ac:chgData name="Amy Peace" userId="S::amy.peace@leicester.gov.uk::caef7dc3-0d83-4f8b-849b-f17cf985f9e9" providerId="AD" clId="Web-{51A9E3D8-CB08-4A60-B4B4-D4E6BFC459C8}" dt="2020-04-20T16:38:56.273" v="34"/>
          <ac:spMkLst>
            <pc:docMk/>
            <pc:sldMk cId="2293044599" sldId="266"/>
            <ac:spMk id="6" creationId="{9B14BEBE-A176-4ABD-AC20-50404DD67B73}"/>
          </ac:spMkLst>
        </pc:spChg>
        <pc:spChg chg="add del">
          <ac:chgData name="Amy Peace" userId="S::amy.peace@leicester.gov.uk::caef7dc3-0d83-4f8b-849b-f17cf985f9e9" providerId="AD" clId="Web-{51A9E3D8-CB08-4A60-B4B4-D4E6BFC459C8}" dt="2020-04-20T16:39:48.741" v="46"/>
          <ac:spMkLst>
            <pc:docMk/>
            <pc:sldMk cId="2293044599" sldId="266"/>
            <ac:spMk id="9" creationId="{7D8E67F2-F753-4E06-8229-4970A6725835}"/>
          </ac:spMkLst>
        </pc:spChg>
        <pc:spChg chg="add del">
          <ac:chgData name="Amy Peace" userId="S::amy.peace@leicester.gov.uk::caef7dc3-0d83-4f8b-849b-f17cf985f9e9" providerId="AD" clId="Web-{51A9E3D8-CB08-4A60-B4B4-D4E6BFC459C8}" dt="2020-04-20T16:39:48.741" v="46"/>
          <ac:spMkLst>
            <pc:docMk/>
            <pc:sldMk cId="2293044599" sldId="266"/>
            <ac:spMk id="11" creationId="{007B8288-68CC-4847-8419-CF535B6B7EEA}"/>
          </ac:spMkLst>
        </pc:spChg>
        <pc:spChg chg="add del">
          <ac:chgData name="Amy Peace" userId="S::amy.peace@leicester.gov.uk::caef7dc3-0d83-4f8b-849b-f17cf985f9e9" providerId="AD" clId="Web-{51A9E3D8-CB08-4A60-B4B4-D4E6BFC459C8}" dt="2020-04-20T16:39:41.101" v="44"/>
          <ac:spMkLst>
            <pc:docMk/>
            <pc:sldMk cId="2293044599" sldId="266"/>
            <ac:spMk id="12" creationId="{D4993743-B10A-433C-9996-3035D2C3ABC6}"/>
          </ac:spMkLst>
        </pc:spChg>
        <pc:spChg chg="add del">
          <ac:chgData name="Amy Peace" userId="S::amy.peace@leicester.gov.uk::caef7dc3-0d83-4f8b-849b-f17cf985f9e9" providerId="AD" clId="Web-{51A9E3D8-CB08-4A60-B4B4-D4E6BFC459C8}" dt="2020-04-20T16:39:48.741" v="46"/>
          <ac:spMkLst>
            <pc:docMk/>
            <pc:sldMk cId="2293044599" sldId="266"/>
            <ac:spMk id="13" creationId="{32BA8EA8-C1B6-4309-B674-F9F399B96288}"/>
          </ac:spMkLst>
        </pc:spChg>
        <pc:spChg chg="add del">
          <ac:chgData name="Amy Peace" userId="S::amy.peace@leicester.gov.uk::caef7dc3-0d83-4f8b-849b-f17cf985f9e9" providerId="AD" clId="Web-{51A9E3D8-CB08-4A60-B4B4-D4E6BFC459C8}" dt="2020-04-20T16:39:41.101" v="44"/>
          <ac:spMkLst>
            <pc:docMk/>
            <pc:sldMk cId="2293044599" sldId="266"/>
            <ac:spMk id="14" creationId="{BB3B8946-A0AA-42D4-8A24-639DC6EA170E}"/>
          </ac:spMkLst>
        </pc:spChg>
        <pc:spChg chg="add del">
          <ac:chgData name="Amy Peace" userId="S::amy.peace@leicester.gov.uk::caef7dc3-0d83-4f8b-849b-f17cf985f9e9" providerId="AD" clId="Web-{51A9E3D8-CB08-4A60-B4B4-D4E6BFC459C8}" dt="2020-04-20T16:42:44.005" v="67"/>
          <ac:spMkLst>
            <pc:docMk/>
            <pc:sldMk cId="2293044599" sldId="266"/>
            <ac:spMk id="15" creationId="{E02F3C71-C981-4614-98EA-D6C494F8091E}"/>
          </ac:spMkLst>
        </pc:spChg>
        <pc:spChg chg="add del">
          <ac:chgData name="Amy Peace" userId="S::amy.peace@leicester.gov.uk::caef7dc3-0d83-4f8b-849b-f17cf985f9e9" providerId="AD" clId="Web-{51A9E3D8-CB08-4A60-B4B4-D4E6BFC459C8}" dt="2020-04-20T16:39:41.101" v="44"/>
          <ac:spMkLst>
            <pc:docMk/>
            <pc:sldMk cId="2293044599" sldId="266"/>
            <ac:spMk id="16" creationId="{AB1038E6-06EF-4DCB-B52E-D3825C50F7C6}"/>
          </ac:spMkLst>
        </pc:spChg>
        <pc:spChg chg="add del">
          <ac:chgData name="Amy Peace" userId="S::amy.peace@leicester.gov.uk::caef7dc3-0d83-4f8b-849b-f17cf985f9e9" providerId="AD" clId="Web-{51A9E3D8-CB08-4A60-B4B4-D4E6BFC459C8}" dt="2020-04-20T16:43:20.473" v="78"/>
          <ac:spMkLst>
            <pc:docMk/>
            <pc:sldMk cId="2293044599" sldId="266"/>
            <ac:spMk id="17" creationId="{C4E4288A-DFC8-40A2-90E5-70E851A933AD}"/>
          </ac:spMkLst>
        </pc:spChg>
        <pc:spChg chg="add del">
          <ac:chgData name="Amy Peace" userId="S::amy.peace@leicester.gov.uk::caef7dc3-0d83-4f8b-849b-f17cf985f9e9" providerId="AD" clId="Web-{51A9E3D8-CB08-4A60-B4B4-D4E6BFC459C8}" dt="2020-04-20T16:39:41.101" v="44"/>
          <ac:spMkLst>
            <pc:docMk/>
            <pc:sldMk cId="2293044599" sldId="266"/>
            <ac:spMk id="18" creationId="{5C7EF35C-8B7D-4026-8F09-8B2B2250579B}"/>
          </ac:spMkLst>
        </pc:spChg>
        <pc:spChg chg="add del">
          <ac:chgData name="Amy Peace" userId="S::amy.peace@leicester.gov.uk::caef7dc3-0d83-4f8b-849b-f17cf985f9e9" providerId="AD" clId="Web-{51A9E3D8-CB08-4A60-B4B4-D4E6BFC459C8}" dt="2020-04-20T16:39:41.101" v="44"/>
          <ac:spMkLst>
            <pc:docMk/>
            <pc:sldMk cId="2293044599" sldId="266"/>
            <ac:spMk id="20" creationId="{5F24A71D-C0A9-49AC-B2D1-5A9EA2BD383E}"/>
          </ac:spMkLst>
        </pc:spChg>
        <pc:spChg chg="add del">
          <ac:chgData name="Amy Peace" userId="S::amy.peace@leicester.gov.uk::caef7dc3-0d83-4f8b-849b-f17cf985f9e9" providerId="AD" clId="Web-{51A9E3D8-CB08-4A60-B4B4-D4E6BFC459C8}" dt="2020-04-20T16:39:41.101" v="44"/>
          <ac:spMkLst>
            <pc:docMk/>
            <pc:sldMk cId="2293044599" sldId="266"/>
            <ac:spMk id="22" creationId="{14280C55-570C-4284-9850-B2BA33DB6726}"/>
          </ac:spMkLst>
        </pc:spChg>
        <pc:spChg chg="add del">
          <ac:chgData name="Amy Peace" userId="S::amy.peace@leicester.gov.uk::caef7dc3-0d83-4f8b-849b-f17cf985f9e9" providerId="AD" clId="Web-{51A9E3D8-CB08-4A60-B4B4-D4E6BFC459C8}" dt="2020-04-20T16:43:20.473" v="78"/>
          <ac:spMkLst>
            <pc:docMk/>
            <pc:sldMk cId="2293044599" sldId="266"/>
            <ac:spMk id="24" creationId="{BD2BFF02-DF78-4F07-B176-52514E13127D}"/>
          </ac:spMkLst>
        </pc:spChg>
        <pc:spChg chg="add del">
          <ac:chgData name="Amy Peace" userId="S::amy.peace@leicester.gov.uk::caef7dc3-0d83-4f8b-849b-f17cf985f9e9" providerId="AD" clId="Web-{51A9E3D8-CB08-4A60-B4B4-D4E6BFC459C8}" dt="2020-04-20T16:43:20.473" v="78"/>
          <ac:spMkLst>
            <pc:docMk/>
            <pc:sldMk cId="2293044599" sldId="266"/>
            <ac:spMk id="25" creationId="{0DB06EAB-7D8C-403A-86C5-B5FD79A13650}"/>
          </ac:spMkLst>
        </pc:spChg>
        <pc:grpChg chg="add del">
          <ac:chgData name="Amy Peace" userId="S::amy.peace@leicester.gov.uk::caef7dc3-0d83-4f8b-849b-f17cf985f9e9" providerId="AD" clId="Web-{51A9E3D8-CB08-4A60-B4B4-D4E6BFC459C8}" dt="2020-04-20T16:43:20.473" v="78"/>
          <ac:grpSpMkLst>
            <pc:docMk/>
            <pc:sldMk cId="2293044599" sldId="266"/>
            <ac:grpSpMk id="19" creationId="{B63C2D82-D4FA-4A37-BB01-1E7B21E4FF20}"/>
          </ac:grpSpMkLst>
        </pc:grpChg>
        <pc:picChg chg="add mod ord">
          <ac:chgData name="Amy Peace" userId="S::amy.peace@leicester.gov.uk::caef7dc3-0d83-4f8b-849b-f17cf985f9e9" providerId="AD" clId="Web-{51A9E3D8-CB08-4A60-B4B4-D4E6BFC459C8}" dt="2020-04-20T16:43:20.473" v="78"/>
          <ac:picMkLst>
            <pc:docMk/>
            <pc:sldMk cId="2293044599" sldId="266"/>
            <ac:picMk id="3" creationId="{7540819A-EDBF-437B-8394-701AFC1979E7}"/>
          </ac:picMkLst>
        </pc:picChg>
        <pc:picChg chg="add del mod ord">
          <ac:chgData name="Amy Peace" userId="S::amy.peace@leicester.gov.uk::caef7dc3-0d83-4f8b-849b-f17cf985f9e9" providerId="AD" clId="Web-{51A9E3D8-CB08-4A60-B4B4-D4E6BFC459C8}" dt="2020-04-20T16:43:29.535" v="79"/>
          <ac:picMkLst>
            <pc:docMk/>
            <pc:sldMk cId="2293044599" sldId="266"/>
            <ac:picMk id="7" creationId="{F2771F13-C4B7-4251-A7F8-D30AE146EC52}"/>
          </ac:picMkLst>
        </pc:picChg>
        <pc:picChg chg="add del">
          <ac:chgData name="Amy Peace" userId="S::amy.peace@leicester.gov.uk::caef7dc3-0d83-4f8b-849b-f17cf985f9e9" providerId="AD" clId="Web-{51A9E3D8-CB08-4A60-B4B4-D4E6BFC459C8}" dt="2020-04-20T16:39:48.741" v="46"/>
          <ac:picMkLst>
            <pc:docMk/>
            <pc:sldMk cId="2293044599" sldId="266"/>
            <ac:picMk id="10" creationId="{2EE1BDFD-564B-44A4-841A-50D6A8E75CB4}"/>
          </ac:picMkLst>
        </pc:picChg>
      </pc:sldChg>
      <pc:sldChg chg="addSp delSp modSp new mod setBg modClrScheme setClrOvrMap delDesignElem chgLayout">
        <pc:chgData name="Amy Peace" userId="S::amy.peace@leicester.gov.uk::caef7dc3-0d83-4f8b-849b-f17cf985f9e9" providerId="AD" clId="Web-{51A9E3D8-CB08-4A60-B4B4-D4E6BFC459C8}" dt="2020-04-20T17:00:28.086" v="345" actId="20577"/>
        <pc:sldMkLst>
          <pc:docMk/>
          <pc:sldMk cId="1235712839" sldId="267"/>
        </pc:sldMkLst>
        <pc:spChg chg="mod ord">
          <ac:chgData name="Amy Peace" userId="S::amy.peace@leicester.gov.uk::caef7dc3-0d83-4f8b-849b-f17cf985f9e9" providerId="AD" clId="Web-{51A9E3D8-CB08-4A60-B4B4-D4E6BFC459C8}" dt="2020-04-20T16:52:54.935" v="185"/>
          <ac:spMkLst>
            <pc:docMk/>
            <pc:sldMk cId="1235712839" sldId="267"/>
            <ac:spMk id="2" creationId="{CD4B33E9-177F-4A4E-845D-94CCE1B9CC95}"/>
          </ac:spMkLst>
        </pc:spChg>
        <pc:spChg chg="add del">
          <ac:chgData name="Amy Peace" userId="S::amy.peace@leicester.gov.uk::caef7dc3-0d83-4f8b-849b-f17cf985f9e9" providerId="AD" clId="Web-{51A9E3D8-CB08-4A60-B4B4-D4E6BFC459C8}" dt="2020-04-20T16:44:07.191" v="114"/>
          <ac:spMkLst>
            <pc:docMk/>
            <pc:sldMk cId="1235712839" sldId="267"/>
            <ac:spMk id="7" creationId="{01C9CC24-B375-4226-BF2B-61FADBBA696A}"/>
          </ac:spMkLst>
        </pc:spChg>
        <pc:spChg chg="add del">
          <ac:chgData name="Amy Peace" userId="S::amy.peace@leicester.gov.uk::caef7dc3-0d83-4f8b-849b-f17cf985f9e9" providerId="AD" clId="Web-{51A9E3D8-CB08-4A60-B4B4-D4E6BFC459C8}" dt="2020-04-20T16:44:07.191" v="114"/>
          <ac:spMkLst>
            <pc:docMk/>
            <pc:sldMk cId="1235712839" sldId="267"/>
            <ac:spMk id="9" creationId="{CD70A28E-4FD8-4474-A206-E15B5EBB303F}"/>
          </ac:spMkLst>
        </pc:spChg>
        <pc:spChg chg="add del mod">
          <ac:chgData name="Amy Peace" userId="S::amy.peace@leicester.gov.uk::caef7dc3-0d83-4f8b-849b-f17cf985f9e9" providerId="AD" clId="Web-{51A9E3D8-CB08-4A60-B4B4-D4E6BFC459C8}" dt="2020-04-20T16:48:31.813" v="129"/>
          <ac:spMkLst>
            <pc:docMk/>
            <pc:sldMk cId="1235712839" sldId="267"/>
            <ac:spMk id="12" creationId="{0F101A0D-57FA-42BD-A476-5C92A33224EC}"/>
          </ac:spMkLst>
        </pc:spChg>
        <pc:spChg chg="add mod ord">
          <ac:chgData name="Amy Peace" userId="S::amy.peace@leicester.gov.uk::caef7dc3-0d83-4f8b-849b-f17cf985f9e9" providerId="AD" clId="Web-{51A9E3D8-CB08-4A60-B4B4-D4E6BFC459C8}" dt="2020-04-20T17:00:10.742" v="341" actId="20577"/>
          <ac:spMkLst>
            <pc:docMk/>
            <pc:sldMk cId="1235712839" sldId="267"/>
            <ac:spMk id="13" creationId="{10AC288B-553C-44A9-99E0-267623630408}"/>
          </ac:spMkLst>
        </pc:spChg>
        <pc:spChg chg="add del">
          <ac:chgData name="Amy Peace" userId="S::amy.peace@leicester.gov.uk::caef7dc3-0d83-4f8b-849b-f17cf985f9e9" providerId="AD" clId="Web-{51A9E3D8-CB08-4A60-B4B4-D4E6BFC459C8}" dt="2020-04-20T16:53:26.356" v="192"/>
          <ac:spMkLst>
            <pc:docMk/>
            <pc:sldMk cId="1235712839" sldId="267"/>
            <ac:spMk id="14" creationId="{3D02AA8A-097D-4160-A00E-45F72E71A575}"/>
          </ac:spMkLst>
        </pc:spChg>
        <pc:spChg chg="add del">
          <ac:chgData name="Amy Peace" userId="S::amy.peace@leicester.gov.uk::caef7dc3-0d83-4f8b-849b-f17cf985f9e9" providerId="AD" clId="Web-{51A9E3D8-CB08-4A60-B4B4-D4E6BFC459C8}" dt="2020-04-20T16:49:27.187" v="145"/>
          <ac:spMkLst>
            <pc:docMk/>
            <pc:sldMk cId="1235712839" sldId="267"/>
            <ac:spMk id="15" creationId="{B3684CCF-CEBB-4D8E-A366-95E43D4C790B}"/>
          </ac:spMkLst>
        </pc:spChg>
        <pc:spChg chg="add del">
          <ac:chgData name="Amy Peace" userId="S::amy.peace@leicester.gov.uk::caef7dc3-0d83-4f8b-849b-f17cf985f9e9" providerId="AD" clId="Web-{51A9E3D8-CB08-4A60-B4B4-D4E6BFC459C8}" dt="2020-04-20T16:49:27.187" v="145"/>
          <ac:spMkLst>
            <pc:docMk/>
            <pc:sldMk cId="1235712839" sldId="267"/>
            <ac:spMk id="16" creationId="{70BEB1E7-2F88-40BC-B73D-42E5B6F80BFC}"/>
          </ac:spMkLst>
        </pc:spChg>
        <pc:spChg chg="add del">
          <ac:chgData name="Amy Peace" userId="S::amy.peace@leicester.gov.uk::caef7dc3-0d83-4f8b-849b-f17cf985f9e9" providerId="AD" clId="Web-{51A9E3D8-CB08-4A60-B4B4-D4E6BFC459C8}" dt="2020-04-20T16:49:30.187" v="147"/>
          <ac:spMkLst>
            <pc:docMk/>
            <pc:sldMk cId="1235712839" sldId="267"/>
            <ac:spMk id="17" creationId="{C99A8FB7-A79B-4BC9-9D56-B79587F6AA3E}"/>
          </ac:spMkLst>
        </pc:spChg>
        <pc:spChg chg="add del">
          <ac:chgData name="Amy Peace" userId="S::amy.peace@leicester.gov.uk::caef7dc3-0d83-4f8b-849b-f17cf985f9e9" providerId="AD" clId="Web-{51A9E3D8-CB08-4A60-B4B4-D4E6BFC459C8}" dt="2020-04-20T16:49:23.266" v="143"/>
          <ac:spMkLst>
            <pc:docMk/>
            <pc:sldMk cId="1235712839" sldId="267"/>
            <ac:spMk id="18" creationId="{1135A26D-9D47-467E-91F1-31149BF0D213}"/>
          </ac:spMkLst>
        </pc:spChg>
        <pc:spChg chg="add del">
          <ac:chgData name="Amy Peace" userId="S::amy.peace@leicester.gov.uk::caef7dc3-0d83-4f8b-849b-f17cf985f9e9" providerId="AD" clId="Web-{51A9E3D8-CB08-4A60-B4B4-D4E6BFC459C8}" dt="2020-04-20T16:49:30.187" v="147"/>
          <ac:spMkLst>
            <pc:docMk/>
            <pc:sldMk cId="1235712839" sldId="267"/>
            <ac:spMk id="19" creationId="{B23893E2-3349-46D7-A7AA-B9E447957FB1}"/>
          </ac:spMkLst>
        </pc:spChg>
        <pc:spChg chg="add del">
          <ac:chgData name="Amy Peace" userId="S::amy.peace@leicester.gov.uk::caef7dc3-0d83-4f8b-849b-f17cf985f9e9" providerId="AD" clId="Web-{51A9E3D8-CB08-4A60-B4B4-D4E6BFC459C8}" dt="2020-04-20T16:49:23.266" v="143"/>
          <ac:spMkLst>
            <pc:docMk/>
            <pc:sldMk cId="1235712839" sldId="267"/>
            <ac:spMk id="20" creationId="{CB147A70-DC29-4DDF-A34C-2B82C6E2295E}"/>
          </ac:spMkLst>
        </pc:spChg>
        <pc:spChg chg="add del">
          <ac:chgData name="Amy Peace" userId="S::amy.peace@leicester.gov.uk::caef7dc3-0d83-4f8b-849b-f17cf985f9e9" providerId="AD" clId="Web-{51A9E3D8-CB08-4A60-B4B4-D4E6BFC459C8}" dt="2020-04-20T16:49:30.187" v="147"/>
          <ac:spMkLst>
            <pc:docMk/>
            <pc:sldMk cId="1235712839" sldId="267"/>
            <ac:spMk id="21" creationId="{2B7592FE-10D1-4664-B623-353F47C8DF7F}"/>
          </ac:spMkLst>
        </pc:spChg>
        <pc:spChg chg="add del">
          <ac:chgData name="Amy Peace" userId="S::amy.peace@leicester.gov.uk::caef7dc3-0d83-4f8b-849b-f17cf985f9e9" providerId="AD" clId="Web-{51A9E3D8-CB08-4A60-B4B4-D4E6BFC459C8}" dt="2020-04-20T16:49:23.266" v="143"/>
          <ac:spMkLst>
            <pc:docMk/>
            <pc:sldMk cId="1235712839" sldId="267"/>
            <ac:spMk id="22" creationId="{3B438362-1E1E-4C62-A99E-4134CB16366C}"/>
          </ac:spMkLst>
        </pc:spChg>
        <pc:spChg chg="add del">
          <ac:chgData name="Amy Peace" userId="S::amy.peace@leicester.gov.uk::caef7dc3-0d83-4f8b-849b-f17cf985f9e9" providerId="AD" clId="Web-{51A9E3D8-CB08-4A60-B4B4-D4E6BFC459C8}" dt="2020-04-20T16:50:10.609" v="151"/>
          <ac:spMkLst>
            <pc:docMk/>
            <pc:sldMk cId="1235712839" sldId="267"/>
            <ac:spMk id="23" creationId="{799A8B4F-0FED-46C0-9186-5A8E116D8744}"/>
          </ac:spMkLst>
        </pc:spChg>
        <pc:spChg chg="add del">
          <ac:chgData name="Amy Peace" userId="S::amy.peace@leicester.gov.uk::caef7dc3-0d83-4f8b-849b-f17cf985f9e9" providerId="AD" clId="Web-{51A9E3D8-CB08-4A60-B4B4-D4E6BFC459C8}" dt="2020-04-20T16:49:23.266" v="143"/>
          <ac:spMkLst>
            <pc:docMk/>
            <pc:sldMk cId="1235712839" sldId="267"/>
            <ac:spMk id="24" creationId="{6C077334-5571-4B83-A83E-4CCCFA7B5E8A}"/>
          </ac:spMkLst>
        </pc:spChg>
        <pc:spChg chg="add del">
          <ac:chgData name="Amy Peace" userId="S::amy.peace@leicester.gov.uk::caef7dc3-0d83-4f8b-849b-f17cf985f9e9" providerId="AD" clId="Web-{51A9E3D8-CB08-4A60-B4B4-D4E6BFC459C8}" dt="2020-04-20T16:49:23.266" v="143"/>
          <ac:spMkLst>
            <pc:docMk/>
            <pc:sldMk cId="1235712839" sldId="267"/>
            <ac:spMk id="26" creationId="{4D3DC50D-CA0F-48F9-B17E-20D8669AA4E0}"/>
          </ac:spMkLst>
        </pc:spChg>
        <pc:spChg chg="add del">
          <ac:chgData name="Amy Peace" userId="S::amy.peace@leicester.gov.uk::caef7dc3-0d83-4f8b-849b-f17cf985f9e9" providerId="AD" clId="Web-{51A9E3D8-CB08-4A60-B4B4-D4E6BFC459C8}" dt="2020-04-20T16:50:10.609" v="151"/>
          <ac:spMkLst>
            <pc:docMk/>
            <pc:sldMk cId="1235712839" sldId="267"/>
            <ac:spMk id="27" creationId="{38A69B74-22E3-47CC-823F-18BE7930C814}"/>
          </ac:spMkLst>
        </pc:spChg>
        <pc:spChg chg="add del">
          <ac:chgData name="Amy Peace" userId="S::amy.peace@leicester.gov.uk::caef7dc3-0d83-4f8b-849b-f17cf985f9e9" providerId="AD" clId="Web-{51A9E3D8-CB08-4A60-B4B4-D4E6BFC459C8}" dt="2020-04-20T16:49:23.266" v="143"/>
          <ac:spMkLst>
            <pc:docMk/>
            <pc:sldMk cId="1235712839" sldId="267"/>
            <ac:spMk id="28" creationId="{D1B80E9C-CF8A-440B-B8F5-54BF121BF458}"/>
          </ac:spMkLst>
        </pc:spChg>
        <pc:spChg chg="add del">
          <ac:chgData name="Amy Peace" userId="S::amy.peace@leicester.gov.uk::caef7dc3-0d83-4f8b-849b-f17cf985f9e9" providerId="AD" clId="Web-{51A9E3D8-CB08-4A60-B4B4-D4E6BFC459C8}" dt="2020-04-20T16:50:10.609" v="151"/>
          <ac:spMkLst>
            <pc:docMk/>
            <pc:sldMk cId="1235712839" sldId="267"/>
            <ac:spMk id="29" creationId="{1778637B-5DB8-4A75-B2E6-FC2B1BB9A7DB}"/>
          </ac:spMkLst>
        </pc:spChg>
        <pc:spChg chg="add del">
          <ac:chgData name="Amy Peace" userId="S::amy.peace@leicester.gov.uk::caef7dc3-0d83-4f8b-849b-f17cf985f9e9" providerId="AD" clId="Web-{51A9E3D8-CB08-4A60-B4B4-D4E6BFC459C8}" dt="2020-04-20T16:50:10.609" v="151"/>
          <ac:spMkLst>
            <pc:docMk/>
            <pc:sldMk cId="1235712839" sldId="267"/>
            <ac:spMk id="30" creationId="{0035A30C-45F3-4EFB-B2E8-6E2A11843D39}"/>
          </ac:spMkLst>
        </pc:spChg>
        <pc:spChg chg="add del">
          <ac:chgData name="Amy Peace" userId="S::amy.peace@leicester.gov.uk::caef7dc3-0d83-4f8b-849b-f17cf985f9e9" providerId="AD" clId="Web-{51A9E3D8-CB08-4A60-B4B4-D4E6BFC459C8}" dt="2020-04-20T16:52:39.576" v="183"/>
          <ac:spMkLst>
            <pc:docMk/>
            <pc:sldMk cId="1235712839" sldId="267"/>
            <ac:spMk id="31" creationId="{EA9E6440-28AB-43CB-B9F2-B84F6A187783}"/>
          </ac:spMkLst>
        </pc:spChg>
        <pc:spChg chg="add mod">
          <ac:chgData name="Amy Peace" userId="S::amy.peace@leicester.gov.uk::caef7dc3-0d83-4f8b-849b-f17cf985f9e9" providerId="AD" clId="Web-{51A9E3D8-CB08-4A60-B4B4-D4E6BFC459C8}" dt="2020-04-20T17:00:28.086" v="345" actId="20577"/>
          <ac:spMkLst>
            <pc:docMk/>
            <pc:sldMk cId="1235712839" sldId="267"/>
            <ac:spMk id="32" creationId="{D6C3DBDC-ADC3-4BE4-8C80-9F4C7B692BC4}"/>
          </ac:spMkLst>
        </pc:spChg>
        <pc:spChg chg="add del">
          <ac:chgData name="Amy Peace" userId="S::amy.peace@leicester.gov.uk::caef7dc3-0d83-4f8b-849b-f17cf985f9e9" providerId="AD" clId="Web-{51A9E3D8-CB08-4A60-B4B4-D4E6BFC459C8}" dt="2020-04-20T16:52:54.935" v="185"/>
          <ac:spMkLst>
            <pc:docMk/>
            <pc:sldMk cId="1235712839" sldId="267"/>
            <ac:spMk id="33" creationId="{799A8B4F-0FED-46C0-9186-5A8E116D8744}"/>
          </ac:spMkLst>
        </pc:spChg>
        <pc:spChg chg="add del">
          <ac:chgData name="Amy Peace" userId="S::amy.peace@leicester.gov.uk::caef7dc3-0d83-4f8b-849b-f17cf985f9e9" providerId="AD" clId="Web-{51A9E3D8-CB08-4A60-B4B4-D4E6BFC459C8}" dt="2020-04-20T16:52:39.560" v="182"/>
          <ac:spMkLst>
            <pc:docMk/>
            <pc:sldMk cId="1235712839" sldId="267"/>
            <ac:spMk id="36" creationId="{1E2E0AFE-704B-4CB8-AB9D-D44727875966}"/>
          </ac:spMkLst>
        </pc:spChg>
        <pc:spChg chg="add del">
          <ac:chgData name="Amy Peace" userId="S::amy.peace@leicester.gov.uk::caef7dc3-0d83-4f8b-849b-f17cf985f9e9" providerId="AD" clId="Web-{51A9E3D8-CB08-4A60-B4B4-D4E6BFC459C8}" dt="2020-04-20T16:52:54.935" v="185"/>
          <ac:spMkLst>
            <pc:docMk/>
            <pc:sldMk cId="1235712839" sldId="267"/>
            <ac:spMk id="40" creationId="{38A69B74-22E3-47CC-823F-18BE7930C814}"/>
          </ac:spMkLst>
        </pc:spChg>
        <pc:spChg chg="add del">
          <ac:chgData name="Amy Peace" userId="S::amy.peace@leicester.gov.uk::caef7dc3-0d83-4f8b-849b-f17cf985f9e9" providerId="AD" clId="Web-{51A9E3D8-CB08-4A60-B4B4-D4E6BFC459C8}" dt="2020-04-20T16:52:54.935" v="185"/>
          <ac:spMkLst>
            <pc:docMk/>
            <pc:sldMk cId="1235712839" sldId="267"/>
            <ac:spMk id="42" creationId="{1778637B-5DB8-4A75-B2E6-FC2B1BB9A7DB}"/>
          </ac:spMkLst>
        </pc:spChg>
        <pc:spChg chg="add del">
          <ac:chgData name="Amy Peace" userId="S::amy.peace@leicester.gov.uk::caef7dc3-0d83-4f8b-849b-f17cf985f9e9" providerId="AD" clId="Web-{51A9E3D8-CB08-4A60-B4B4-D4E6BFC459C8}" dt="2020-04-20T16:52:54.935" v="185"/>
          <ac:spMkLst>
            <pc:docMk/>
            <pc:sldMk cId="1235712839" sldId="267"/>
            <ac:spMk id="44" creationId="{0035A30C-45F3-4EFB-B2E8-6E2A11843D39}"/>
          </ac:spMkLst>
        </pc:spChg>
        <pc:picChg chg="add mod ord">
          <ac:chgData name="Amy Peace" userId="S::amy.peace@leicester.gov.uk::caef7dc3-0d83-4f8b-849b-f17cf985f9e9" providerId="AD" clId="Web-{51A9E3D8-CB08-4A60-B4B4-D4E6BFC459C8}" dt="2020-04-20T16:52:39.576" v="183"/>
          <ac:picMkLst>
            <pc:docMk/>
            <pc:sldMk cId="1235712839" sldId="267"/>
            <ac:picMk id="3" creationId="{5F8D9F3A-37D4-4BC8-9454-283AE14B7FAB}"/>
          </ac:picMkLst>
        </pc:picChg>
        <pc:picChg chg="add mod ord">
          <ac:chgData name="Amy Peace" userId="S::amy.peace@leicester.gov.uk::caef7dc3-0d83-4f8b-849b-f17cf985f9e9" providerId="AD" clId="Web-{51A9E3D8-CB08-4A60-B4B4-D4E6BFC459C8}" dt="2020-04-20T16:52:39.576" v="183"/>
          <ac:picMkLst>
            <pc:docMk/>
            <pc:sldMk cId="1235712839" sldId="267"/>
            <ac:picMk id="5" creationId="{0ED72E88-2199-405D-92D4-1DE7AC18D4CD}"/>
          </ac:picMkLst>
        </pc:picChg>
        <pc:picChg chg="add mod ord">
          <ac:chgData name="Amy Peace" userId="S::amy.peace@leicester.gov.uk::caef7dc3-0d83-4f8b-849b-f17cf985f9e9" providerId="AD" clId="Web-{51A9E3D8-CB08-4A60-B4B4-D4E6BFC459C8}" dt="2020-04-20T16:52:39.576" v="183"/>
          <ac:picMkLst>
            <pc:docMk/>
            <pc:sldMk cId="1235712839" sldId="267"/>
            <ac:picMk id="8" creationId="{7FEBF950-2F22-47F2-B5FF-3F1335C5FCDD}"/>
          </ac:picMkLst>
        </pc:picChg>
        <pc:picChg chg="add del">
          <ac:chgData name="Amy Peace" userId="S::amy.peace@leicester.gov.uk::caef7dc3-0d83-4f8b-849b-f17cf985f9e9" providerId="AD" clId="Web-{51A9E3D8-CB08-4A60-B4B4-D4E6BFC459C8}" dt="2020-04-20T16:44:07.191" v="114"/>
          <ac:picMkLst>
            <pc:docMk/>
            <pc:sldMk cId="1235712839" sldId="267"/>
            <ac:picMk id="11" creationId="{39647E21-5366-4638-AC97-D8CD4111EB57}"/>
          </ac:picMkLst>
        </pc:picChg>
        <pc:picChg chg="add del">
          <ac:chgData name="Amy Peace" userId="S::amy.peace@leicester.gov.uk::caef7dc3-0d83-4f8b-849b-f17cf985f9e9" providerId="AD" clId="Web-{51A9E3D8-CB08-4A60-B4B4-D4E6BFC459C8}" dt="2020-04-20T16:50:10.609" v="151"/>
          <ac:picMkLst>
            <pc:docMk/>
            <pc:sldMk cId="1235712839" sldId="267"/>
            <ac:picMk id="25" creationId="{DA6861EE-7660-46C9-80BD-173B8F7454B8}"/>
          </ac:picMkLst>
        </pc:picChg>
        <pc:picChg chg="add del">
          <ac:chgData name="Amy Peace" userId="S::amy.peace@leicester.gov.uk::caef7dc3-0d83-4f8b-849b-f17cf985f9e9" providerId="AD" clId="Web-{51A9E3D8-CB08-4A60-B4B4-D4E6BFC459C8}" dt="2020-04-20T16:52:54.935" v="185"/>
          <ac:picMkLst>
            <pc:docMk/>
            <pc:sldMk cId="1235712839" sldId="267"/>
            <ac:picMk id="38" creationId="{DA6861EE-7660-46C9-80BD-173B8F7454B8}"/>
          </ac:picMkLst>
        </pc:picChg>
      </pc:sldChg>
      <pc:sldMasterChg chg="del delSldLayout">
        <pc:chgData name="Amy Peace" userId="S::amy.peace@leicester.gov.uk::caef7dc3-0d83-4f8b-849b-f17cf985f9e9" providerId="AD" clId="Web-{51A9E3D8-CB08-4A60-B4B4-D4E6BFC459C8}" dt="2020-04-20T16:50:10.609" v="151"/>
        <pc:sldMasterMkLst>
          <pc:docMk/>
          <pc:sldMasterMk cId="2639146526" sldId="2147483726"/>
        </pc:sldMasterMkLst>
        <pc:sldLayoutChg chg="del">
          <pc:chgData name="Amy Peace" userId="S::amy.peace@leicester.gov.uk::caef7dc3-0d83-4f8b-849b-f17cf985f9e9" providerId="AD" clId="Web-{51A9E3D8-CB08-4A60-B4B4-D4E6BFC459C8}" dt="2020-04-20T16:50:10.609" v="151"/>
          <pc:sldLayoutMkLst>
            <pc:docMk/>
            <pc:sldMasterMk cId="2639146526" sldId="2147483726"/>
            <pc:sldLayoutMk cId="2391464048" sldId="2147483727"/>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1943508853" sldId="2147483728"/>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2009126591" sldId="2147483729"/>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912091016" sldId="2147483730"/>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2087625451" sldId="2147483731"/>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3908284878" sldId="2147483732"/>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1398318120" sldId="2147483733"/>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3418049958" sldId="2147483734"/>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2324843300" sldId="2147483735"/>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799988032" sldId="2147483736"/>
          </pc:sldLayoutMkLst>
        </pc:sldLayoutChg>
        <pc:sldLayoutChg chg="del">
          <pc:chgData name="Amy Peace" userId="S::amy.peace@leicester.gov.uk::caef7dc3-0d83-4f8b-849b-f17cf985f9e9" providerId="AD" clId="Web-{51A9E3D8-CB08-4A60-B4B4-D4E6BFC459C8}" dt="2020-04-20T16:50:10.609" v="151"/>
          <pc:sldLayoutMkLst>
            <pc:docMk/>
            <pc:sldMasterMk cId="2639146526" sldId="2147483726"/>
            <pc:sldLayoutMk cId="1830503413" sldId="2147483737"/>
          </pc:sldLayoutMkLst>
        </pc:sldLayoutChg>
      </pc:sldMasterChg>
      <pc:sldMasterChg chg="add del addSldLayout delSldLayout modSldLayout">
        <pc:chgData name="Amy Peace" userId="S::amy.peace@leicester.gov.uk::caef7dc3-0d83-4f8b-849b-f17cf985f9e9" providerId="AD" clId="Web-{51A9E3D8-CB08-4A60-B4B4-D4E6BFC459C8}" dt="2020-04-20T16:50:15.656" v="152"/>
        <pc:sldMasterMkLst>
          <pc:docMk/>
          <pc:sldMasterMk cId="2044332052" sldId="2147483738"/>
        </pc:sldMasterMkLst>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213506341" sldId="2147483739"/>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272554071" sldId="2147483740"/>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3598103728" sldId="2147483741"/>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1030184404" sldId="2147483742"/>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681475983" sldId="2147483743"/>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302307906" sldId="2147483744"/>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494063919" sldId="2147483745"/>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3657038631" sldId="2147483746"/>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654444715" sldId="2147483747"/>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2727358702" sldId="2147483748"/>
          </pc:sldLayoutMkLst>
        </pc:sldLayoutChg>
        <pc:sldLayoutChg chg="add del mod replId">
          <pc:chgData name="Amy Peace" userId="S::amy.peace@leicester.gov.uk::caef7dc3-0d83-4f8b-849b-f17cf985f9e9" providerId="AD" clId="Web-{51A9E3D8-CB08-4A60-B4B4-D4E6BFC459C8}" dt="2020-04-20T16:50:15.656" v="152"/>
          <pc:sldLayoutMkLst>
            <pc:docMk/>
            <pc:sldMasterMk cId="2044332052" sldId="2147483738"/>
            <pc:sldLayoutMk cId="1882641558" sldId="2147483749"/>
          </pc:sldLayoutMkLst>
        </pc:sldLayoutChg>
      </pc:sldMasterChg>
      <pc:sldMasterChg chg="add del addSldLayout delSldLayout modSldLayout">
        <pc:chgData name="Amy Peace" userId="S::amy.peace@leicester.gov.uk::caef7dc3-0d83-4f8b-849b-f17cf985f9e9" providerId="AD" clId="Web-{51A9E3D8-CB08-4A60-B4B4-D4E6BFC459C8}" dt="2020-04-20T16:52:54.935" v="185"/>
        <pc:sldMasterMkLst>
          <pc:docMk/>
          <pc:sldMasterMk cId="2597767708" sldId="2147483750"/>
        </pc:sldMasterMkLst>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748707636" sldId="2147483751"/>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581151839" sldId="2147483752"/>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032614210" sldId="2147483753"/>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4194694815" sldId="2147483754"/>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842636497" sldId="2147483755"/>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627306436" sldId="2147483756"/>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396935054" sldId="2147483757"/>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391029063" sldId="2147483758"/>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3731924044" sldId="2147483759"/>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1961911869" sldId="2147483760"/>
          </pc:sldLayoutMkLst>
        </pc:sldLayoutChg>
        <pc:sldLayoutChg chg="add del mod replId">
          <pc:chgData name="Amy Peace" userId="S::amy.peace@leicester.gov.uk::caef7dc3-0d83-4f8b-849b-f17cf985f9e9" providerId="AD" clId="Web-{51A9E3D8-CB08-4A60-B4B4-D4E6BFC459C8}" dt="2020-04-20T16:52:54.935" v="185"/>
          <pc:sldLayoutMkLst>
            <pc:docMk/>
            <pc:sldMasterMk cId="2597767708" sldId="2147483750"/>
            <pc:sldLayoutMk cId="1574706917" sldId="2147483761"/>
          </pc:sldLayoutMkLst>
        </pc:sldLayoutChg>
      </pc:sldMasterChg>
      <pc:sldMasterChg chg="add del addSldLayout delSldLayout modSldLayout">
        <pc:chgData name="Amy Peace" userId="S::amy.peace@leicester.gov.uk::caef7dc3-0d83-4f8b-849b-f17cf985f9e9" providerId="AD" clId="Web-{51A9E3D8-CB08-4A60-B4B4-D4E6BFC459C8}" dt="2020-04-20T16:52:54.935" v="185"/>
        <pc:sldMasterMkLst>
          <pc:docMk/>
          <pc:sldMasterMk cId="4279272544" sldId="2147483762"/>
        </pc:sldMasterMkLst>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3148938363" sldId="2147483763"/>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3761653731" sldId="2147483764"/>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904610707" sldId="2147483765"/>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1967185174" sldId="2147483766"/>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1577240567" sldId="2147483767"/>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1233044631" sldId="2147483768"/>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2337264127" sldId="2147483769"/>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2500794814" sldId="2147483770"/>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3616056820" sldId="2147483771"/>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4035884787" sldId="2147483772"/>
          </pc:sldLayoutMkLst>
        </pc:sldLayoutChg>
        <pc:sldLayoutChg chg="add del mod replId">
          <pc:chgData name="Amy Peace" userId="S::amy.peace@leicester.gov.uk::caef7dc3-0d83-4f8b-849b-f17cf985f9e9" providerId="AD" clId="Web-{51A9E3D8-CB08-4A60-B4B4-D4E6BFC459C8}" dt="2020-04-20T16:52:54.935" v="185"/>
          <pc:sldLayoutMkLst>
            <pc:docMk/>
            <pc:sldMasterMk cId="4279272544" sldId="2147483762"/>
            <pc:sldLayoutMk cId="1567086212" sldId="2147483773"/>
          </pc:sldLayoutMkLst>
        </pc:sldLayoutChg>
      </pc:sldMasterChg>
    </pc:docChg>
  </pc:docChgLst>
  <pc:docChgLst>
    <pc:chgData name="Lee Jowett" userId="S::lee.jowett@leicester.gov.uk::b4c18200-571b-4fac-968d-92e9fa7f3d31" providerId="AD" clId="Web-{AE206448-410C-540F-57BD-636A680663FB}"/>
    <pc:docChg chg="modSld">
      <pc:chgData name="Lee Jowett" userId="S::lee.jowett@leicester.gov.uk::b4c18200-571b-4fac-968d-92e9fa7f3d31" providerId="AD" clId="Web-{AE206448-410C-540F-57BD-636A680663FB}" dt="2020-04-20T15:45:13.939" v="486" actId="20577"/>
      <pc:docMkLst>
        <pc:docMk/>
      </pc:docMkLst>
      <pc:sldChg chg="modSp">
        <pc:chgData name="Lee Jowett" userId="S::lee.jowett@leicester.gov.uk::b4c18200-571b-4fac-968d-92e9fa7f3d31" providerId="AD" clId="Web-{AE206448-410C-540F-57BD-636A680663FB}" dt="2020-04-20T15:43:20.080" v="484" actId="20577"/>
        <pc:sldMkLst>
          <pc:docMk/>
          <pc:sldMk cId="3946519191" sldId="258"/>
        </pc:sldMkLst>
        <pc:spChg chg="mod">
          <ac:chgData name="Lee Jowett" userId="S::lee.jowett@leicester.gov.uk::b4c18200-571b-4fac-968d-92e9fa7f3d31" providerId="AD" clId="Web-{AE206448-410C-540F-57BD-636A680663FB}" dt="2020-04-20T15:43:20.080" v="484" actId="20577"/>
          <ac:spMkLst>
            <pc:docMk/>
            <pc:sldMk cId="3946519191" sldId="258"/>
            <ac:spMk id="3" creationId="{E50CFA65-FAB1-4529-8EAE-5B9043C09908}"/>
          </ac:spMkLst>
        </pc:spChg>
      </pc:sldChg>
    </pc:docChg>
  </pc:docChgLst>
  <pc:docChgLst>
    <pc:chgData name="Lee Jowett" userId="S::lee.jowett@leicester.gov.uk::b4c18200-571b-4fac-968d-92e9fa7f3d31" providerId="AD" clId="Web-{9591397C-32EE-7019-9808-0A6A141A3AF4}"/>
    <pc:docChg chg="modSld">
      <pc:chgData name="Lee Jowett" userId="S::lee.jowett@leicester.gov.uk::b4c18200-571b-4fac-968d-92e9fa7f3d31" providerId="AD" clId="Web-{9591397C-32EE-7019-9808-0A6A141A3AF4}" dt="2020-04-21T19:47:50.357" v="27" actId="20577"/>
      <pc:docMkLst>
        <pc:docMk/>
      </pc:docMkLst>
      <pc:sldChg chg="modSp">
        <pc:chgData name="Lee Jowett" userId="S::lee.jowett@leicester.gov.uk::b4c18200-571b-4fac-968d-92e9fa7f3d31" providerId="AD" clId="Web-{9591397C-32EE-7019-9808-0A6A141A3AF4}" dt="2020-04-21T19:46:23.654" v="23" actId="20577"/>
        <pc:sldMkLst>
          <pc:docMk/>
          <pc:sldMk cId="899484424" sldId="256"/>
        </pc:sldMkLst>
        <pc:spChg chg="mod">
          <ac:chgData name="Lee Jowett" userId="S::lee.jowett@leicester.gov.uk::b4c18200-571b-4fac-968d-92e9fa7f3d31" providerId="AD" clId="Web-{9591397C-32EE-7019-9808-0A6A141A3AF4}" dt="2020-04-21T19:46:17.842" v="17" actId="20577"/>
          <ac:spMkLst>
            <pc:docMk/>
            <pc:sldMk cId="899484424" sldId="256"/>
            <ac:spMk id="2" creationId="{23749A2C-639D-4222-8B5A-9EEF7D3835E2}"/>
          </ac:spMkLst>
        </pc:spChg>
        <pc:spChg chg="mod">
          <ac:chgData name="Lee Jowett" userId="S::lee.jowett@leicester.gov.uk::b4c18200-571b-4fac-968d-92e9fa7f3d31" providerId="AD" clId="Web-{9591397C-32EE-7019-9808-0A6A141A3AF4}" dt="2020-04-21T19:46:23.654" v="23" actId="20577"/>
          <ac:spMkLst>
            <pc:docMk/>
            <pc:sldMk cId="899484424" sldId="256"/>
            <ac:spMk id="3" creationId="{3DCFFD74-8732-46D0-A805-FC99D462827D}"/>
          </ac:spMkLst>
        </pc:spChg>
      </pc:sldChg>
      <pc:sldChg chg="modSp">
        <pc:chgData name="Lee Jowett" userId="S::lee.jowett@leicester.gov.uk::b4c18200-571b-4fac-968d-92e9fa7f3d31" providerId="AD" clId="Web-{9591397C-32EE-7019-9808-0A6A141A3AF4}" dt="2020-04-21T19:47:50.357" v="27" actId="20577"/>
        <pc:sldMkLst>
          <pc:docMk/>
          <pc:sldMk cId="3396303939" sldId="259"/>
        </pc:sldMkLst>
        <pc:spChg chg="mod">
          <ac:chgData name="Lee Jowett" userId="S::lee.jowett@leicester.gov.uk::b4c18200-571b-4fac-968d-92e9fa7f3d31" providerId="AD" clId="Web-{9591397C-32EE-7019-9808-0A6A141A3AF4}" dt="2020-04-21T19:47:50.357" v="27" actId="20577"/>
          <ac:spMkLst>
            <pc:docMk/>
            <pc:sldMk cId="3396303939" sldId="259"/>
            <ac:spMk id="6" creationId="{D99557EC-A6A0-4C65-B098-DF467F90BBA5}"/>
          </ac:spMkLst>
        </pc:spChg>
      </pc:sldChg>
    </pc:docChg>
  </pc:docChgLst>
  <pc:docChgLst>
    <pc:chgData name="Lee Jowett" userId="S::lee.jowett@leicester.gov.uk::b4c18200-571b-4fac-968d-92e9fa7f3d31" providerId="AD" clId="Web-{B20B72FD-6941-05B4-44AD-1FEC3F81F075}"/>
    <pc:docChg chg="addSld delSld modSld">
      <pc:chgData name="Lee Jowett" userId="S::lee.jowett@leicester.gov.uk::b4c18200-571b-4fac-968d-92e9fa7f3d31" providerId="AD" clId="Web-{B20B72FD-6941-05B4-44AD-1FEC3F81F075}" dt="2020-04-21T13:38:43.030" v="4140"/>
      <pc:docMkLst>
        <pc:docMk/>
      </pc:docMkLst>
      <pc:sldChg chg="modSp">
        <pc:chgData name="Lee Jowett" userId="S::lee.jowett@leicester.gov.uk::b4c18200-571b-4fac-968d-92e9fa7f3d31" providerId="AD" clId="Web-{B20B72FD-6941-05B4-44AD-1FEC3F81F075}" dt="2020-04-21T09:58:23.339" v="59" actId="20577"/>
        <pc:sldMkLst>
          <pc:docMk/>
          <pc:sldMk cId="3396303939" sldId="259"/>
        </pc:sldMkLst>
        <pc:spChg chg="mod">
          <ac:chgData name="Lee Jowett" userId="S::lee.jowett@leicester.gov.uk::b4c18200-571b-4fac-968d-92e9fa7f3d31" providerId="AD" clId="Web-{B20B72FD-6941-05B4-44AD-1FEC3F81F075}" dt="2020-04-21T09:58:23.339" v="59" actId="20577"/>
          <ac:spMkLst>
            <pc:docMk/>
            <pc:sldMk cId="3396303939" sldId="259"/>
            <ac:spMk id="6" creationId="{D99557EC-A6A0-4C65-B098-DF467F90BBA5}"/>
          </ac:spMkLst>
        </pc:spChg>
      </pc:sldChg>
      <pc:sldChg chg="addSp delSp modSp">
        <pc:chgData name="Lee Jowett" userId="S::lee.jowett@leicester.gov.uk::b4c18200-571b-4fac-968d-92e9fa7f3d31" providerId="AD" clId="Web-{B20B72FD-6941-05B4-44AD-1FEC3F81F075}" dt="2020-04-21T10:42:35.208" v="458" actId="14100"/>
        <pc:sldMkLst>
          <pc:docMk/>
          <pc:sldMk cId="4117300112" sldId="260"/>
        </pc:sldMkLst>
        <pc:spChg chg="mod">
          <ac:chgData name="Lee Jowett" userId="S::lee.jowett@leicester.gov.uk::b4c18200-571b-4fac-968d-92e9fa7f3d31" providerId="AD" clId="Web-{B20B72FD-6941-05B4-44AD-1FEC3F81F075}" dt="2020-04-21T10:41:51.346" v="373" actId="20577"/>
          <ac:spMkLst>
            <pc:docMk/>
            <pc:sldMk cId="4117300112" sldId="260"/>
            <ac:spMk id="2" creationId="{0617B1B1-1D26-452C-9A4B-608414F9468E}"/>
          </ac:spMkLst>
        </pc:spChg>
        <pc:spChg chg="mod">
          <ac:chgData name="Lee Jowett" userId="S::lee.jowett@leicester.gov.uk::b4c18200-571b-4fac-968d-92e9fa7f3d31" providerId="AD" clId="Web-{B20B72FD-6941-05B4-44AD-1FEC3F81F075}" dt="2020-04-21T10:42:35.208" v="458" actId="14100"/>
          <ac:spMkLst>
            <pc:docMk/>
            <pc:sldMk cId="4117300112" sldId="260"/>
            <ac:spMk id="3" creationId="{BF2DE177-777C-4EB3-A52F-F923850ADD26}"/>
          </ac:spMkLst>
        </pc:spChg>
        <pc:picChg chg="add mod">
          <ac:chgData name="Lee Jowett" userId="S::lee.jowett@leicester.gov.uk::b4c18200-571b-4fac-968d-92e9fa7f3d31" providerId="AD" clId="Web-{B20B72FD-6941-05B4-44AD-1FEC3F81F075}" dt="2020-04-21T10:41:21.141" v="368" actId="1076"/>
          <ac:picMkLst>
            <pc:docMk/>
            <pc:sldMk cId="4117300112" sldId="260"/>
            <ac:picMk id="4" creationId="{8837998F-F17C-47EF-A702-BFFDC07A7D1B}"/>
          </ac:picMkLst>
        </pc:picChg>
        <pc:picChg chg="add del mod">
          <ac:chgData name="Lee Jowett" userId="S::lee.jowett@leicester.gov.uk::b4c18200-571b-4fac-968d-92e9fa7f3d31" providerId="AD" clId="Web-{B20B72FD-6941-05B4-44AD-1FEC3F81F075}" dt="2020-04-21T10:01:29.792" v="230"/>
          <ac:picMkLst>
            <pc:docMk/>
            <pc:sldMk cId="4117300112" sldId="260"/>
            <ac:picMk id="4" creationId="{E9B714F3-61B0-481C-B036-7C7E21A4D95C}"/>
          </ac:picMkLst>
        </pc:picChg>
        <pc:picChg chg="add mod">
          <ac:chgData name="Lee Jowett" userId="S::lee.jowett@leicester.gov.uk::b4c18200-571b-4fac-968d-92e9fa7f3d31" providerId="AD" clId="Web-{B20B72FD-6941-05B4-44AD-1FEC3F81F075}" dt="2020-04-21T10:41:55.081" v="376" actId="1076"/>
          <ac:picMkLst>
            <pc:docMk/>
            <pc:sldMk cId="4117300112" sldId="260"/>
            <ac:picMk id="6" creationId="{E3636E1C-5519-4643-B3F4-64D2DB501108}"/>
          </ac:picMkLst>
        </pc:picChg>
      </pc:sldChg>
      <pc:sldChg chg="modSp">
        <pc:chgData name="Lee Jowett" userId="S::lee.jowett@leicester.gov.uk::b4c18200-571b-4fac-968d-92e9fa7f3d31" providerId="AD" clId="Web-{B20B72FD-6941-05B4-44AD-1FEC3F81F075}" dt="2020-04-21T13:09:27.632" v="2738" actId="20577"/>
        <pc:sldMkLst>
          <pc:docMk/>
          <pc:sldMk cId="304270638" sldId="275"/>
        </pc:sldMkLst>
        <pc:spChg chg="mod">
          <ac:chgData name="Lee Jowett" userId="S::lee.jowett@leicester.gov.uk::b4c18200-571b-4fac-968d-92e9fa7f3d31" providerId="AD" clId="Web-{B20B72FD-6941-05B4-44AD-1FEC3F81F075}" dt="2020-04-21T13:09:27.632" v="2738" actId="20577"/>
          <ac:spMkLst>
            <pc:docMk/>
            <pc:sldMk cId="304270638" sldId="275"/>
            <ac:spMk id="2" creationId="{372A65CE-67DE-40D8-80D5-7E78F6AACB16}"/>
          </ac:spMkLst>
        </pc:spChg>
        <pc:spChg chg="mod">
          <ac:chgData name="Lee Jowett" userId="S::lee.jowett@leicester.gov.uk::b4c18200-571b-4fac-968d-92e9fa7f3d31" providerId="AD" clId="Web-{B20B72FD-6941-05B4-44AD-1FEC3F81F075}" dt="2020-04-21T13:09:20.929" v="2736" actId="20577"/>
          <ac:spMkLst>
            <pc:docMk/>
            <pc:sldMk cId="304270638" sldId="275"/>
            <ac:spMk id="9" creationId="{F6333922-2140-4CFB-998D-3F40BAC0AB9E}"/>
          </ac:spMkLst>
        </pc:spChg>
        <pc:picChg chg="mod">
          <ac:chgData name="Lee Jowett" userId="S::lee.jowett@leicester.gov.uk::b4c18200-571b-4fac-968d-92e9fa7f3d31" providerId="AD" clId="Web-{B20B72FD-6941-05B4-44AD-1FEC3F81F075}" dt="2020-04-21T13:08:44.132" v="2722" actId="1076"/>
          <ac:picMkLst>
            <pc:docMk/>
            <pc:sldMk cId="304270638" sldId="275"/>
            <ac:picMk id="3" creationId="{50041D6E-B9FD-4ACA-A4D4-2AC28CE0265B}"/>
          </ac:picMkLst>
        </pc:picChg>
        <pc:picChg chg="mod">
          <ac:chgData name="Lee Jowett" userId="S::lee.jowett@leicester.gov.uk::b4c18200-571b-4fac-968d-92e9fa7f3d31" providerId="AD" clId="Web-{B20B72FD-6941-05B4-44AD-1FEC3F81F075}" dt="2020-04-21T13:08:46.992" v="2723" actId="1076"/>
          <ac:picMkLst>
            <pc:docMk/>
            <pc:sldMk cId="304270638" sldId="275"/>
            <ac:picMk id="7" creationId="{3D812E93-F592-4BE0-99CD-65EF72013D9D}"/>
          </ac:picMkLst>
        </pc:picChg>
      </pc:sldChg>
      <pc:sldChg chg="addSp modSp new">
        <pc:chgData name="Lee Jowett" userId="S::lee.jowett@leicester.gov.uk::b4c18200-571b-4fac-968d-92e9fa7f3d31" providerId="AD" clId="Web-{B20B72FD-6941-05B4-44AD-1FEC3F81F075}" dt="2020-04-21T10:58:40.942" v="1898" actId="20577"/>
        <pc:sldMkLst>
          <pc:docMk/>
          <pc:sldMk cId="541870188" sldId="276"/>
        </pc:sldMkLst>
        <pc:spChg chg="mod">
          <ac:chgData name="Lee Jowett" userId="S::lee.jowett@leicester.gov.uk::b4c18200-571b-4fac-968d-92e9fa7f3d31" providerId="AD" clId="Web-{B20B72FD-6941-05B4-44AD-1FEC3F81F075}" dt="2020-04-21T10:49:09.437" v="1446" actId="1076"/>
          <ac:spMkLst>
            <pc:docMk/>
            <pc:sldMk cId="541870188" sldId="276"/>
            <ac:spMk id="2" creationId="{594075EC-8E43-4435-9D90-294C456417DF}"/>
          </ac:spMkLst>
        </pc:spChg>
        <pc:spChg chg="mod">
          <ac:chgData name="Lee Jowett" userId="S::lee.jowett@leicester.gov.uk::b4c18200-571b-4fac-968d-92e9fa7f3d31" providerId="AD" clId="Web-{B20B72FD-6941-05B4-44AD-1FEC3F81F075}" dt="2020-04-21T10:58:19.612" v="1895" actId="20577"/>
          <ac:spMkLst>
            <pc:docMk/>
            <pc:sldMk cId="541870188" sldId="276"/>
            <ac:spMk id="3" creationId="{6DD866C9-3CB0-457E-A746-8E627B5A038C}"/>
          </ac:spMkLst>
        </pc:spChg>
        <pc:spChg chg="add mod">
          <ac:chgData name="Lee Jowett" userId="S::lee.jowett@leicester.gov.uk::b4c18200-571b-4fac-968d-92e9fa7f3d31" providerId="AD" clId="Web-{B20B72FD-6941-05B4-44AD-1FEC3F81F075}" dt="2020-04-21T10:58:40.942" v="1898" actId="20577"/>
          <ac:spMkLst>
            <pc:docMk/>
            <pc:sldMk cId="541870188" sldId="276"/>
            <ac:spMk id="6" creationId="{CF16CF84-CF18-4568-8B05-E8A512E857C4}"/>
          </ac:spMkLst>
        </pc:spChg>
        <pc:picChg chg="add mod">
          <ac:chgData name="Lee Jowett" userId="S::lee.jowett@leicester.gov.uk::b4c18200-571b-4fac-968d-92e9fa7f3d31" providerId="AD" clId="Web-{B20B72FD-6941-05B4-44AD-1FEC3F81F075}" dt="2020-04-21T10:48:34.841" v="1444" actId="1076"/>
          <ac:picMkLst>
            <pc:docMk/>
            <pc:sldMk cId="541870188" sldId="276"/>
            <ac:picMk id="4" creationId="{ABFB1576-E15C-440D-B456-335F1112B2CD}"/>
          </ac:picMkLst>
        </pc:picChg>
        <pc:picChg chg="add mod">
          <ac:chgData name="Lee Jowett" userId="S::lee.jowett@leicester.gov.uk::b4c18200-571b-4fac-968d-92e9fa7f3d31" providerId="AD" clId="Web-{B20B72FD-6941-05B4-44AD-1FEC3F81F075}" dt="2020-04-21T10:57:02.279" v="1653" actId="1076"/>
          <ac:picMkLst>
            <pc:docMk/>
            <pc:sldMk cId="541870188" sldId="276"/>
            <ac:picMk id="7" creationId="{19650E17-6255-4D5D-856C-54F2B2E447D0}"/>
          </ac:picMkLst>
        </pc:picChg>
      </pc:sldChg>
      <pc:sldChg chg="addSp delSp modSp add replId">
        <pc:chgData name="Lee Jowett" userId="S::lee.jowett@leicester.gov.uk::b4c18200-571b-4fac-968d-92e9fa7f3d31" providerId="AD" clId="Web-{B20B72FD-6941-05B4-44AD-1FEC3F81F075}" dt="2020-04-21T11:08:26.792" v="2312" actId="1076"/>
        <pc:sldMkLst>
          <pc:docMk/>
          <pc:sldMk cId="889516551" sldId="277"/>
        </pc:sldMkLst>
        <pc:spChg chg="mod">
          <ac:chgData name="Lee Jowett" userId="S::lee.jowett@leicester.gov.uk::b4c18200-571b-4fac-968d-92e9fa7f3d31" providerId="AD" clId="Web-{B20B72FD-6941-05B4-44AD-1FEC3F81F075}" dt="2020-04-21T11:08:26.792" v="2312" actId="1076"/>
          <ac:spMkLst>
            <pc:docMk/>
            <pc:sldMk cId="889516551" sldId="277"/>
            <ac:spMk id="3" creationId="{6DD866C9-3CB0-457E-A746-8E627B5A038C}"/>
          </ac:spMkLst>
        </pc:spChg>
        <pc:spChg chg="add mod">
          <ac:chgData name="Lee Jowett" userId="S::lee.jowett@leicester.gov.uk::b4c18200-571b-4fac-968d-92e9fa7f3d31" providerId="AD" clId="Web-{B20B72FD-6941-05B4-44AD-1FEC3F81F075}" dt="2020-04-21T11:05:29.578" v="2014" actId="20577"/>
          <ac:spMkLst>
            <pc:docMk/>
            <pc:sldMk cId="889516551" sldId="277"/>
            <ac:spMk id="5" creationId="{4E44896C-A054-42BF-BBAE-F0D64387A0B4}"/>
          </ac:spMkLst>
        </pc:spChg>
        <pc:spChg chg="add del mod">
          <ac:chgData name="Lee Jowett" userId="S::lee.jowett@leicester.gov.uk::b4c18200-571b-4fac-968d-92e9fa7f3d31" providerId="AD" clId="Web-{B20B72FD-6941-05B4-44AD-1FEC3F81F075}" dt="2020-04-21T11:06:24.503" v="2046"/>
          <ac:spMkLst>
            <pc:docMk/>
            <pc:sldMk cId="889516551" sldId="277"/>
            <ac:spMk id="18" creationId="{676E634B-3F58-418C-8080-1C7E1F2D1D92}"/>
          </ac:spMkLst>
        </pc:spChg>
        <pc:spChg chg="add mod">
          <ac:chgData name="Lee Jowett" userId="S::lee.jowett@leicester.gov.uk::b4c18200-571b-4fac-968d-92e9fa7f3d31" providerId="AD" clId="Web-{B20B72FD-6941-05B4-44AD-1FEC3F81F075}" dt="2020-04-21T11:06:36.160" v="2053" actId="1076"/>
          <ac:spMkLst>
            <pc:docMk/>
            <pc:sldMk cId="889516551" sldId="277"/>
            <ac:spMk id="19" creationId="{09A06B24-5C95-4B9A-AB56-8C7796E705F3}"/>
          </ac:spMkLst>
        </pc:spChg>
        <pc:spChg chg="add mod">
          <ac:chgData name="Lee Jowett" userId="S::lee.jowett@leicester.gov.uk::b4c18200-571b-4fac-968d-92e9fa7f3d31" providerId="AD" clId="Web-{B20B72FD-6941-05B4-44AD-1FEC3F81F075}" dt="2020-04-21T11:06:52.927" v="2060" actId="1076"/>
          <ac:spMkLst>
            <pc:docMk/>
            <pc:sldMk cId="889516551" sldId="277"/>
            <ac:spMk id="20" creationId="{8D2B9E9F-7206-4A24-B98E-06640AFBA982}"/>
          </ac:spMkLst>
        </pc:spChg>
        <pc:picChg chg="add mod">
          <ac:chgData name="Lee Jowett" userId="S::lee.jowett@leicester.gov.uk::b4c18200-571b-4fac-968d-92e9fa7f3d31" providerId="AD" clId="Web-{B20B72FD-6941-05B4-44AD-1FEC3F81F075}" dt="2020-04-21T11:05:38.016" v="2018" actId="1076"/>
          <ac:picMkLst>
            <pc:docMk/>
            <pc:sldMk cId="889516551" sldId="277"/>
            <ac:picMk id="6" creationId="{341CC279-7197-4133-8298-5ABD6F538F77}"/>
          </ac:picMkLst>
        </pc:picChg>
        <pc:picChg chg="add del mod">
          <ac:chgData name="Lee Jowett" userId="S::lee.jowett@leicester.gov.uk::b4c18200-571b-4fac-968d-92e9fa7f3d31" providerId="AD" clId="Web-{B20B72FD-6941-05B4-44AD-1FEC3F81F075}" dt="2020-04-21T11:01:45.751" v="1935"/>
          <ac:picMkLst>
            <pc:docMk/>
            <pc:sldMk cId="889516551" sldId="277"/>
            <ac:picMk id="8" creationId="{D54B04CA-F2DE-4C18-8957-11D02D249FD9}"/>
          </ac:picMkLst>
        </pc:picChg>
        <pc:picChg chg="add mod">
          <ac:chgData name="Lee Jowett" userId="S::lee.jowett@leicester.gov.uk::b4c18200-571b-4fac-968d-92e9fa7f3d31" providerId="AD" clId="Web-{B20B72FD-6941-05B4-44AD-1FEC3F81F075}" dt="2020-04-21T11:05:45.094" v="2020" actId="1076"/>
          <ac:picMkLst>
            <pc:docMk/>
            <pc:sldMk cId="889516551" sldId="277"/>
            <ac:picMk id="10" creationId="{EF39D6B8-202F-4C73-B656-49FA85CC8F6A}"/>
          </ac:picMkLst>
        </pc:picChg>
        <pc:picChg chg="add mod">
          <ac:chgData name="Lee Jowett" userId="S::lee.jowett@leicester.gov.uk::b4c18200-571b-4fac-968d-92e9fa7f3d31" providerId="AD" clId="Web-{B20B72FD-6941-05B4-44AD-1FEC3F81F075}" dt="2020-04-21T11:05:53.438" v="2024" actId="14100"/>
          <ac:picMkLst>
            <pc:docMk/>
            <pc:sldMk cId="889516551" sldId="277"/>
            <ac:picMk id="12" creationId="{F3A3FF64-F1B4-4BCC-AC87-38059FDF86F3}"/>
          </ac:picMkLst>
        </pc:picChg>
        <pc:picChg chg="add mod">
          <ac:chgData name="Lee Jowett" userId="S::lee.jowett@leicester.gov.uk::b4c18200-571b-4fac-968d-92e9fa7f3d31" providerId="AD" clId="Web-{B20B72FD-6941-05B4-44AD-1FEC3F81F075}" dt="2020-04-21T11:05:45.110" v="2021" actId="1076"/>
          <ac:picMkLst>
            <pc:docMk/>
            <pc:sldMk cId="889516551" sldId="277"/>
            <ac:picMk id="14" creationId="{24E12933-DEFC-4806-8BAB-24C3D52F3DD8}"/>
          </ac:picMkLst>
        </pc:picChg>
        <pc:picChg chg="add mod">
          <ac:chgData name="Lee Jowett" userId="S::lee.jowett@leicester.gov.uk::b4c18200-571b-4fac-968d-92e9fa7f3d31" providerId="AD" clId="Web-{B20B72FD-6941-05B4-44AD-1FEC3F81F075}" dt="2020-04-21T11:05:45.125" v="2022" actId="1076"/>
          <ac:picMkLst>
            <pc:docMk/>
            <pc:sldMk cId="889516551" sldId="277"/>
            <ac:picMk id="16" creationId="{1252E8B2-F0A5-44BA-8177-2F2CA46E6E31}"/>
          </ac:picMkLst>
        </pc:picChg>
      </pc:sldChg>
      <pc:sldChg chg="addSp modSp add replId">
        <pc:chgData name="Lee Jowett" userId="S::lee.jowett@leicester.gov.uk::b4c18200-571b-4fac-968d-92e9fa7f3d31" providerId="AD" clId="Web-{B20B72FD-6941-05B4-44AD-1FEC3F81F075}" dt="2020-04-21T13:22:31.917" v="3180"/>
        <pc:sldMkLst>
          <pc:docMk/>
          <pc:sldMk cId="2684760943" sldId="278"/>
        </pc:sldMkLst>
        <pc:spChg chg="mod">
          <ac:chgData name="Lee Jowett" userId="S::lee.jowett@leicester.gov.uk::b4c18200-571b-4fac-968d-92e9fa7f3d31" providerId="AD" clId="Web-{B20B72FD-6941-05B4-44AD-1FEC3F81F075}" dt="2020-04-21T11:22:44.488" v="2675" actId="1076"/>
          <ac:spMkLst>
            <pc:docMk/>
            <pc:sldMk cId="2684760943" sldId="278"/>
            <ac:spMk id="3" creationId="{6DD866C9-3CB0-457E-A746-8E627B5A038C}"/>
          </ac:spMkLst>
        </pc:spChg>
        <pc:spChg chg="add mod">
          <ac:chgData name="Lee Jowett" userId="S::lee.jowett@leicester.gov.uk::b4c18200-571b-4fac-968d-92e9fa7f3d31" providerId="AD" clId="Web-{B20B72FD-6941-05B4-44AD-1FEC3F81F075}" dt="2020-04-21T11:51:07.003" v="2686" actId="20577"/>
          <ac:spMkLst>
            <pc:docMk/>
            <pc:sldMk cId="2684760943" sldId="278"/>
            <ac:spMk id="7" creationId="{4F95A927-C31F-4234-B7B2-D702452FC5D0}"/>
          </ac:spMkLst>
        </pc:spChg>
        <pc:picChg chg="add mod">
          <ac:chgData name="Lee Jowett" userId="S::lee.jowett@leicester.gov.uk::b4c18200-571b-4fac-968d-92e9fa7f3d31" providerId="AD" clId="Web-{B20B72FD-6941-05B4-44AD-1FEC3F81F075}" dt="2020-04-21T11:09:28.562" v="2329" actId="14100"/>
          <ac:picMkLst>
            <pc:docMk/>
            <pc:sldMk cId="2684760943" sldId="278"/>
            <ac:picMk id="4" creationId="{415C13A2-79B5-486F-81B4-1FCAF358DF59}"/>
          </ac:picMkLst>
        </pc:picChg>
        <pc:picChg chg="add mod">
          <ac:chgData name="Lee Jowett" userId="S::lee.jowett@leicester.gov.uk::b4c18200-571b-4fac-968d-92e9fa7f3d31" providerId="AD" clId="Web-{B20B72FD-6941-05B4-44AD-1FEC3F81F075}" dt="2020-04-21T13:22:31.917" v="3180"/>
          <ac:picMkLst>
            <pc:docMk/>
            <pc:sldMk cId="2684760943" sldId="278"/>
            <ac:picMk id="5" creationId="{D01A1AF8-1A3D-477F-9ABE-A04BAF0B8B78}"/>
          </ac:picMkLst>
        </pc:picChg>
        <pc:picChg chg="add mod">
          <ac:chgData name="Lee Jowett" userId="S::lee.jowett@leicester.gov.uk::b4c18200-571b-4fac-968d-92e9fa7f3d31" providerId="AD" clId="Web-{B20B72FD-6941-05B4-44AD-1FEC3F81F075}" dt="2020-04-21T13:22:31.901" v="3179"/>
          <ac:picMkLst>
            <pc:docMk/>
            <pc:sldMk cId="2684760943" sldId="278"/>
            <ac:picMk id="8" creationId="{CBE6596B-1040-4E5D-BF1A-2D8131EDF0CC}"/>
          </ac:picMkLst>
        </pc:picChg>
      </pc:sldChg>
      <pc:sldChg chg="modSp add replId">
        <pc:chgData name="Lee Jowett" userId="S::lee.jowett@leicester.gov.uk::b4c18200-571b-4fac-968d-92e9fa7f3d31" providerId="AD" clId="Web-{B20B72FD-6941-05B4-44AD-1FEC3F81F075}" dt="2020-04-21T13:08:01.835" v="2710" actId="20577"/>
        <pc:sldMkLst>
          <pc:docMk/>
          <pc:sldMk cId="508151595" sldId="279"/>
        </pc:sldMkLst>
        <pc:spChg chg="mod">
          <ac:chgData name="Lee Jowett" userId="S::lee.jowett@leicester.gov.uk::b4c18200-571b-4fac-968d-92e9fa7f3d31" providerId="AD" clId="Web-{B20B72FD-6941-05B4-44AD-1FEC3F81F075}" dt="2020-04-21T13:08:01.835" v="2710" actId="20577"/>
          <ac:spMkLst>
            <pc:docMk/>
            <pc:sldMk cId="508151595" sldId="279"/>
            <ac:spMk id="3" creationId="{6DD866C9-3CB0-457E-A746-8E627B5A038C}"/>
          </ac:spMkLst>
        </pc:spChg>
      </pc:sldChg>
      <pc:sldChg chg="addSp delSp modSp new">
        <pc:chgData name="Lee Jowett" userId="S::lee.jowett@leicester.gov.uk::b4c18200-571b-4fac-968d-92e9fa7f3d31" providerId="AD" clId="Web-{B20B72FD-6941-05B4-44AD-1FEC3F81F075}" dt="2020-04-21T10:54:51.599" v="1629" actId="1076"/>
        <pc:sldMkLst>
          <pc:docMk/>
          <pc:sldMk cId="2212935875" sldId="280"/>
        </pc:sldMkLst>
        <pc:spChg chg="mod">
          <ac:chgData name="Lee Jowett" userId="S::lee.jowett@leicester.gov.uk::b4c18200-571b-4fac-968d-92e9fa7f3d31" providerId="AD" clId="Web-{B20B72FD-6941-05B4-44AD-1FEC3F81F075}" dt="2020-04-21T10:54:44.396" v="1625" actId="20577"/>
          <ac:spMkLst>
            <pc:docMk/>
            <pc:sldMk cId="2212935875" sldId="280"/>
            <ac:spMk id="2" creationId="{3498D3D7-2543-40B7-811B-72465857593E}"/>
          </ac:spMkLst>
        </pc:spChg>
        <pc:spChg chg="del">
          <ac:chgData name="Lee Jowett" userId="S::lee.jowett@leicester.gov.uk::b4c18200-571b-4fac-968d-92e9fa7f3d31" providerId="AD" clId="Web-{B20B72FD-6941-05B4-44AD-1FEC3F81F075}" dt="2020-04-21T10:54:29.160" v="1539"/>
          <ac:spMkLst>
            <pc:docMk/>
            <pc:sldMk cId="2212935875" sldId="280"/>
            <ac:spMk id="3" creationId="{6085DB1B-5A5D-4E3C-BFBB-FD403A644C01}"/>
          </ac:spMkLst>
        </pc:spChg>
        <pc:picChg chg="add mod ord">
          <ac:chgData name="Lee Jowett" userId="S::lee.jowett@leicester.gov.uk::b4c18200-571b-4fac-968d-92e9fa7f3d31" providerId="AD" clId="Web-{B20B72FD-6941-05B4-44AD-1FEC3F81F075}" dt="2020-04-21T10:54:51.599" v="1629" actId="1076"/>
          <ac:picMkLst>
            <pc:docMk/>
            <pc:sldMk cId="2212935875" sldId="280"/>
            <ac:picMk id="4" creationId="{7A54A350-9B2B-4468-AE05-3C25283C2778}"/>
          </ac:picMkLst>
        </pc:picChg>
      </pc:sldChg>
      <pc:sldChg chg="addSp delSp modSp new">
        <pc:chgData name="Lee Jowett" userId="S::lee.jowett@leicester.gov.uk::b4c18200-571b-4fac-968d-92e9fa7f3d31" providerId="AD" clId="Web-{B20B72FD-6941-05B4-44AD-1FEC3F81F075}" dt="2020-04-21T10:55:34.164" v="1642" actId="20577"/>
        <pc:sldMkLst>
          <pc:docMk/>
          <pc:sldMk cId="2511679585" sldId="281"/>
        </pc:sldMkLst>
        <pc:spChg chg="mod">
          <ac:chgData name="Lee Jowett" userId="S::lee.jowett@leicester.gov.uk::b4c18200-571b-4fac-968d-92e9fa7f3d31" providerId="AD" clId="Web-{B20B72FD-6941-05B4-44AD-1FEC3F81F075}" dt="2020-04-21T10:55:34.164" v="1642" actId="20577"/>
          <ac:spMkLst>
            <pc:docMk/>
            <pc:sldMk cId="2511679585" sldId="281"/>
            <ac:spMk id="2" creationId="{C4C54E7A-903C-4018-9A1C-C209E84BFECD}"/>
          </ac:spMkLst>
        </pc:spChg>
        <pc:spChg chg="del">
          <ac:chgData name="Lee Jowett" userId="S::lee.jowett@leicester.gov.uk::b4c18200-571b-4fac-968d-92e9fa7f3d31" providerId="AD" clId="Web-{B20B72FD-6941-05B4-44AD-1FEC3F81F075}" dt="2020-04-21T10:55:02.740" v="1631"/>
          <ac:spMkLst>
            <pc:docMk/>
            <pc:sldMk cId="2511679585" sldId="281"/>
            <ac:spMk id="3" creationId="{2D1DC780-EDBE-4C72-8A87-55584F3B72EC}"/>
          </ac:spMkLst>
        </pc:spChg>
        <pc:picChg chg="add mod ord">
          <ac:chgData name="Lee Jowett" userId="S::lee.jowett@leicester.gov.uk::b4c18200-571b-4fac-968d-92e9fa7f3d31" providerId="AD" clId="Web-{B20B72FD-6941-05B4-44AD-1FEC3F81F075}" dt="2020-04-21T10:55:09.647" v="1634" actId="1076"/>
          <ac:picMkLst>
            <pc:docMk/>
            <pc:sldMk cId="2511679585" sldId="281"/>
            <ac:picMk id="4" creationId="{848C7A03-BD17-4D4D-BD0C-52A336CE61F9}"/>
          </ac:picMkLst>
        </pc:picChg>
      </pc:sldChg>
      <pc:sldChg chg="addSp delSp modSp add replId">
        <pc:chgData name="Lee Jowett" userId="S::lee.jowett@leicester.gov.uk::b4c18200-571b-4fac-968d-92e9fa7f3d31" providerId="AD" clId="Web-{B20B72FD-6941-05B4-44AD-1FEC3F81F075}" dt="2020-04-21T13:20:24.838" v="3165" actId="20577"/>
        <pc:sldMkLst>
          <pc:docMk/>
          <pc:sldMk cId="301459619" sldId="282"/>
        </pc:sldMkLst>
        <pc:spChg chg="mod">
          <ac:chgData name="Lee Jowett" userId="S::lee.jowett@leicester.gov.uk::b4c18200-571b-4fac-968d-92e9fa7f3d31" providerId="AD" clId="Web-{B20B72FD-6941-05B4-44AD-1FEC3F81F075}" dt="2020-04-21T13:20:24.838" v="3165" actId="20577"/>
          <ac:spMkLst>
            <pc:docMk/>
            <pc:sldMk cId="301459619" sldId="282"/>
            <ac:spMk id="3" creationId="{6DD866C9-3CB0-457E-A746-8E627B5A038C}"/>
          </ac:spMkLst>
        </pc:spChg>
        <pc:spChg chg="mod">
          <ac:chgData name="Lee Jowett" userId="S::lee.jowett@leicester.gov.uk::b4c18200-571b-4fac-968d-92e9fa7f3d31" providerId="AD" clId="Web-{B20B72FD-6941-05B4-44AD-1FEC3F81F075}" dt="2020-04-21T13:09:51.257" v="2743" actId="20577"/>
          <ac:spMkLst>
            <pc:docMk/>
            <pc:sldMk cId="301459619" sldId="282"/>
            <ac:spMk id="7" creationId="{4F95A927-C31F-4234-B7B2-D702452FC5D0}"/>
          </ac:spMkLst>
        </pc:spChg>
        <pc:picChg chg="del">
          <ac:chgData name="Lee Jowett" userId="S::lee.jowett@leicester.gov.uk::b4c18200-571b-4fac-968d-92e9fa7f3d31" providerId="AD" clId="Web-{B20B72FD-6941-05B4-44AD-1FEC3F81F075}" dt="2020-04-21T13:09:43.632" v="2741"/>
          <ac:picMkLst>
            <pc:docMk/>
            <pc:sldMk cId="301459619" sldId="282"/>
            <ac:picMk id="4" creationId="{415C13A2-79B5-486F-81B4-1FCAF358DF59}"/>
          </ac:picMkLst>
        </pc:picChg>
        <pc:picChg chg="add mod">
          <ac:chgData name="Lee Jowett" userId="S::lee.jowett@leicester.gov.uk::b4c18200-571b-4fac-968d-92e9fa7f3d31" providerId="AD" clId="Web-{B20B72FD-6941-05B4-44AD-1FEC3F81F075}" dt="2020-04-21T13:13:03.914" v="2748" actId="14100"/>
          <ac:picMkLst>
            <pc:docMk/>
            <pc:sldMk cId="301459619" sldId="282"/>
            <ac:picMk id="5" creationId="{D6F7396E-5640-4C49-B691-31E490C6566C}"/>
          </ac:picMkLst>
        </pc:picChg>
        <pc:picChg chg="del">
          <ac:chgData name="Lee Jowett" userId="S::lee.jowett@leicester.gov.uk::b4c18200-571b-4fac-968d-92e9fa7f3d31" providerId="AD" clId="Web-{B20B72FD-6941-05B4-44AD-1FEC3F81F075}" dt="2020-04-21T13:09:45.429" v="2742"/>
          <ac:picMkLst>
            <pc:docMk/>
            <pc:sldMk cId="301459619" sldId="282"/>
            <ac:picMk id="8" creationId="{CBE6596B-1040-4E5D-BF1A-2D8131EDF0CC}"/>
          </ac:picMkLst>
        </pc:picChg>
        <pc:picChg chg="add mod">
          <ac:chgData name="Lee Jowett" userId="S::lee.jowett@leicester.gov.uk::b4c18200-571b-4fac-968d-92e9fa7f3d31" providerId="AD" clId="Web-{B20B72FD-6941-05B4-44AD-1FEC3F81F075}" dt="2020-04-21T13:17:04.868" v="2754"/>
          <ac:picMkLst>
            <pc:docMk/>
            <pc:sldMk cId="301459619" sldId="282"/>
            <ac:picMk id="9" creationId="{65A8F131-FC80-4003-A61A-8F79210C3B3F}"/>
          </ac:picMkLst>
        </pc:picChg>
        <pc:picChg chg="add mod">
          <ac:chgData name="Lee Jowett" userId="S::lee.jowett@leicester.gov.uk::b4c18200-571b-4fac-968d-92e9fa7f3d31" providerId="AD" clId="Web-{B20B72FD-6941-05B4-44AD-1FEC3F81F075}" dt="2020-04-21T13:18:45.697" v="2760"/>
          <ac:picMkLst>
            <pc:docMk/>
            <pc:sldMk cId="301459619" sldId="282"/>
            <ac:picMk id="11" creationId="{40BF1ACB-B490-45C3-AE9C-3CEDEFC4B836}"/>
          </ac:picMkLst>
        </pc:picChg>
      </pc:sldChg>
      <pc:sldChg chg="add del replId">
        <pc:chgData name="Lee Jowett" userId="S::lee.jowett@leicester.gov.uk::b4c18200-571b-4fac-968d-92e9fa7f3d31" providerId="AD" clId="Web-{B20B72FD-6941-05B4-44AD-1FEC3F81F075}" dt="2020-04-21T11:09:39.969" v="2330"/>
        <pc:sldMkLst>
          <pc:docMk/>
          <pc:sldMk cId="670182370" sldId="282"/>
        </pc:sldMkLst>
      </pc:sldChg>
      <pc:sldChg chg="addSp delSp modSp add replId">
        <pc:chgData name="Lee Jowett" userId="S::lee.jowett@leicester.gov.uk::b4c18200-571b-4fac-968d-92e9fa7f3d31" providerId="AD" clId="Web-{B20B72FD-6941-05B4-44AD-1FEC3F81F075}" dt="2020-04-21T13:33:08.107" v="3585" actId="1076"/>
        <pc:sldMkLst>
          <pc:docMk/>
          <pc:sldMk cId="3161148571" sldId="283"/>
        </pc:sldMkLst>
        <pc:spChg chg="mod">
          <ac:chgData name="Lee Jowett" userId="S::lee.jowett@leicester.gov.uk::b4c18200-571b-4fac-968d-92e9fa7f3d31" providerId="AD" clId="Web-{B20B72FD-6941-05B4-44AD-1FEC3F81F075}" dt="2020-04-21T13:32:44.450" v="3579" actId="1076"/>
          <ac:spMkLst>
            <pc:docMk/>
            <pc:sldMk cId="3161148571" sldId="283"/>
            <ac:spMk id="3" creationId="{6DD866C9-3CB0-457E-A746-8E627B5A038C}"/>
          </ac:spMkLst>
        </pc:spChg>
        <pc:spChg chg="mod">
          <ac:chgData name="Lee Jowett" userId="S::lee.jowett@leicester.gov.uk::b4c18200-571b-4fac-968d-92e9fa7f3d31" providerId="AD" clId="Web-{B20B72FD-6941-05B4-44AD-1FEC3F81F075}" dt="2020-04-21T13:25:57.824" v="3197" actId="20577"/>
          <ac:spMkLst>
            <pc:docMk/>
            <pc:sldMk cId="3161148571" sldId="283"/>
            <ac:spMk id="7" creationId="{4F95A927-C31F-4234-B7B2-D702452FC5D0}"/>
          </ac:spMkLst>
        </pc:spChg>
        <pc:picChg chg="add mod">
          <ac:chgData name="Lee Jowett" userId="S::lee.jowett@leicester.gov.uk::b4c18200-571b-4fac-968d-92e9fa7f3d31" providerId="AD" clId="Web-{B20B72FD-6941-05B4-44AD-1FEC3F81F075}" dt="2020-04-21T13:33:02.544" v="3582" actId="1076"/>
          <ac:picMkLst>
            <pc:docMk/>
            <pc:sldMk cId="3161148571" sldId="283"/>
            <ac:picMk id="4" creationId="{249580B6-A7FC-4FA3-A314-E9C54EB9A6D5}"/>
          </ac:picMkLst>
        </pc:picChg>
        <pc:picChg chg="del">
          <ac:chgData name="Lee Jowett" userId="S::lee.jowett@leicester.gov.uk::b4c18200-571b-4fac-968d-92e9fa7f3d31" providerId="AD" clId="Web-{B20B72FD-6941-05B4-44AD-1FEC3F81F075}" dt="2020-04-21T13:25:12.620" v="3193"/>
          <ac:picMkLst>
            <pc:docMk/>
            <pc:sldMk cId="3161148571" sldId="283"/>
            <ac:picMk id="5" creationId="{D6F7396E-5640-4C49-B691-31E490C6566C}"/>
          </ac:picMkLst>
        </pc:picChg>
        <pc:picChg chg="add mod">
          <ac:chgData name="Lee Jowett" userId="S::lee.jowett@leicester.gov.uk::b4c18200-571b-4fac-968d-92e9fa7f3d31" providerId="AD" clId="Web-{B20B72FD-6941-05B4-44AD-1FEC3F81F075}" dt="2020-04-21T13:33:08.107" v="3585" actId="1076"/>
          <ac:picMkLst>
            <pc:docMk/>
            <pc:sldMk cId="3161148571" sldId="283"/>
            <ac:picMk id="8" creationId="{60F1DDC6-38C7-488B-B3CA-845E2F1C45DB}"/>
          </ac:picMkLst>
        </pc:picChg>
        <pc:picChg chg="del">
          <ac:chgData name="Lee Jowett" userId="S::lee.jowett@leicester.gov.uk::b4c18200-571b-4fac-968d-92e9fa7f3d31" providerId="AD" clId="Web-{B20B72FD-6941-05B4-44AD-1FEC3F81F075}" dt="2020-04-21T13:23:31.839" v="3192"/>
          <ac:picMkLst>
            <pc:docMk/>
            <pc:sldMk cId="3161148571" sldId="283"/>
            <ac:picMk id="9" creationId="{65A8F131-FC80-4003-A61A-8F79210C3B3F}"/>
          </ac:picMkLst>
        </pc:picChg>
        <pc:picChg chg="del">
          <ac:chgData name="Lee Jowett" userId="S::lee.jowett@leicester.gov.uk::b4c18200-571b-4fac-968d-92e9fa7f3d31" providerId="AD" clId="Web-{B20B72FD-6941-05B4-44AD-1FEC3F81F075}" dt="2020-04-21T13:23:30.870" v="3191"/>
          <ac:picMkLst>
            <pc:docMk/>
            <pc:sldMk cId="3161148571" sldId="283"/>
            <ac:picMk id="11" creationId="{40BF1ACB-B490-45C3-AE9C-3CEDEFC4B836}"/>
          </ac:picMkLst>
        </pc:picChg>
        <pc:picChg chg="add mod modCrop">
          <ac:chgData name="Lee Jowett" userId="S::lee.jowett@leicester.gov.uk::b4c18200-571b-4fac-968d-92e9fa7f3d31" providerId="AD" clId="Web-{B20B72FD-6941-05B4-44AD-1FEC3F81F075}" dt="2020-04-21T13:33:06.435" v="3584" actId="1076"/>
          <ac:picMkLst>
            <pc:docMk/>
            <pc:sldMk cId="3161148571" sldId="283"/>
            <ac:picMk id="12" creationId="{9130E181-64BD-4BB5-8A01-10BFF00DC745}"/>
          </ac:picMkLst>
        </pc:picChg>
      </pc:sldChg>
      <pc:sldChg chg="addSp delSp modSp add replId">
        <pc:chgData name="Lee Jowett" userId="S::lee.jowett@leicester.gov.uk::b4c18200-571b-4fac-968d-92e9fa7f3d31" providerId="AD" clId="Web-{B20B72FD-6941-05B4-44AD-1FEC3F81F075}" dt="2020-04-21T13:36:18.795" v="4126" actId="14100"/>
        <pc:sldMkLst>
          <pc:docMk/>
          <pc:sldMk cId="3666872305" sldId="284"/>
        </pc:sldMkLst>
        <pc:spChg chg="mod">
          <ac:chgData name="Lee Jowett" userId="S::lee.jowett@leicester.gov.uk::b4c18200-571b-4fac-968d-92e9fa7f3d31" providerId="AD" clId="Web-{B20B72FD-6941-05B4-44AD-1FEC3F81F075}" dt="2020-04-21T13:36:18.795" v="4126" actId="14100"/>
          <ac:spMkLst>
            <pc:docMk/>
            <pc:sldMk cId="3666872305" sldId="284"/>
            <ac:spMk id="3" creationId="{6DD866C9-3CB0-457E-A746-8E627B5A038C}"/>
          </ac:spMkLst>
        </pc:spChg>
        <pc:spChg chg="mod">
          <ac:chgData name="Lee Jowett" userId="S::lee.jowett@leicester.gov.uk::b4c18200-571b-4fac-968d-92e9fa7f3d31" providerId="AD" clId="Web-{B20B72FD-6941-05B4-44AD-1FEC3F81F075}" dt="2020-04-21T13:33:36.607" v="3592" actId="20577"/>
          <ac:spMkLst>
            <pc:docMk/>
            <pc:sldMk cId="3666872305" sldId="284"/>
            <ac:spMk id="7" creationId="{4F95A927-C31F-4234-B7B2-D702452FC5D0}"/>
          </ac:spMkLst>
        </pc:spChg>
        <pc:picChg chg="del">
          <ac:chgData name="Lee Jowett" userId="S::lee.jowett@leicester.gov.uk::b4c18200-571b-4fac-968d-92e9fa7f3d31" providerId="AD" clId="Web-{B20B72FD-6941-05B4-44AD-1FEC3F81F075}" dt="2020-04-21T13:33:39.638" v="3597"/>
          <ac:picMkLst>
            <pc:docMk/>
            <pc:sldMk cId="3666872305" sldId="284"/>
            <ac:picMk id="4" creationId="{249580B6-A7FC-4FA3-A314-E9C54EB9A6D5}"/>
          </ac:picMkLst>
        </pc:picChg>
        <pc:picChg chg="add mod">
          <ac:chgData name="Lee Jowett" userId="S::lee.jowett@leicester.gov.uk::b4c18200-571b-4fac-968d-92e9fa7f3d31" providerId="AD" clId="Web-{B20B72FD-6941-05B4-44AD-1FEC3F81F075}" dt="2020-04-21T13:34:08.794" v="3602" actId="1076"/>
          <ac:picMkLst>
            <pc:docMk/>
            <pc:sldMk cId="3666872305" sldId="284"/>
            <ac:picMk id="5" creationId="{FB154D3C-28C3-4FB6-9B97-DA386B32EED8}"/>
          </ac:picMkLst>
        </pc:picChg>
        <pc:picChg chg="del">
          <ac:chgData name="Lee Jowett" userId="S::lee.jowett@leicester.gov.uk::b4c18200-571b-4fac-968d-92e9fa7f3d31" providerId="AD" clId="Web-{B20B72FD-6941-05B4-44AD-1FEC3F81F075}" dt="2020-04-21T13:33:37.794" v="3595"/>
          <ac:picMkLst>
            <pc:docMk/>
            <pc:sldMk cId="3666872305" sldId="284"/>
            <ac:picMk id="8" creationId="{60F1DDC6-38C7-488B-B3CA-845E2F1C45DB}"/>
          </ac:picMkLst>
        </pc:picChg>
        <pc:picChg chg="del">
          <ac:chgData name="Lee Jowett" userId="S::lee.jowett@leicester.gov.uk::b4c18200-571b-4fac-968d-92e9fa7f3d31" providerId="AD" clId="Web-{B20B72FD-6941-05B4-44AD-1FEC3F81F075}" dt="2020-04-21T13:33:38.497" v="3596"/>
          <ac:picMkLst>
            <pc:docMk/>
            <pc:sldMk cId="3666872305" sldId="284"/>
            <ac:picMk id="12" creationId="{9130E181-64BD-4BB5-8A01-10BFF00DC745}"/>
          </ac:picMkLst>
        </pc:picChg>
      </pc:sldChg>
      <pc:sldChg chg="addSp delSp modSp add mod replId setBg">
        <pc:chgData name="Lee Jowett" userId="S::lee.jowett@leicester.gov.uk::b4c18200-571b-4fac-968d-92e9fa7f3d31" providerId="AD" clId="Web-{B20B72FD-6941-05B4-44AD-1FEC3F81F075}" dt="2020-04-21T13:38:43.030" v="4140"/>
        <pc:sldMkLst>
          <pc:docMk/>
          <pc:sldMk cId="2401097837" sldId="285"/>
        </pc:sldMkLst>
        <pc:spChg chg="mod">
          <ac:chgData name="Lee Jowett" userId="S::lee.jowett@leicester.gov.uk::b4c18200-571b-4fac-968d-92e9fa7f3d31" providerId="AD" clId="Web-{B20B72FD-6941-05B4-44AD-1FEC3F81F075}" dt="2020-04-21T13:38:43.030" v="4140"/>
          <ac:spMkLst>
            <pc:docMk/>
            <pc:sldMk cId="2401097837" sldId="285"/>
            <ac:spMk id="2" creationId="{594075EC-8E43-4435-9D90-294C456417DF}"/>
          </ac:spMkLst>
        </pc:spChg>
        <pc:spChg chg="del">
          <ac:chgData name="Lee Jowett" userId="S::lee.jowett@leicester.gov.uk::b4c18200-571b-4fac-968d-92e9fa7f3d31" providerId="AD" clId="Web-{B20B72FD-6941-05B4-44AD-1FEC3F81F075}" dt="2020-04-21T13:37:57.201" v="4134"/>
          <ac:spMkLst>
            <pc:docMk/>
            <pc:sldMk cId="2401097837" sldId="285"/>
            <ac:spMk id="3" creationId="{6DD866C9-3CB0-457E-A746-8E627B5A038C}"/>
          </ac:spMkLst>
        </pc:spChg>
        <pc:spChg chg="del mod">
          <ac:chgData name="Lee Jowett" userId="S::lee.jowett@leicester.gov.uk::b4c18200-571b-4fac-968d-92e9fa7f3d31" providerId="AD" clId="Web-{B20B72FD-6941-05B4-44AD-1FEC3F81F075}" dt="2020-04-21T13:38:09.467" v="4139"/>
          <ac:spMkLst>
            <pc:docMk/>
            <pc:sldMk cId="2401097837" sldId="285"/>
            <ac:spMk id="6" creationId="{CF16CF84-CF18-4568-8B05-E8A512E857C4}"/>
          </ac:spMkLst>
        </pc:spChg>
        <pc:spChg chg="add del mod">
          <ac:chgData name="Lee Jowett" userId="S::lee.jowett@leicester.gov.uk::b4c18200-571b-4fac-968d-92e9fa7f3d31" providerId="AD" clId="Web-{B20B72FD-6941-05B4-44AD-1FEC3F81F075}" dt="2020-04-21T13:37:58.561" v="4135"/>
          <ac:spMkLst>
            <pc:docMk/>
            <pc:sldMk cId="2401097837" sldId="285"/>
            <ac:spMk id="8" creationId="{6E052350-3575-48AC-80A6-F8D7215439E0}"/>
          </ac:spMkLst>
        </pc:spChg>
        <pc:spChg chg="add">
          <ac:chgData name="Lee Jowett" userId="S::lee.jowett@leicester.gov.uk::b4c18200-571b-4fac-968d-92e9fa7f3d31" providerId="AD" clId="Web-{B20B72FD-6941-05B4-44AD-1FEC3F81F075}" dt="2020-04-21T13:38:43.030" v="4140"/>
          <ac:spMkLst>
            <pc:docMk/>
            <pc:sldMk cId="2401097837" sldId="285"/>
            <ac:spMk id="14" creationId="{20D5D19D-0789-4518-B5DC-D47ADF69D25A}"/>
          </ac:spMkLst>
        </pc:spChg>
        <pc:spChg chg="add">
          <ac:chgData name="Lee Jowett" userId="S::lee.jowett@leicester.gov.uk::b4c18200-571b-4fac-968d-92e9fa7f3d31" providerId="AD" clId="Web-{B20B72FD-6941-05B4-44AD-1FEC3F81F075}" dt="2020-04-21T13:38:43.030" v="4140"/>
          <ac:spMkLst>
            <pc:docMk/>
            <pc:sldMk cId="2401097837" sldId="285"/>
            <ac:spMk id="21" creationId="{B81933D1-5615-42C7-9C0B-4EB7105CCE2D}"/>
          </ac:spMkLst>
        </pc:spChg>
        <pc:spChg chg="add">
          <ac:chgData name="Lee Jowett" userId="S::lee.jowett@leicester.gov.uk::b4c18200-571b-4fac-968d-92e9fa7f3d31" providerId="AD" clId="Web-{B20B72FD-6941-05B4-44AD-1FEC3F81F075}" dt="2020-04-21T13:38:43.030" v="4140"/>
          <ac:spMkLst>
            <pc:docMk/>
            <pc:sldMk cId="2401097837" sldId="285"/>
            <ac:spMk id="23" creationId="{19C9EAEA-39D0-4B0E-A0EB-51E7B26740B1}"/>
          </ac:spMkLst>
        </pc:spChg>
        <pc:grpChg chg="add">
          <ac:chgData name="Lee Jowett" userId="S::lee.jowett@leicester.gov.uk::b4c18200-571b-4fac-968d-92e9fa7f3d31" providerId="AD" clId="Web-{B20B72FD-6941-05B4-44AD-1FEC3F81F075}" dt="2020-04-21T13:38:43.030" v="4140"/>
          <ac:grpSpMkLst>
            <pc:docMk/>
            <pc:sldMk cId="2401097837" sldId="285"/>
            <ac:grpSpMk id="16" creationId="{032D8612-31EB-44CF-A1D0-14FD4C705424}"/>
          </ac:grpSpMkLst>
        </pc:grpChg>
        <pc:picChg chg="del">
          <ac:chgData name="Lee Jowett" userId="S::lee.jowett@leicester.gov.uk::b4c18200-571b-4fac-968d-92e9fa7f3d31" providerId="AD" clId="Web-{B20B72FD-6941-05B4-44AD-1FEC3F81F075}" dt="2020-04-21T13:37:52.701" v="4130"/>
          <ac:picMkLst>
            <pc:docMk/>
            <pc:sldMk cId="2401097837" sldId="285"/>
            <ac:picMk id="4" creationId="{ABFB1576-E15C-440D-B456-335F1112B2CD}"/>
          </ac:picMkLst>
        </pc:picChg>
        <pc:picChg chg="del mod">
          <ac:chgData name="Lee Jowett" userId="S::lee.jowett@leicester.gov.uk::b4c18200-571b-4fac-968d-92e9fa7f3d31" providerId="AD" clId="Web-{B20B72FD-6941-05B4-44AD-1FEC3F81F075}" dt="2020-04-21T13:37:51.842" v="4129"/>
          <ac:picMkLst>
            <pc:docMk/>
            <pc:sldMk cId="2401097837" sldId="285"/>
            <ac:picMk id="7" creationId="{19650E17-6255-4D5D-856C-54F2B2E447D0}"/>
          </ac:picMkLst>
        </pc:picChg>
        <pc:picChg chg="add mod ord">
          <ac:chgData name="Lee Jowett" userId="S::lee.jowett@leicester.gov.uk::b4c18200-571b-4fac-968d-92e9fa7f3d31" providerId="AD" clId="Web-{B20B72FD-6941-05B4-44AD-1FEC3F81F075}" dt="2020-04-21T13:38:43.030" v="4140"/>
          <ac:picMkLst>
            <pc:docMk/>
            <pc:sldMk cId="2401097837" sldId="285"/>
            <ac:picMk id="9" creationId="{AA00C9D8-6099-4C3B-8470-2796833D0563}"/>
          </ac:picMkLst>
        </pc:picChg>
      </pc:sldChg>
    </pc:docChg>
  </pc:docChgLst>
  <pc:docChgLst>
    <pc:chgData name="Amy Peace" userId="S::amy.peace@leicester.gov.uk::caef7dc3-0d83-4f8b-849b-f17cf985f9e9" providerId="AD" clId="Web-{A7EE35C6-29EE-4FA1-A7B4-D4392AE1BA65}"/>
    <pc:docChg chg="addSld modSld">
      <pc:chgData name="Amy Peace" userId="S::amy.peace@leicester.gov.uk::caef7dc3-0d83-4f8b-849b-f17cf985f9e9" providerId="AD" clId="Web-{A7EE35C6-29EE-4FA1-A7B4-D4392AE1BA65}" dt="2020-04-22T10:40:41.743" v="225"/>
      <pc:docMkLst>
        <pc:docMk/>
      </pc:docMkLst>
      <pc:sldChg chg="modSp">
        <pc:chgData name="Amy Peace" userId="S::amy.peace@leicester.gov.uk::caef7dc3-0d83-4f8b-849b-f17cf985f9e9" providerId="AD" clId="Web-{A7EE35C6-29EE-4FA1-A7B4-D4392AE1BA65}" dt="2020-04-22T10:26:29.137" v="24" actId="20577"/>
        <pc:sldMkLst>
          <pc:docMk/>
          <pc:sldMk cId="3743779763" sldId="261"/>
        </pc:sldMkLst>
        <pc:spChg chg="mod">
          <ac:chgData name="Amy Peace" userId="S::amy.peace@leicester.gov.uk::caef7dc3-0d83-4f8b-849b-f17cf985f9e9" providerId="AD" clId="Web-{A7EE35C6-29EE-4FA1-A7B4-D4392AE1BA65}" dt="2020-04-22T10:26:29.137" v="24" actId="20577"/>
          <ac:spMkLst>
            <pc:docMk/>
            <pc:sldMk cId="3743779763" sldId="261"/>
            <ac:spMk id="3" creationId="{E0B61B41-2B95-4E86-BBBC-34AE00F5AECA}"/>
          </ac:spMkLst>
        </pc:spChg>
      </pc:sldChg>
      <pc:sldChg chg="addSp delSp modSp new">
        <pc:chgData name="Amy Peace" userId="S::amy.peace@leicester.gov.uk::caef7dc3-0d83-4f8b-849b-f17cf985f9e9" providerId="AD" clId="Web-{A7EE35C6-29EE-4FA1-A7B4-D4392AE1BA65}" dt="2020-04-22T10:40:41.743" v="225"/>
        <pc:sldMkLst>
          <pc:docMk/>
          <pc:sldMk cId="235101157" sldId="305"/>
        </pc:sldMkLst>
        <pc:spChg chg="mod">
          <ac:chgData name="Amy Peace" userId="S::amy.peace@leicester.gov.uk::caef7dc3-0d83-4f8b-849b-f17cf985f9e9" providerId="AD" clId="Web-{A7EE35C6-29EE-4FA1-A7B4-D4392AE1BA65}" dt="2020-04-22T10:33:15.416" v="122" actId="20577"/>
          <ac:spMkLst>
            <pc:docMk/>
            <pc:sldMk cId="235101157" sldId="305"/>
            <ac:spMk id="2" creationId="{15EE9A51-29E0-4FC3-BAAB-19C19E31D92A}"/>
          </ac:spMkLst>
        </pc:spChg>
        <pc:spChg chg="del">
          <ac:chgData name="Amy Peace" userId="S::amy.peace@leicester.gov.uk::caef7dc3-0d83-4f8b-849b-f17cf985f9e9" providerId="AD" clId="Web-{A7EE35C6-29EE-4FA1-A7B4-D4392AE1BA65}" dt="2020-04-22T10:27:34.340" v="30"/>
          <ac:spMkLst>
            <pc:docMk/>
            <pc:sldMk cId="235101157" sldId="305"/>
            <ac:spMk id="3" creationId="{FE2F564A-7F28-4AEA-BE96-0715CCC58A7C}"/>
          </ac:spMkLst>
        </pc:spChg>
        <pc:spChg chg="add mod">
          <ac:chgData name="Amy Peace" userId="S::amy.peace@leicester.gov.uk::caef7dc3-0d83-4f8b-849b-f17cf985f9e9" providerId="AD" clId="Web-{A7EE35C6-29EE-4FA1-A7B4-D4392AE1BA65}" dt="2020-04-22T10:28:41.167" v="95" actId="1076"/>
          <ac:spMkLst>
            <pc:docMk/>
            <pc:sldMk cId="235101157" sldId="305"/>
            <ac:spMk id="6" creationId="{8459D5E2-77EB-4F78-BC3F-63AEEEB1A18C}"/>
          </ac:spMkLst>
        </pc:spChg>
        <pc:spChg chg="add mod">
          <ac:chgData name="Amy Peace" userId="S::amy.peace@leicester.gov.uk::caef7dc3-0d83-4f8b-849b-f17cf985f9e9" providerId="AD" clId="Web-{A7EE35C6-29EE-4FA1-A7B4-D4392AE1BA65}" dt="2020-04-22T10:37:35.525" v="218" actId="1076"/>
          <ac:spMkLst>
            <pc:docMk/>
            <pc:sldMk cId="235101157" sldId="305"/>
            <ac:spMk id="7" creationId="{56A0E805-A47E-486F-B1E1-3C749332167D}"/>
          </ac:spMkLst>
        </pc:spChg>
        <pc:spChg chg="add del mod">
          <ac:chgData name="Amy Peace" userId="S::amy.peace@leicester.gov.uk::caef7dc3-0d83-4f8b-849b-f17cf985f9e9" providerId="AD" clId="Web-{A7EE35C6-29EE-4FA1-A7B4-D4392AE1BA65}" dt="2020-04-22T10:39:16.134" v="222"/>
          <ac:spMkLst>
            <pc:docMk/>
            <pc:sldMk cId="235101157" sldId="305"/>
            <ac:spMk id="12" creationId="{4E3D60A0-472D-46A8-8577-D6C3432EDDEC}"/>
          </ac:spMkLst>
        </pc:spChg>
        <pc:picChg chg="add mod ord">
          <ac:chgData name="Amy Peace" userId="S::amy.peace@leicester.gov.uk::caef7dc3-0d83-4f8b-849b-f17cf985f9e9" providerId="AD" clId="Web-{A7EE35C6-29EE-4FA1-A7B4-D4392AE1BA65}" dt="2020-04-22T10:38:21.681" v="219"/>
          <ac:picMkLst>
            <pc:docMk/>
            <pc:sldMk cId="235101157" sldId="305"/>
            <ac:picMk id="4" creationId="{B280F41B-EA03-4B3C-8E87-BD5318558D5D}"/>
          </ac:picMkLst>
        </pc:picChg>
        <pc:picChg chg="add mod">
          <ac:chgData name="Amy Peace" userId="S::amy.peace@leicester.gov.uk::caef7dc3-0d83-4f8b-849b-f17cf985f9e9" providerId="AD" clId="Web-{A7EE35C6-29EE-4FA1-A7B4-D4392AE1BA65}" dt="2020-04-22T10:40:41.743" v="225"/>
          <ac:picMkLst>
            <pc:docMk/>
            <pc:sldMk cId="235101157" sldId="305"/>
            <ac:picMk id="8" creationId="{F1ACC947-5DAE-4462-A009-4075307039F8}"/>
          </ac:picMkLst>
        </pc:picChg>
        <pc:picChg chg="add mod">
          <ac:chgData name="Amy Peace" userId="S::amy.peace@leicester.gov.uk::caef7dc3-0d83-4f8b-849b-f17cf985f9e9" providerId="AD" clId="Web-{A7EE35C6-29EE-4FA1-A7B4-D4392AE1BA65}" dt="2020-04-22T10:39:54.603" v="223"/>
          <ac:picMkLst>
            <pc:docMk/>
            <pc:sldMk cId="235101157" sldId="305"/>
            <ac:picMk id="10" creationId="{3AA0688C-18BB-4F00-A9DF-AD8EDAFDC8C6}"/>
          </ac:picMkLst>
        </pc:picChg>
      </pc:sldChg>
    </pc:docChg>
  </pc:docChgLst>
  <pc:docChgLst>
    <pc:chgData name="Amy Peace" userId="S::amy.peace@leicester.gov.uk::caef7dc3-0d83-4f8b-849b-f17cf985f9e9" providerId="AD" clId="Web-{651AAB8D-77D0-B85B-E915-BF820DB7756F}"/>
    <pc:docChg chg="addSld delSld modSld">
      <pc:chgData name="Amy Peace" userId="S::amy.peace@leicester.gov.uk::caef7dc3-0d83-4f8b-849b-f17cf985f9e9" providerId="AD" clId="Web-{651AAB8D-77D0-B85B-E915-BF820DB7756F}" dt="2020-04-21T18:00:00.065" v="3487"/>
      <pc:docMkLst>
        <pc:docMk/>
      </pc:docMkLst>
      <pc:sldChg chg="modSp">
        <pc:chgData name="Amy Peace" userId="S::amy.peace@leicester.gov.uk::caef7dc3-0d83-4f8b-849b-f17cf985f9e9" providerId="AD" clId="Web-{651AAB8D-77D0-B85B-E915-BF820DB7756F}" dt="2020-04-21T17:03:58.051" v="3128"/>
        <pc:sldMkLst>
          <pc:docMk/>
          <pc:sldMk cId="3396303939" sldId="259"/>
        </pc:sldMkLst>
        <pc:picChg chg="mod">
          <ac:chgData name="Amy Peace" userId="S::amy.peace@leicester.gov.uk::caef7dc3-0d83-4f8b-849b-f17cf985f9e9" providerId="AD" clId="Web-{651AAB8D-77D0-B85B-E915-BF820DB7756F}" dt="2020-04-21T17:03:58.051" v="3128"/>
          <ac:picMkLst>
            <pc:docMk/>
            <pc:sldMk cId="3396303939" sldId="259"/>
            <ac:picMk id="4" creationId="{1ED86B2C-7EFC-4173-AEB9-7D0413C9D01A}"/>
          </ac:picMkLst>
        </pc:picChg>
      </pc:sldChg>
      <pc:sldChg chg="modSp">
        <pc:chgData name="Amy Peace" userId="S::amy.peace@leicester.gov.uk::caef7dc3-0d83-4f8b-849b-f17cf985f9e9" providerId="AD" clId="Web-{651AAB8D-77D0-B85B-E915-BF820DB7756F}" dt="2020-04-21T17:06:11.709" v="3132"/>
        <pc:sldMkLst>
          <pc:docMk/>
          <pc:sldMk cId="4117300112" sldId="260"/>
        </pc:sldMkLst>
        <pc:picChg chg="mod">
          <ac:chgData name="Amy Peace" userId="S::amy.peace@leicester.gov.uk::caef7dc3-0d83-4f8b-849b-f17cf985f9e9" providerId="AD" clId="Web-{651AAB8D-77D0-B85B-E915-BF820DB7756F}" dt="2020-04-21T17:05:49.349" v="3131"/>
          <ac:picMkLst>
            <pc:docMk/>
            <pc:sldMk cId="4117300112" sldId="260"/>
            <ac:picMk id="4" creationId="{8837998F-F17C-47EF-A702-BFFDC07A7D1B}"/>
          </ac:picMkLst>
        </pc:picChg>
        <pc:picChg chg="mod">
          <ac:chgData name="Amy Peace" userId="S::amy.peace@leicester.gov.uk::caef7dc3-0d83-4f8b-849b-f17cf985f9e9" providerId="AD" clId="Web-{651AAB8D-77D0-B85B-E915-BF820DB7756F}" dt="2020-04-21T17:06:11.709" v="3132"/>
          <ac:picMkLst>
            <pc:docMk/>
            <pc:sldMk cId="4117300112" sldId="260"/>
            <ac:picMk id="6" creationId="{E3636E1C-5519-4643-B3F4-64D2DB501108}"/>
          </ac:picMkLst>
        </pc:picChg>
      </pc:sldChg>
      <pc:sldChg chg="addSp delSp modSp mod setBg">
        <pc:chgData name="Amy Peace" userId="S::amy.peace@leicester.gov.uk::caef7dc3-0d83-4f8b-849b-f17cf985f9e9" providerId="AD" clId="Web-{651AAB8D-77D0-B85B-E915-BF820DB7756F}" dt="2020-04-21T17:28:32.784" v="3207"/>
        <pc:sldMkLst>
          <pc:docMk/>
          <pc:sldMk cId="3743779763" sldId="261"/>
        </pc:sldMkLst>
        <pc:spChg chg="mod">
          <ac:chgData name="Amy Peace" userId="S::amy.peace@leicester.gov.uk::caef7dc3-0d83-4f8b-849b-f17cf985f9e9" providerId="AD" clId="Web-{651AAB8D-77D0-B85B-E915-BF820DB7756F}" dt="2020-04-21T15:50:32.483" v="1875"/>
          <ac:spMkLst>
            <pc:docMk/>
            <pc:sldMk cId="3743779763" sldId="261"/>
            <ac:spMk id="2" creationId="{D971275A-7E37-4E93-92D0-2679C3E92AE0}"/>
          </ac:spMkLst>
        </pc:spChg>
        <pc:spChg chg="mod ord">
          <ac:chgData name="Amy Peace" userId="S::amy.peace@leicester.gov.uk::caef7dc3-0d83-4f8b-849b-f17cf985f9e9" providerId="AD" clId="Web-{651AAB8D-77D0-B85B-E915-BF820DB7756F}" dt="2020-04-21T15:50:32.483" v="1875"/>
          <ac:spMkLst>
            <pc:docMk/>
            <pc:sldMk cId="3743779763" sldId="261"/>
            <ac:spMk id="3" creationId="{E0B61B41-2B95-4E86-BBBC-34AE00F5AECA}"/>
          </ac:spMkLst>
        </pc:spChg>
        <pc:spChg chg="add del">
          <ac:chgData name="Amy Peace" userId="S::amy.peace@leicester.gov.uk::caef7dc3-0d83-4f8b-849b-f17cf985f9e9" providerId="AD" clId="Web-{651AAB8D-77D0-B85B-E915-BF820DB7756F}" dt="2020-04-21T15:50:32.483" v="1875"/>
          <ac:spMkLst>
            <pc:docMk/>
            <pc:sldMk cId="3743779763" sldId="261"/>
            <ac:spMk id="9" creationId="{F56F5174-31D9-4DBB-AAB7-A1FD7BDB1352}"/>
          </ac:spMkLst>
        </pc:spChg>
        <pc:spChg chg="add del">
          <ac:chgData name="Amy Peace" userId="S::amy.peace@leicester.gov.uk::caef7dc3-0d83-4f8b-849b-f17cf985f9e9" providerId="AD" clId="Web-{651AAB8D-77D0-B85B-E915-BF820DB7756F}" dt="2020-04-21T15:50:32.483" v="1875"/>
          <ac:spMkLst>
            <pc:docMk/>
            <pc:sldMk cId="3743779763" sldId="261"/>
            <ac:spMk id="13" creationId="{F9A95BEE-6BB1-4A28-A8E6-A34B2E42EF87}"/>
          </ac:spMkLst>
        </pc:spChg>
        <pc:picChg chg="add mod">
          <ac:chgData name="Amy Peace" userId="S::amy.peace@leicester.gov.uk::caef7dc3-0d83-4f8b-849b-f17cf985f9e9" providerId="AD" clId="Web-{651AAB8D-77D0-B85B-E915-BF820DB7756F}" dt="2020-04-21T17:28:32.784" v="3207"/>
          <ac:picMkLst>
            <pc:docMk/>
            <pc:sldMk cId="3743779763" sldId="261"/>
            <ac:picMk id="4" creationId="{24EEDE1B-0B24-4F84-89CF-F62EFC9D2EA7}"/>
          </ac:picMkLst>
        </pc:picChg>
        <pc:picChg chg="add del">
          <ac:chgData name="Amy Peace" userId="S::amy.peace@leicester.gov.uk::caef7dc3-0d83-4f8b-849b-f17cf985f9e9" providerId="AD" clId="Web-{651AAB8D-77D0-B85B-E915-BF820DB7756F}" dt="2020-04-21T15:50:32.483" v="1875"/>
          <ac:picMkLst>
            <pc:docMk/>
            <pc:sldMk cId="3743779763" sldId="261"/>
            <ac:picMk id="11" creationId="{AE113210-7872-481A-ADE6-3A05CCAF5EB2}"/>
          </ac:picMkLst>
        </pc:picChg>
      </pc:sldChg>
      <pc:sldChg chg="addSp delSp modSp mod setBg">
        <pc:chgData name="Amy Peace" userId="S::amy.peace@leicester.gov.uk::caef7dc3-0d83-4f8b-849b-f17cf985f9e9" providerId="AD" clId="Web-{651AAB8D-77D0-B85B-E915-BF820DB7756F}" dt="2020-04-21T17:18:50.887" v="3185"/>
        <pc:sldMkLst>
          <pc:docMk/>
          <pc:sldMk cId="1362260283" sldId="262"/>
        </pc:sldMkLst>
        <pc:spChg chg="mod">
          <ac:chgData name="Amy Peace" userId="S::amy.peace@leicester.gov.uk::caef7dc3-0d83-4f8b-849b-f17cf985f9e9" providerId="AD" clId="Web-{651AAB8D-77D0-B85B-E915-BF820DB7756F}" dt="2020-04-21T13:42:27.310" v="833"/>
          <ac:spMkLst>
            <pc:docMk/>
            <pc:sldMk cId="1362260283" sldId="262"/>
            <ac:spMk id="2" creationId="{F7253912-4E28-4AD5-8556-AB5B794A6124}"/>
          </ac:spMkLst>
        </pc:spChg>
        <pc:spChg chg="mod">
          <ac:chgData name="Amy Peace" userId="S::amy.peace@leicester.gov.uk::caef7dc3-0d83-4f8b-849b-f17cf985f9e9" providerId="AD" clId="Web-{651AAB8D-77D0-B85B-E915-BF820DB7756F}" dt="2020-04-21T15:54:32.063" v="2030" actId="20577"/>
          <ac:spMkLst>
            <pc:docMk/>
            <pc:sldMk cId="1362260283" sldId="262"/>
            <ac:spMk id="3" creationId="{24E98E51-A193-4087-9499-CF2F2B23E83F}"/>
          </ac:spMkLst>
        </pc:spChg>
        <pc:spChg chg="del mod">
          <ac:chgData name="Amy Peace" userId="S::amy.peace@leicester.gov.uk::caef7dc3-0d83-4f8b-849b-f17cf985f9e9" providerId="AD" clId="Web-{651AAB8D-77D0-B85B-E915-BF820DB7756F}" dt="2020-04-21T15:54:42.501" v="2040"/>
          <ac:spMkLst>
            <pc:docMk/>
            <pc:sldMk cId="1362260283" sldId="262"/>
            <ac:spMk id="4" creationId="{CD23C21B-909C-4B03-B68E-57654FF5E274}"/>
          </ac:spMkLst>
        </pc:spChg>
        <pc:spChg chg="add del">
          <ac:chgData name="Amy Peace" userId="S::amy.peace@leicester.gov.uk::caef7dc3-0d83-4f8b-849b-f17cf985f9e9" providerId="AD" clId="Web-{651AAB8D-77D0-B85B-E915-BF820DB7756F}" dt="2020-04-21T13:42:27.310" v="833"/>
          <ac:spMkLst>
            <pc:docMk/>
            <pc:sldMk cId="1362260283" sldId="262"/>
            <ac:spMk id="5" creationId="{3B854194-185D-494D-905C-7C7CB2E30F6E}"/>
          </ac:spMkLst>
        </pc:spChg>
        <pc:spChg chg="add del">
          <ac:chgData name="Amy Peace" userId="S::amy.peace@leicester.gov.uk::caef7dc3-0d83-4f8b-849b-f17cf985f9e9" providerId="AD" clId="Web-{651AAB8D-77D0-B85B-E915-BF820DB7756F}" dt="2020-04-21T13:42:27.310" v="833"/>
          <ac:spMkLst>
            <pc:docMk/>
            <pc:sldMk cId="1362260283" sldId="262"/>
            <ac:spMk id="6" creationId="{B4F5FA0D-0104-4987-8241-EFF7C85B88DE}"/>
          </ac:spMkLst>
        </pc:spChg>
        <pc:spChg chg="add del">
          <ac:chgData name="Amy Peace" userId="S::amy.peace@leicester.gov.uk::caef7dc3-0d83-4f8b-849b-f17cf985f9e9" providerId="AD" clId="Web-{651AAB8D-77D0-B85B-E915-BF820DB7756F}" dt="2020-04-21T13:42:13.966" v="831"/>
          <ac:spMkLst>
            <pc:docMk/>
            <pc:sldMk cId="1362260283" sldId="262"/>
            <ac:spMk id="8" creationId="{8D70B121-56F4-4848-B38B-182089D909FA}"/>
          </ac:spMkLst>
        </pc:spChg>
        <pc:picChg chg="mod">
          <ac:chgData name="Amy Peace" userId="S::amy.peace@leicester.gov.uk::caef7dc3-0d83-4f8b-849b-f17cf985f9e9" providerId="AD" clId="Web-{651AAB8D-77D0-B85B-E915-BF820DB7756F}" dt="2020-04-21T17:18:50.887" v="3185"/>
          <ac:picMkLst>
            <pc:docMk/>
            <pc:sldMk cId="1362260283" sldId="262"/>
            <ac:picMk id="7" creationId="{346C9EFB-0F7A-4754-B400-AD701E37F83C}"/>
          </ac:picMkLst>
        </pc:picChg>
        <pc:picChg chg="add del">
          <ac:chgData name="Amy Peace" userId="S::amy.peace@leicester.gov.uk::caef7dc3-0d83-4f8b-849b-f17cf985f9e9" providerId="AD" clId="Web-{651AAB8D-77D0-B85B-E915-BF820DB7756F}" dt="2020-04-21T13:42:27.310" v="833"/>
          <ac:picMkLst>
            <pc:docMk/>
            <pc:sldMk cId="1362260283" sldId="262"/>
            <ac:picMk id="12" creationId="{2897127E-6CEF-446C-BE87-93B7C46E49D1}"/>
          </ac:picMkLst>
        </pc:picChg>
        <pc:cxnChg chg="add del">
          <ac:chgData name="Amy Peace" userId="S::amy.peace@leicester.gov.uk::caef7dc3-0d83-4f8b-849b-f17cf985f9e9" providerId="AD" clId="Web-{651AAB8D-77D0-B85B-E915-BF820DB7756F}" dt="2020-04-21T13:42:13.966" v="831"/>
          <ac:cxnSpMkLst>
            <pc:docMk/>
            <pc:sldMk cId="1362260283" sldId="262"/>
            <ac:cxnSpMk id="10" creationId="{2D72A2C9-F3CA-4216-8BAD-FA4C970C3C4E}"/>
          </ac:cxnSpMkLst>
        </pc:cxnChg>
      </pc:sldChg>
      <pc:sldChg chg="modSp">
        <pc:chgData name="Amy Peace" userId="S::amy.peace@leicester.gov.uk::caef7dc3-0d83-4f8b-849b-f17cf985f9e9" providerId="AD" clId="Web-{651AAB8D-77D0-B85B-E915-BF820DB7756F}" dt="2020-04-21T17:34:14.334" v="3222"/>
        <pc:sldMkLst>
          <pc:docMk/>
          <pc:sldMk cId="2811313888" sldId="263"/>
        </pc:sldMkLst>
        <pc:picChg chg="mod">
          <ac:chgData name="Amy Peace" userId="S::amy.peace@leicester.gov.uk::caef7dc3-0d83-4f8b-849b-f17cf985f9e9" providerId="AD" clId="Web-{651AAB8D-77D0-B85B-E915-BF820DB7756F}" dt="2020-04-21T17:34:14.334" v="3222"/>
          <ac:picMkLst>
            <pc:docMk/>
            <pc:sldMk cId="2811313888" sldId="263"/>
            <ac:picMk id="7" creationId="{9BD782BA-9765-4453-9777-9213E2219A6B}"/>
          </ac:picMkLst>
        </pc:picChg>
      </pc:sldChg>
      <pc:sldChg chg="modSp">
        <pc:chgData name="Amy Peace" userId="S::amy.peace@leicester.gov.uk::caef7dc3-0d83-4f8b-849b-f17cf985f9e9" providerId="AD" clId="Web-{651AAB8D-77D0-B85B-E915-BF820DB7756F}" dt="2020-04-21T17:33:57.099" v="3221"/>
        <pc:sldMkLst>
          <pc:docMk/>
          <pc:sldMk cId="2769446588" sldId="265"/>
        </pc:sldMkLst>
        <pc:graphicFrameChg chg="mod">
          <ac:chgData name="Amy Peace" userId="S::amy.peace@leicester.gov.uk::caef7dc3-0d83-4f8b-849b-f17cf985f9e9" providerId="AD" clId="Web-{651AAB8D-77D0-B85B-E915-BF820DB7756F}" dt="2020-04-21T17:33:57.099" v="3221"/>
          <ac:graphicFrameMkLst>
            <pc:docMk/>
            <pc:sldMk cId="2769446588" sldId="265"/>
            <ac:graphicFrameMk id="7" creationId="{3E33473A-9132-4F33-9D1B-53DFAD7E6C2E}"/>
          </ac:graphicFrameMkLst>
        </pc:graphicFrameChg>
      </pc:sldChg>
      <pc:sldChg chg="addSp delSp modSp mod setBg setClrOvrMap">
        <pc:chgData name="Amy Peace" userId="S::amy.peace@leicester.gov.uk::caef7dc3-0d83-4f8b-849b-f17cf985f9e9" providerId="AD" clId="Web-{651AAB8D-77D0-B85B-E915-BF820DB7756F}" dt="2020-04-21T17:19:04.668" v="3186"/>
        <pc:sldMkLst>
          <pc:docMk/>
          <pc:sldMk cId="2293044599" sldId="266"/>
        </pc:sldMkLst>
        <pc:spChg chg="mod">
          <ac:chgData name="Amy Peace" userId="S::amy.peace@leicester.gov.uk::caef7dc3-0d83-4f8b-849b-f17cf985f9e9" providerId="AD" clId="Web-{651AAB8D-77D0-B85B-E915-BF820DB7756F}" dt="2020-04-21T13:24:37.660" v="752"/>
          <ac:spMkLst>
            <pc:docMk/>
            <pc:sldMk cId="2293044599" sldId="266"/>
            <ac:spMk id="2" creationId="{CF3F8C29-53FE-441F-ABD8-67FCAAEC18AC}"/>
          </ac:spMkLst>
        </pc:spChg>
        <pc:spChg chg="mod">
          <ac:chgData name="Amy Peace" userId="S::amy.peace@leicester.gov.uk::caef7dc3-0d83-4f8b-849b-f17cf985f9e9" providerId="AD" clId="Web-{651AAB8D-77D0-B85B-E915-BF820DB7756F}" dt="2020-04-21T13:24:37.660" v="752"/>
          <ac:spMkLst>
            <pc:docMk/>
            <pc:sldMk cId="2293044599" sldId="266"/>
            <ac:spMk id="5" creationId="{392587AA-E5AE-4FD4-8D6A-4875A66918D5}"/>
          </ac:spMkLst>
        </pc:spChg>
        <pc:spChg chg="add del">
          <ac:chgData name="Amy Peace" userId="S::amy.peace@leicester.gov.uk::caef7dc3-0d83-4f8b-849b-f17cf985f9e9" providerId="AD" clId="Web-{651AAB8D-77D0-B85B-E915-BF820DB7756F}" dt="2020-04-21T13:24:02.723" v="738"/>
          <ac:spMkLst>
            <pc:docMk/>
            <pc:sldMk cId="2293044599" sldId="266"/>
            <ac:spMk id="8" creationId="{867D4867-5BA7-4462-B2F6-A23F4A622AA7}"/>
          </ac:spMkLst>
        </pc:spChg>
        <pc:spChg chg="add del">
          <ac:chgData name="Amy Peace" userId="S::amy.peace@leicester.gov.uk::caef7dc3-0d83-4f8b-849b-f17cf985f9e9" providerId="AD" clId="Web-{651AAB8D-77D0-B85B-E915-BF820DB7756F}" dt="2020-04-21T13:24:37.660" v="752"/>
          <ac:spMkLst>
            <pc:docMk/>
            <pc:sldMk cId="2293044599" sldId="266"/>
            <ac:spMk id="23" creationId="{AFA67CD3-AB4E-4A7A-BEB8-53C445D8C44E}"/>
          </ac:spMkLst>
        </pc:spChg>
        <pc:spChg chg="add del">
          <ac:chgData name="Amy Peace" userId="S::amy.peace@leicester.gov.uk::caef7dc3-0d83-4f8b-849b-f17cf985f9e9" providerId="AD" clId="Web-{651AAB8D-77D0-B85B-E915-BF820DB7756F}" dt="2020-04-21T13:24:37.660" v="752"/>
          <ac:spMkLst>
            <pc:docMk/>
            <pc:sldMk cId="2293044599" sldId="266"/>
            <ac:spMk id="27" creationId="{339C8D78-A644-462F-B674-F440635E5353}"/>
          </ac:spMkLst>
        </pc:spChg>
        <pc:picChg chg="mod ord">
          <ac:chgData name="Amy Peace" userId="S::amy.peace@leicester.gov.uk::caef7dc3-0d83-4f8b-849b-f17cf985f9e9" providerId="AD" clId="Web-{651AAB8D-77D0-B85B-E915-BF820DB7756F}" dt="2020-04-21T13:24:37.660" v="752"/>
          <ac:picMkLst>
            <pc:docMk/>
            <pc:sldMk cId="2293044599" sldId="266"/>
            <ac:picMk id="3" creationId="{7540819A-EDBF-437B-8394-701AFC1979E7}"/>
          </ac:picMkLst>
        </pc:picChg>
        <pc:picChg chg="add del mod">
          <ac:chgData name="Amy Peace" userId="S::amy.peace@leicester.gov.uk::caef7dc3-0d83-4f8b-849b-f17cf985f9e9" providerId="AD" clId="Web-{651AAB8D-77D0-B85B-E915-BF820DB7756F}" dt="2020-04-21T13:23:47.879" v="735"/>
          <ac:picMkLst>
            <pc:docMk/>
            <pc:sldMk cId="2293044599" sldId="266"/>
            <ac:picMk id="4" creationId="{8E6DF8F6-B05F-4AFC-A82D-A9C0D9FD075D}"/>
          </ac:picMkLst>
        </pc:picChg>
        <pc:picChg chg="mod">
          <ac:chgData name="Amy Peace" userId="S::amy.peace@leicester.gov.uk::caef7dc3-0d83-4f8b-849b-f17cf985f9e9" providerId="AD" clId="Web-{651AAB8D-77D0-B85B-E915-BF820DB7756F}" dt="2020-04-21T17:19:04.668" v="3186"/>
          <ac:picMkLst>
            <pc:docMk/>
            <pc:sldMk cId="2293044599" sldId="266"/>
            <ac:picMk id="4" creationId="{A29FF3D5-847C-4766-A359-A2D218340DB1}"/>
          </ac:picMkLst>
        </pc:picChg>
        <pc:picChg chg="add del">
          <ac:chgData name="Amy Peace" userId="S::amy.peace@leicester.gov.uk::caef7dc3-0d83-4f8b-849b-f17cf985f9e9" providerId="AD" clId="Web-{651AAB8D-77D0-B85B-E915-BF820DB7756F}" dt="2020-04-21T13:24:37.660" v="752"/>
          <ac:picMkLst>
            <pc:docMk/>
            <pc:sldMk cId="2293044599" sldId="266"/>
            <ac:picMk id="26" creationId="{07CF545F-9C2E-4446-97CD-AD92990C2B68}"/>
          </ac:picMkLst>
        </pc:picChg>
        <pc:cxnChg chg="add del">
          <ac:chgData name="Amy Peace" userId="S::amy.peace@leicester.gov.uk::caef7dc3-0d83-4f8b-849b-f17cf985f9e9" providerId="AD" clId="Web-{651AAB8D-77D0-B85B-E915-BF820DB7756F}" dt="2020-04-21T13:24:05.160" v="740"/>
          <ac:cxnSpMkLst>
            <pc:docMk/>
            <pc:sldMk cId="2293044599" sldId="266"/>
            <ac:cxnSpMk id="21" creationId="{39B7FDC9-F0CE-43A7-9F2A-83DD09DC3453}"/>
          </ac:cxnSpMkLst>
        </pc:cxnChg>
      </pc:sldChg>
      <pc:sldChg chg="addSp modSp">
        <pc:chgData name="Amy Peace" userId="S::amy.peace@leicester.gov.uk::caef7dc3-0d83-4f8b-849b-f17cf985f9e9" providerId="AD" clId="Web-{651AAB8D-77D0-B85B-E915-BF820DB7756F}" dt="2020-04-21T17:38:45.242" v="3241"/>
        <pc:sldMkLst>
          <pc:docMk/>
          <pc:sldMk cId="1235712839" sldId="267"/>
        </pc:sldMkLst>
        <pc:spChg chg="mod">
          <ac:chgData name="Amy Peace" userId="S::amy.peace@leicester.gov.uk::caef7dc3-0d83-4f8b-849b-f17cf985f9e9" providerId="AD" clId="Web-{651AAB8D-77D0-B85B-E915-BF820DB7756F}" dt="2020-04-21T09:41:32.096" v="4" actId="1076"/>
          <ac:spMkLst>
            <pc:docMk/>
            <pc:sldMk cId="1235712839" sldId="267"/>
            <ac:spMk id="2" creationId="{CD4B33E9-177F-4A4E-845D-94CCE1B9CC95}"/>
          </ac:spMkLst>
        </pc:spChg>
        <pc:spChg chg="add mod">
          <ac:chgData name="Amy Peace" userId="S::amy.peace@leicester.gov.uk::caef7dc3-0d83-4f8b-849b-f17cf985f9e9" providerId="AD" clId="Web-{651AAB8D-77D0-B85B-E915-BF820DB7756F}" dt="2020-04-21T09:43:56.192" v="44" actId="1076"/>
          <ac:spMkLst>
            <pc:docMk/>
            <pc:sldMk cId="1235712839" sldId="267"/>
            <ac:spMk id="4" creationId="{47860234-342B-4416-8F21-757D04D286BA}"/>
          </ac:spMkLst>
        </pc:spChg>
        <pc:spChg chg="add mod">
          <ac:chgData name="Amy Peace" userId="S::amy.peace@leicester.gov.uk::caef7dc3-0d83-4f8b-849b-f17cf985f9e9" providerId="AD" clId="Web-{651AAB8D-77D0-B85B-E915-BF820DB7756F}" dt="2020-04-21T14:11:51.168" v="1223" actId="1076"/>
          <ac:spMkLst>
            <pc:docMk/>
            <pc:sldMk cId="1235712839" sldId="267"/>
            <ac:spMk id="6" creationId="{3295A773-9780-49EF-A019-123399D39126}"/>
          </ac:spMkLst>
        </pc:spChg>
        <pc:spChg chg="mod">
          <ac:chgData name="Amy Peace" userId="S::amy.peace@leicester.gov.uk::caef7dc3-0d83-4f8b-849b-f17cf985f9e9" providerId="AD" clId="Web-{651AAB8D-77D0-B85B-E915-BF820DB7756F}" dt="2020-04-21T09:43:49.518" v="43" actId="14100"/>
          <ac:spMkLst>
            <pc:docMk/>
            <pc:sldMk cId="1235712839" sldId="267"/>
            <ac:spMk id="13" creationId="{10AC288B-553C-44A9-99E0-267623630408}"/>
          </ac:spMkLst>
        </pc:spChg>
        <pc:picChg chg="mod">
          <ac:chgData name="Amy Peace" userId="S::amy.peace@leicester.gov.uk::caef7dc3-0d83-4f8b-849b-f17cf985f9e9" providerId="AD" clId="Web-{651AAB8D-77D0-B85B-E915-BF820DB7756F}" dt="2020-04-21T17:38:13.804" v="3239"/>
          <ac:picMkLst>
            <pc:docMk/>
            <pc:sldMk cId="1235712839" sldId="267"/>
            <ac:picMk id="3" creationId="{5F8D9F3A-37D4-4BC8-9454-283AE14B7FAB}"/>
          </ac:picMkLst>
        </pc:picChg>
        <pc:picChg chg="mod">
          <ac:chgData name="Amy Peace" userId="S::amy.peace@leicester.gov.uk::caef7dc3-0d83-4f8b-849b-f17cf985f9e9" providerId="AD" clId="Web-{651AAB8D-77D0-B85B-E915-BF820DB7756F}" dt="2020-04-21T17:38:25.898" v="3240"/>
          <ac:picMkLst>
            <pc:docMk/>
            <pc:sldMk cId="1235712839" sldId="267"/>
            <ac:picMk id="5" creationId="{0ED72E88-2199-405D-92D4-1DE7AC18D4CD}"/>
          </ac:picMkLst>
        </pc:picChg>
        <pc:picChg chg="mod">
          <ac:chgData name="Amy Peace" userId="S::amy.peace@leicester.gov.uk::caef7dc3-0d83-4f8b-849b-f17cf985f9e9" providerId="AD" clId="Web-{651AAB8D-77D0-B85B-E915-BF820DB7756F}" dt="2020-04-21T17:38:45.242" v="3241"/>
          <ac:picMkLst>
            <pc:docMk/>
            <pc:sldMk cId="1235712839" sldId="267"/>
            <ac:picMk id="8" creationId="{7FEBF950-2F22-47F2-B5FF-3F1335C5FCDD}"/>
          </ac:picMkLst>
        </pc:picChg>
      </pc:sldChg>
      <pc:sldChg chg="addSp delSp modSp new mod setBg">
        <pc:chgData name="Amy Peace" userId="S::amy.peace@leicester.gov.uk::caef7dc3-0d83-4f8b-849b-f17cf985f9e9" providerId="AD" clId="Web-{651AAB8D-77D0-B85B-E915-BF820DB7756F}" dt="2020-04-21T17:39:06.445" v="3242"/>
        <pc:sldMkLst>
          <pc:docMk/>
          <pc:sldMk cId="1194401005" sldId="268"/>
        </pc:sldMkLst>
        <pc:spChg chg="mod">
          <ac:chgData name="Amy Peace" userId="S::amy.peace@leicester.gov.uk::caef7dc3-0d83-4f8b-849b-f17cf985f9e9" providerId="AD" clId="Web-{651AAB8D-77D0-B85B-E915-BF820DB7756F}" dt="2020-04-21T13:24:36.660" v="751"/>
          <ac:spMkLst>
            <pc:docMk/>
            <pc:sldMk cId="1194401005" sldId="268"/>
            <ac:spMk id="2" creationId="{40593A33-B128-4B1B-BB07-5319EF77FEBF}"/>
          </ac:spMkLst>
        </pc:spChg>
        <pc:spChg chg="add mod ord">
          <ac:chgData name="Amy Peace" userId="S::amy.peace@leicester.gov.uk::caef7dc3-0d83-4f8b-849b-f17cf985f9e9" providerId="AD" clId="Web-{651AAB8D-77D0-B85B-E915-BF820DB7756F}" dt="2020-04-21T14:26:14.629" v="1413" actId="20577"/>
          <ac:spMkLst>
            <pc:docMk/>
            <pc:sldMk cId="1194401005" sldId="268"/>
            <ac:spMk id="5" creationId="{1D41CC32-4FC0-4067-89B3-C005944CB3F0}"/>
          </ac:spMkLst>
        </pc:spChg>
        <pc:spChg chg="add del">
          <ac:chgData name="Amy Peace" userId="S::amy.peace@leicester.gov.uk::caef7dc3-0d83-4f8b-849b-f17cf985f9e9" providerId="AD" clId="Web-{651AAB8D-77D0-B85B-E915-BF820DB7756F}" dt="2020-04-21T13:24:18.379" v="745"/>
          <ac:spMkLst>
            <pc:docMk/>
            <pc:sldMk cId="1194401005" sldId="268"/>
            <ac:spMk id="12" creationId="{F56F5174-31D9-4DBB-AAB7-A1FD7BDB1352}"/>
          </ac:spMkLst>
        </pc:spChg>
        <pc:spChg chg="add del">
          <ac:chgData name="Amy Peace" userId="S::amy.peace@leicester.gov.uk::caef7dc3-0d83-4f8b-849b-f17cf985f9e9" providerId="AD" clId="Web-{651AAB8D-77D0-B85B-E915-BF820DB7756F}" dt="2020-04-21T13:24:18.379" v="745"/>
          <ac:spMkLst>
            <pc:docMk/>
            <pc:sldMk cId="1194401005" sldId="268"/>
            <ac:spMk id="14" creationId="{F9A95BEE-6BB1-4A28-A8E6-A34B2E42EF87}"/>
          </ac:spMkLst>
        </pc:spChg>
        <pc:spChg chg="add del">
          <ac:chgData name="Amy Peace" userId="S::amy.peace@leicester.gov.uk::caef7dc3-0d83-4f8b-849b-f17cf985f9e9" providerId="AD" clId="Web-{651AAB8D-77D0-B85B-E915-BF820DB7756F}" dt="2020-04-21T13:24:15.754" v="743"/>
          <ac:spMkLst>
            <pc:docMk/>
            <pc:sldMk cId="1194401005" sldId="268"/>
            <ac:spMk id="15" creationId="{AFA67CD3-AB4E-4A7A-BEB8-53C445D8C44E}"/>
          </ac:spMkLst>
        </pc:spChg>
        <pc:spChg chg="add del">
          <ac:chgData name="Amy Peace" userId="S::amy.peace@leicester.gov.uk::caef7dc3-0d83-4f8b-849b-f17cf985f9e9" providerId="AD" clId="Web-{651AAB8D-77D0-B85B-E915-BF820DB7756F}" dt="2020-04-21T13:24:20.879" v="747"/>
          <ac:spMkLst>
            <pc:docMk/>
            <pc:sldMk cId="1194401005" sldId="268"/>
            <ac:spMk id="16" creationId="{AFA67CD3-AB4E-4A7A-BEB8-53C445D8C44E}"/>
          </ac:spMkLst>
        </pc:spChg>
        <pc:spChg chg="add del">
          <ac:chgData name="Amy Peace" userId="S::amy.peace@leicester.gov.uk::caef7dc3-0d83-4f8b-849b-f17cf985f9e9" providerId="AD" clId="Web-{651AAB8D-77D0-B85B-E915-BF820DB7756F}" dt="2020-04-21T13:24:15.754" v="743"/>
          <ac:spMkLst>
            <pc:docMk/>
            <pc:sldMk cId="1194401005" sldId="268"/>
            <ac:spMk id="19" creationId="{339C8D78-A644-462F-B674-F440635E5353}"/>
          </ac:spMkLst>
        </pc:spChg>
        <pc:spChg chg="add del">
          <ac:chgData name="Amy Peace" userId="S::amy.peace@leicester.gov.uk::caef7dc3-0d83-4f8b-849b-f17cf985f9e9" providerId="AD" clId="Web-{651AAB8D-77D0-B85B-E915-BF820DB7756F}" dt="2020-04-21T13:24:20.879" v="747"/>
          <ac:spMkLst>
            <pc:docMk/>
            <pc:sldMk cId="1194401005" sldId="268"/>
            <ac:spMk id="20" creationId="{339C8D78-A644-462F-B674-F440635E5353}"/>
          </ac:spMkLst>
        </pc:spChg>
        <pc:spChg chg="add del">
          <ac:chgData name="Amy Peace" userId="S::amy.peace@leicester.gov.uk::caef7dc3-0d83-4f8b-849b-f17cf985f9e9" providerId="AD" clId="Web-{651AAB8D-77D0-B85B-E915-BF820DB7756F}" dt="2020-04-21T13:24:36.660" v="751"/>
          <ac:spMkLst>
            <pc:docMk/>
            <pc:sldMk cId="1194401005" sldId="268"/>
            <ac:spMk id="21" creationId="{B05E4F47-B148-49E0-B472-BBF149315524}"/>
          </ac:spMkLst>
        </pc:spChg>
        <pc:spChg chg="add del">
          <ac:chgData name="Amy Peace" userId="S::amy.peace@leicester.gov.uk::caef7dc3-0d83-4f8b-849b-f17cf985f9e9" providerId="AD" clId="Web-{651AAB8D-77D0-B85B-E915-BF820DB7756F}" dt="2020-04-21T13:24:36.660" v="751"/>
          <ac:spMkLst>
            <pc:docMk/>
            <pc:sldMk cId="1194401005" sldId="268"/>
            <ac:spMk id="23" creationId="{684BF3E1-C321-4F38-85CF-FEBBEEC15E2D}"/>
          </ac:spMkLst>
        </pc:spChg>
        <pc:picChg chg="add mod ord">
          <ac:chgData name="Amy Peace" userId="S::amy.peace@leicester.gov.uk::caef7dc3-0d83-4f8b-849b-f17cf985f9e9" providerId="AD" clId="Web-{651AAB8D-77D0-B85B-E915-BF820DB7756F}" dt="2020-04-21T17:39:06.445" v="3242"/>
          <ac:picMkLst>
            <pc:docMk/>
            <pc:sldMk cId="1194401005" sldId="268"/>
            <ac:picMk id="3" creationId="{17247E4F-BE66-4605-82DF-65E888BFE44E}"/>
          </ac:picMkLst>
        </pc:picChg>
        <pc:picChg chg="add del">
          <ac:chgData name="Amy Peace" userId="S::amy.peace@leicester.gov.uk::caef7dc3-0d83-4f8b-849b-f17cf985f9e9" providerId="AD" clId="Web-{651AAB8D-77D0-B85B-E915-BF820DB7756F}" dt="2020-04-21T13:24:18.379" v="745"/>
          <ac:picMkLst>
            <pc:docMk/>
            <pc:sldMk cId="1194401005" sldId="268"/>
            <ac:picMk id="13" creationId="{AE113210-7872-481A-ADE6-3A05CCAF5EB2}"/>
          </ac:picMkLst>
        </pc:picChg>
        <pc:picChg chg="add del">
          <ac:chgData name="Amy Peace" userId="S::amy.peace@leicester.gov.uk::caef7dc3-0d83-4f8b-849b-f17cf985f9e9" providerId="AD" clId="Web-{651AAB8D-77D0-B85B-E915-BF820DB7756F}" dt="2020-04-21T13:24:15.754" v="743"/>
          <ac:picMkLst>
            <pc:docMk/>
            <pc:sldMk cId="1194401005" sldId="268"/>
            <ac:picMk id="17" creationId="{07CF545F-9C2E-4446-97CD-AD92990C2B68}"/>
          </ac:picMkLst>
        </pc:picChg>
        <pc:picChg chg="add del">
          <ac:chgData name="Amy Peace" userId="S::amy.peace@leicester.gov.uk::caef7dc3-0d83-4f8b-849b-f17cf985f9e9" providerId="AD" clId="Web-{651AAB8D-77D0-B85B-E915-BF820DB7756F}" dt="2020-04-21T13:24:20.879" v="747"/>
          <ac:picMkLst>
            <pc:docMk/>
            <pc:sldMk cId="1194401005" sldId="268"/>
            <ac:picMk id="18" creationId="{07CF545F-9C2E-4446-97CD-AD92990C2B68}"/>
          </ac:picMkLst>
        </pc:picChg>
        <pc:picChg chg="add del">
          <ac:chgData name="Amy Peace" userId="S::amy.peace@leicester.gov.uk::caef7dc3-0d83-4f8b-849b-f17cf985f9e9" providerId="AD" clId="Web-{651AAB8D-77D0-B85B-E915-BF820DB7756F}" dt="2020-04-21T13:24:36.660" v="751"/>
          <ac:picMkLst>
            <pc:docMk/>
            <pc:sldMk cId="1194401005" sldId="268"/>
            <ac:picMk id="22" creationId="{7A2CE8EB-F719-4F84-9E91-F538438CAC76}"/>
          </ac:picMkLst>
        </pc:picChg>
        <pc:cxnChg chg="add del">
          <ac:chgData name="Amy Peace" userId="S::amy.peace@leicester.gov.uk::caef7dc3-0d83-4f8b-849b-f17cf985f9e9" providerId="AD" clId="Web-{651AAB8D-77D0-B85B-E915-BF820DB7756F}" dt="2020-04-21T13:24:36.660" v="751"/>
          <ac:cxnSpMkLst>
            <pc:docMk/>
            <pc:sldMk cId="1194401005" sldId="268"/>
            <ac:cxnSpMk id="10" creationId="{A7F400EE-A8A5-48AF-B4D6-291B52C6F0B0}"/>
          </ac:cxnSpMkLst>
        </pc:cxnChg>
      </pc:sldChg>
      <pc:sldChg chg="addSp delSp modSp new mod setBg">
        <pc:chgData name="Amy Peace" userId="S::amy.peace@leicester.gov.uk::caef7dc3-0d83-4f8b-849b-f17cf985f9e9" providerId="AD" clId="Web-{651AAB8D-77D0-B85B-E915-BF820DB7756F}" dt="2020-04-21T17:38:07.054" v="3238"/>
        <pc:sldMkLst>
          <pc:docMk/>
          <pc:sldMk cId="3961920365" sldId="269"/>
        </pc:sldMkLst>
        <pc:spChg chg="mod">
          <ac:chgData name="Amy Peace" userId="S::amy.peace@leicester.gov.uk::caef7dc3-0d83-4f8b-849b-f17cf985f9e9" providerId="AD" clId="Web-{651AAB8D-77D0-B85B-E915-BF820DB7756F}" dt="2020-04-21T13:24:35.988" v="750"/>
          <ac:spMkLst>
            <pc:docMk/>
            <pc:sldMk cId="3961920365" sldId="269"/>
            <ac:spMk id="2" creationId="{7DE13B04-515A-456C-830A-4183C787FA55}"/>
          </ac:spMkLst>
        </pc:spChg>
        <pc:spChg chg="add del mod ord">
          <ac:chgData name="Amy Peace" userId="S::amy.peace@leicester.gov.uk::caef7dc3-0d83-4f8b-849b-f17cf985f9e9" providerId="AD" clId="Web-{651AAB8D-77D0-B85B-E915-BF820DB7756F}" dt="2020-04-21T17:20:35.669" v="3190"/>
          <ac:spMkLst>
            <pc:docMk/>
            <pc:sldMk cId="3961920365" sldId="269"/>
            <ac:spMk id="3" creationId="{C6FB78E0-5829-4E7D-BD5E-6A2E18E8ED43}"/>
          </ac:spMkLst>
        </pc:spChg>
        <pc:spChg chg="add mod ord">
          <ac:chgData name="Amy Peace" userId="S::amy.peace@leicester.gov.uk::caef7dc3-0d83-4f8b-849b-f17cf985f9e9" providerId="AD" clId="Web-{651AAB8D-77D0-B85B-E915-BF820DB7756F}" dt="2020-04-21T13:24:35.988" v="750"/>
          <ac:spMkLst>
            <pc:docMk/>
            <pc:sldMk cId="3961920365" sldId="269"/>
            <ac:spMk id="6" creationId="{BD7A1B27-CA12-443B-95BB-464AABC0677F}"/>
          </ac:spMkLst>
        </pc:spChg>
        <pc:spChg chg="add del">
          <ac:chgData name="Amy Peace" userId="S::amy.peace@leicester.gov.uk::caef7dc3-0d83-4f8b-849b-f17cf985f9e9" providerId="AD" clId="Web-{651AAB8D-77D0-B85B-E915-BF820DB7756F}" dt="2020-04-21T13:24:35.988" v="750"/>
          <ac:spMkLst>
            <pc:docMk/>
            <pc:sldMk cId="3961920365" sldId="269"/>
            <ac:spMk id="12" creationId="{0F6CDC51-8D27-4BF4-AB33-7D5905E80D90}"/>
          </ac:spMkLst>
        </pc:spChg>
        <pc:spChg chg="add del">
          <ac:chgData name="Amy Peace" userId="S::amy.peace@leicester.gov.uk::caef7dc3-0d83-4f8b-849b-f17cf985f9e9" providerId="AD" clId="Web-{651AAB8D-77D0-B85B-E915-BF820DB7756F}" dt="2020-04-21T13:24:35.988" v="750"/>
          <ac:spMkLst>
            <pc:docMk/>
            <pc:sldMk cId="3961920365" sldId="269"/>
            <ac:spMk id="16" creationId="{DF4CE22F-8463-44F2-BE50-65D9B5035E87}"/>
          </ac:spMkLst>
        </pc:spChg>
        <pc:spChg chg="add del">
          <ac:chgData name="Amy Peace" userId="S::amy.peace@leicester.gov.uk::caef7dc3-0d83-4f8b-849b-f17cf985f9e9" providerId="AD" clId="Web-{651AAB8D-77D0-B85B-E915-BF820DB7756F}" dt="2020-04-21T13:24:35.988" v="750"/>
          <ac:spMkLst>
            <pc:docMk/>
            <pc:sldMk cId="3961920365" sldId="269"/>
            <ac:spMk id="18" creationId="{3FA1383B-2709-4E36-8FF8-7A737213B4CB}"/>
          </ac:spMkLst>
        </pc:spChg>
        <pc:picChg chg="add mod ord">
          <ac:chgData name="Amy Peace" userId="S::amy.peace@leicester.gov.uk::caef7dc3-0d83-4f8b-849b-f17cf985f9e9" providerId="AD" clId="Web-{651AAB8D-77D0-B85B-E915-BF820DB7756F}" dt="2020-04-21T17:24:55.327" v="3193"/>
          <ac:picMkLst>
            <pc:docMk/>
            <pc:sldMk cId="3961920365" sldId="269"/>
            <ac:picMk id="4" creationId="{14936C13-6F5A-4119-8F8C-E2485B1D5F11}"/>
          </ac:picMkLst>
        </pc:picChg>
        <pc:picChg chg="mod">
          <ac:chgData name="Amy Peace" userId="S::amy.peace@leicester.gov.uk::caef7dc3-0d83-4f8b-849b-f17cf985f9e9" providerId="AD" clId="Web-{651AAB8D-77D0-B85B-E915-BF820DB7756F}" dt="2020-04-21T17:24:15.687" v="3191"/>
          <ac:picMkLst>
            <pc:docMk/>
            <pc:sldMk cId="3961920365" sldId="269"/>
            <ac:picMk id="5" creationId="{72E4B75F-5A8A-45A2-BBDF-17A751DD0510}"/>
          </ac:picMkLst>
        </pc:picChg>
        <pc:picChg chg="add mod">
          <ac:chgData name="Amy Peace" userId="S::amy.peace@leicester.gov.uk::caef7dc3-0d83-4f8b-849b-f17cf985f9e9" providerId="AD" clId="Web-{651AAB8D-77D0-B85B-E915-BF820DB7756F}" dt="2020-04-21T17:38:07.054" v="3238"/>
          <ac:picMkLst>
            <pc:docMk/>
            <pc:sldMk cId="3961920365" sldId="269"/>
            <ac:picMk id="7" creationId="{4A649069-75B7-4AD7-9622-ECB18908C9FD}"/>
          </ac:picMkLst>
        </pc:picChg>
        <pc:picChg chg="mod">
          <ac:chgData name="Amy Peace" userId="S::amy.peace@leicester.gov.uk::caef7dc3-0d83-4f8b-849b-f17cf985f9e9" providerId="AD" clId="Web-{651AAB8D-77D0-B85B-E915-BF820DB7756F}" dt="2020-04-21T17:24:40.827" v="3192"/>
          <ac:picMkLst>
            <pc:docMk/>
            <pc:sldMk cId="3961920365" sldId="269"/>
            <ac:picMk id="9" creationId="{9E7D19CA-5C45-4E3B-A8D1-2C21EA054492}"/>
          </ac:picMkLst>
        </pc:picChg>
        <pc:picChg chg="add del">
          <ac:chgData name="Amy Peace" userId="S::amy.peace@leicester.gov.uk::caef7dc3-0d83-4f8b-849b-f17cf985f9e9" providerId="AD" clId="Web-{651AAB8D-77D0-B85B-E915-BF820DB7756F}" dt="2020-04-21T13:24:35.988" v="750"/>
          <ac:picMkLst>
            <pc:docMk/>
            <pc:sldMk cId="3961920365" sldId="269"/>
            <ac:picMk id="14" creationId="{24FB90F3-DFB9-42D4-B851-120249962A25}"/>
          </ac:picMkLst>
        </pc:picChg>
        <pc:cxnChg chg="mod">
          <ac:chgData name="Amy Peace" userId="S::amy.peace@leicester.gov.uk::caef7dc3-0d83-4f8b-849b-f17cf985f9e9" providerId="AD" clId="Web-{651AAB8D-77D0-B85B-E915-BF820DB7756F}" dt="2020-04-21T17:25:21.453" v="3194"/>
          <ac:cxnSpMkLst>
            <pc:docMk/>
            <pc:sldMk cId="3961920365" sldId="269"/>
            <ac:cxnSpMk id="12" creationId="{FF3965E5-80C8-4D71-A7C3-8BF7CA8300EF}"/>
          </ac:cxnSpMkLst>
        </pc:cxnChg>
        <pc:cxnChg chg="mod">
          <ac:chgData name="Amy Peace" userId="S::amy.peace@leicester.gov.uk::caef7dc3-0d83-4f8b-849b-f17cf985f9e9" providerId="AD" clId="Web-{651AAB8D-77D0-B85B-E915-BF820DB7756F}" dt="2020-04-21T17:25:29" v="3195"/>
          <ac:cxnSpMkLst>
            <pc:docMk/>
            <pc:sldMk cId="3961920365" sldId="269"/>
            <ac:cxnSpMk id="13" creationId="{D7FB4FDC-A706-4EEB-A520-C5B753E03CA0}"/>
          </ac:cxnSpMkLst>
        </pc:cxnChg>
        <pc:cxnChg chg="mod">
          <ac:chgData name="Amy Peace" userId="S::amy.peace@leicester.gov.uk::caef7dc3-0d83-4f8b-849b-f17cf985f9e9" providerId="AD" clId="Web-{651AAB8D-77D0-B85B-E915-BF820DB7756F}" dt="2020-04-21T17:25:43.078" v="3198"/>
          <ac:cxnSpMkLst>
            <pc:docMk/>
            <pc:sldMk cId="3961920365" sldId="269"/>
            <ac:cxnSpMk id="15" creationId="{12CB9275-CA12-411B-8560-397D117C1836}"/>
          </ac:cxnSpMkLst>
        </pc:cxnChg>
        <pc:cxnChg chg="mod">
          <ac:chgData name="Amy Peace" userId="S::amy.peace@leicester.gov.uk::caef7dc3-0d83-4f8b-849b-f17cf985f9e9" providerId="AD" clId="Web-{651AAB8D-77D0-B85B-E915-BF820DB7756F}" dt="2020-04-21T17:25:47.484" v="3199"/>
          <ac:cxnSpMkLst>
            <pc:docMk/>
            <pc:sldMk cId="3961920365" sldId="269"/>
            <ac:cxnSpMk id="16" creationId="{1F8B9D6C-5F10-4F8C-8542-24084B94D81D}"/>
          </ac:cxnSpMkLst>
        </pc:cxnChg>
        <pc:cxnChg chg="mod">
          <ac:chgData name="Amy Peace" userId="S::amy.peace@leicester.gov.uk::caef7dc3-0d83-4f8b-849b-f17cf985f9e9" providerId="AD" clId="Web-{651AAB8D-77D0-B85B-E915-BF820DB7756F}" dt="2020-04-21T17:25:33.359" v="3196"/>
          <ac:cxnSpMkLst>
            <pc:docMk/>
            <pc:sldMk cId="3961920365" sldId="269"/>
            <ac:cxnSpMk id="21" creationId="{B04CDCBC-BB21-444B-B7BC-88A430CCB1FB}"/>
          </ac:cxnSpMkLst>
        </pc:cxnChg>
        <pc:cxnChg chg="mod">
          <ac:chgData name="Amy Peace" userId="S::amy.peace@leicester.gov.uk::caef7dc3-0d83-4f8b-849b-f17cf985f9e9" providerId="AD" clId="Web-{651AAB8D-77D0-B85B-E915-BF820DB7756F}" dt="2020-04-21T17:25:37.703" v="3197"/>
          <ac:cxnSpMkLst>
            <pc:docMk/>
            <pc:sldMk cId="3961920365" sldId="269"/>
            <ac:cxnSpMk id="22" creationId="{349D1999-14F0-48B1-9F2D-D3BA45C9769F}"/>
          </ac:cxnSpMkLst>
        </pc:cxnChg>
      </pc:sldChg>
      <pc:sldChg chg="addSp modSp new">
        <pc:chgData name="Amy Peace" userId="S::amy.peace@leicester.gov.uk::caef7dc3-0d83-4f8b-849b-f17cf985f9e9" providerId="AD" clId="Web-{651AAB8D-77D0-B85B-E915-BF820DB7756F}" dt="2020-04-21T17:39:29.243" v="3243"/>
        <pc:sldMkLst>
          <pc:docMk/>
          <pc:sldMk cId="1343891671" sldId="270"/>
        </pc:sldMkLst>
        <pc:spChg chg="mod">
          <ac:chgData name="Amy Peace" userId="S::amy.peace@leicester.gov.uk::caef7dc3-0d83-4f8b-849b-f17cf985f9e9" providerId="AD" clId="Web-{651AAB8D-77D0-B85B-E915-BF820DB7756F}" dt="2020-04-21T10:28:59.665" v="489" actId="20577"/>
          <ac:spMkLst>
            <pc:docMk/>
            <pc:sldMk cId="1343891671" sldId="270"/>
            <ac:spMk id="2" creationId="{2FDFA9D8-F754-4645-B165-2160B2E65223}"/>
          </ac:spMkLst>
        </pc:spChg>
        <pc:spChg chg="add mod">
          <ac:chgData name="Amy Peace" userId="S::amy.peace@leicester.gov.uk::caef7dc3-0d83-4f8b-849b-f17cf985f9e9" providerId="AD" clId="Web-{651AAB8D-77D0-B85B-E915-BF820DB7756F}" dt="2020-04-21T10:40:37.464" v="577" actId="20577"/>
          <ac:spMkLst>
            <pc:docMk/>
            <pc:sldMk cId="1343891671" sldId="270"/>
            <ac:spMk id="7" creationId="{F5CAAC79-4993-4493-AA2A-3D220DA339F4}"/>
          </ac:spMkLst>
        </pc:spChg>
        <pc:spChg chg="add mod">
          <ac:chgData name="Amy Peace" userId="S::amy.peace@leicester.gov.uk::caef7dc3-0d83-4f8b-849b-f17cf985f9e9" providerId="AD" clId="Web-{651AAB8D-77D0-B85B-E915-BF820DB7756F}" dt="2020-04-21T10:38:48.589" v="572" actId="14100"/>
          <ac:spMkLst>
            <pc:docMk/>
            <pc:sldMk cId="1343891671" sldId="270"/>
            <ac:spMk id="8" creationId="{7F4810C4-D956-4CBB-92F6-8E0AD02400FF}"/>
          </ac:spMkLst>
        </pc:spChg>
        <pc:picChg chg="add mod">
          <ac:chgData name="Amy Peace" userId="S::amy.peace@leicester.gov.uk::caef7dc3-0d83-4f8b-849b-f17cf985f9e9" providerId="AD" clId="Web-{651AAB8D-77D0-B85B-E915-BF820DB7756F}" dt="2020-04-21T10:37:55.730" v="554" actId="14100"/>
          <ac:picMkLst>
            <pc:docMk/>
            <pc:sldMk cId="1343891671" sldId="270"/>
            <ac:picMk id="3" creationId="{F15FA9CC-D39B-4239-9ACB-0B715A552DA9}"/>
          </ac:picMkLst>
        </pc:picChg>
        <pc:picChg chg="mod">
          <ac:chgData name="Amy Peace" userId="S::amy.peace@leicester.gov.uk::caef7dc3-0d83-4f8b-849b-f17cf985f9e9" providerId="AD" clId="Web-{651AAB8D-77D0-B85B-E915-BF820DB7756F}" dt="2020-04-21T17:26:16.939" v="3200"/>
          <ac:picMkLst>
            <pc:docMk/>
            <pc:sldMk cId="1343891671" sldId="270"/>
            <ac:picMk id="3" creationId="{FADE1DB7-9B89-4C2A-874C-B22C88356E01}"/>
          </ac:picMkLst>
        </pc:picChg>
        <pc:picChg chg="add mod">
          <ac:chgData name="Amy Peace" userId="S::amy.peace@leicester.gov.uk::caef7dc3-0d83-4f8b-849b-f17cf985f9e9" providerId="AD" clId="Web-{651AAB8D-77D0-B85B-E915-BF820DB7756F}" dt="2020-04-21T17:39:29.243" v="3243"/>
          <ac:picMkLst>
            <pc:docMk/>
            <pc:sldMk cId="1343891671" sldId="270"/>
            <ac:picMk id="5" creationId="{D35F739B-F3EE-42A7-99E8-777C27575ED9}"/>
          </ac:picMkLst>
        </pc:picChg>
      </pc:sldChg>
      <pc:sldChg chg="addSp modSp add replId">
        <pc:chgData name="Amy Peace" userId="S::amy.peace@leicester.gov.uk::caef7dc3-0d83-4f8b-849b-f17cf985f9e9" providerId="AD" clId="Web-{651AAB8D-77D0-B85B-E915-BF820DB7756F}" dt="2020-04-21T17:40:57.915" v="3245"/>
        <pc:sldMkLst>
          <pc:docMk/>
          <pc:sldMk cId="3510273" sldId="271"/>
        </pc:sldMkLst>
        <pc:spChg chg="mod">
          <ac:chgData name="Amy Peace" userId="S::amy.peace@leicester.gov.uk::caef7dc3-0d83-4f8b-849b-f17cf985f9e9" providerId="AD" clId="Web-{651AAB8D-77D0-B85B-E915-BF820DB7756F}" dt="2020-04-21T10:28:55.853" v="486" actId="20577"/>
          <ac:spMkLst>
            <pc:docMk/>
            <pc:sldMk cId="3510273" sldId="271"/>
            <ac:spMk id="2" creationId="{2FDFA9D8-F754-4645-B165-2160B2E65223}"/>
          </ac:spMkLst>
        </pc:spChg>
        <pc:spChg chg="add mod">
          <ac:chgData name="Amy Peace" userId="S::amy.peace@leicester.gov.uk::caef7dc3-0d83-4f8b-849b-f17cf985f9e9" providerId="AD" clId="Web-{651AAB8D-77D0-B85B-E915-BF820DB7756F}" dt="2020-04-21T13:45:14.268" v="989" actId="20577"/>
          <ac:spMkLst>
            <pc:docMk/>
            <pc:sldMk cId="3510273" sldId="271"/>
            <ac:spMk id="5" creationId="{CD1CB4FD-8519-4A2D-A396-48C39F18FCE3}"/>
          </ac:spMkLst>
        </pc:spChg>
        <pc:graphicFrameChg chg="add mod modGraphic">
          <ac:chgData name="Amy Peace" userId="S::amy.peace@leicester.gov.uk::caef7dc3-0d83-4f8b-849b-f17cf985f9e9" providerId="AD" clId="Web-{651AAB8D-77D0-B85B-E915-BF820DB7756F}" dt="2020-04-21T17:40:57.915" v="3245"/>
          <ac:graphicFrameMkLst>
            <pc:docMk/>
            <pc:sldMk cId="3510273" sldId="271"/>
            <ac:graphicFrameMk id="7" creationId="{5E13C71B-7B5E-4308-B064-AD072DC5A4CD}"/>
          </ac:graphicFrameMkLst>
        </pc:graphicFrameChg>
        <pc:picChg chg="add mod modCrop">
          <ac:chgData name="Amy Peace" userId="S::amy.peace@leicester.gov.uk::caef7dc3-0d83-4f8b-849b-f17cf985f9e9" providerId="AD" clId="Web-{651AAB8D-77D0-B85B-E915-BF820DB7756F}" dt="2020-04-21T17:40:17.118" v="3244"/>
          <ac:picMkLst>
            <pc:docMk/>
            <pc:sldMk cId="3510273" sldId="271"/>
            <ac:picMk id="3" creationId="{CF5802AF-7170-4F0F-A1FB-30174CDAC6FD}"/>
          </ac:picMkLst>
        </pc:picChg>
      </pc:sldChg>
      <pc:sldChg chg="addSp delSp modSp add mod replId setBg">
        <pc:chgData name="Amy Peace" userId="S::amy.peace@leicester.gov.uk::caef7dc3-0d83-4f8b-849b-f17cf985f9e9" providerId="AD" clId="Web-{651AAB8D-77D0-B85B-E915-BF820DB7756F}" dt="2020-04-21T14:34:07.523" v="1423" actId="1076"/>
        <pc:sldMkLst>
          <pc:docMk/>
          <pc:sldMk cId="628931145" sldId="272"/>
        </pc:sldMkLst>
        <pc:spChg chg="mod">
          <ac:chgData name="Amy Peace" userId="S::amy.peace@leicester.gov.uk::caef7dc3-0d83-4f8b-849b-f17cf985f9e9" providerId="AD" clId="Web-{651AAB8D-77D0-B85B-E915-BF820DB7756F}" dt="2020-04-21T14:34:01.476" v="1421"/>
          <ac:spMkLst>
            <pc:docMk/>
            <pc:sldMk cId="628931145" sldId="272"/>
            <ac:spMk id="2" creationId="{2FDFA9D8-F754-4645-B165-2160B2E65223}"/>
          </ac:spMkLst>
        </pc:spChg>
        <pc:spChg chg="add del">
          <ac:chgData name="Amy Peace" userId="S::amy.peace@leicester.gov.uk::caef7dc3-0d83-4f8b-849b-f17cf985f9e9" providerId="AD" clId="Web-{651AAB8D-77D0-B85B-E915-BF820DB7756F}" dt="2020-04-21T14:34:01.476" v="1421"/>
          <ac:spMkLst>
            <pc:docMk/>
            <pc:sldMk cId="628931145" sldId="272"/>
            <ac:spMk id="10" creationId="{92468898-5A6E-4D55-85EC-308E785EE06C}"/>
          </ac:spMkLst>
        </pc:spChg>
        <pc:spChg chg="add del">
          <ac:chgData name="Amy Peace" userId="S::amy.peace@leicester.gov.uk::caef7dc3-0d83-4f8b-849b-f17cf985f9e9" providerId="AD" clId="Web-{651AAB8D-77D0-B85B-E915-BF820DB7756F}" dt="2020-04-21T14:34:01.476" v="1421"/>
          <ac:spMkLst>
            <pc:docMk/>
            <pc:sldMk cId="628931145" sldId="272"/>
            <ac:spMk id="12" creationId="{3E23A947-2D45-4208-AE2B-64948C87A3EB}"/>
          </ac:spMkLst>
        </pc:spChg>
        <pc:spChg chg="add del">
          <ac:chgData name="Amy Peace" userId="S::amy.peace@leicester.gov.uk::caef7dc3-0d83-4f8b-849b-f17cf985f9e9" providerId="AD" clId="Web-{651AAB8D-77D0-B85B-E915-BF820DB7756F}" dt="2020-04-21T14:34:01.476" v="1421"/>
          <ac:spMkLst>
            <pc:docMk/>
            <pc:sldMk cId="628931145" sldId="272"/>
            <ac:spMk id="14" creationId="{E5BBB0F9-6A59-4D02-A9C7-A2D6516684CE}"/>
          </ac:spMkLst>
        </pc:spChg>
        <pc:picChg chg="add mod">
          <ac:chgData name="Amy Peace" userId="S::amy.peace@leicester.gov.uk::caef7dc3-0d83-4f8b-849b-f17cf985f9e9" providerId="AD" clId="Web-{651AAB8D-77D0-B85B-E915-BF820DB7756F}" dt="2020-04-21T14:34:01.476" v="1421"/>
          <ac:picMkLst>
            <pc:docMk/>
            <pc:sldMk cId="628931145" sldId="272"/>
            <ac:picMk id="3" creationId="{4CE23006-7CA8-4AC5-A144-F1EC7A258CAB}"/>
          </ac:picMkLst>
        </pc:picChg>
        <pc:picChg chg="add mod">
          <ac:chgData name="Amy Peace" userId="S::amy.peace@leicester.gov.uk::caef7dc3-0d83-4f8b-849b-f17cf985f9e9" providerId="AD" clId="Web-{651AAB8D-77D0-B85B-E915-BF820DB7756F}" dt="2020-04-21T14:34:07.523" v="1423" actId="1076"/>
          <ac:picMkLst>
            <pc:docMk/>
            <pc:sldMk cId="628931145" sldId="272"/>
            <ac:picMk id="5" creationId="{CBF42DB6-0FFE-4579-A8A0-343EE445F0D9}"/>
          </ac:picMkLst>
        </pc:picChg>
      </pc:sldChg>
      <pc:sldChg chg="addSp delSp modSp add replId">
        <pc:chgData name="Amy Peace" userId="S::amy.peace@leicester.gov.uk::caef7dc3-0d83-4f8b-849b-f17cf985f9e9" providerId="AD" clId="Web-{651AAB8D-77D0-B85B-E915-BF820DB7756F}" dt="2020-04-21T17:26:51.158" v="3202"/>
        <pc:sldMkLst>
          <pc:docMk/>
          <pc:sldMk cId="2684696855" sldId="273"/>
        </pc:sldMkLst>
        <pc:spChg chg="mod">
          <ac:chgData name="Amy Peace" userId="S::amy.peace@leicester.gov.uk::caef7dc3-0d83-4f8b-849b-f17cf985f9e9" providerId="AD" clId="Web-{651AAB8D-77D0-B85B-E915-BF820DB7756F}" dt="2020-04-21T10:29:21.978" v="495" actId="20577"/>
          <ac:spMkLst>
            <pc:docMk/>
            <pc:sldMk cId="2684696855" sldId="273"/>
            <ac:spMk id="2" creationId="{2FDFA9D8-F754-4645-B165-2160B2E65223}"/>
          </ac:spMkLst>
        </pc:spChg>
        <pc:spChg chg="add del mod">
          <ac:chgData name="Amy Peace" userId="S::amy.peace@leicester.gov.uk::caef7dc3-0d83-4f8b-849b-f17cf985f9e9" providerId="AD" clId="Web-{651AAB8D-77D0-B85B-E915-BF820DB7756F}" dt="2020-04-21T13:37:40.479" v="797"/>
          <ac:spMkLst>
            <pc:docMk/>
            <pc:sldMk cId="2684696855" sldId="273"/>
            <ac:spMk id="10" creationId="{84CE1FBC-5CF4-462E-9884-00CF017DF143}"/>
          </ac:spMkLst>
        </pc:spChg>
        <pc:spChg chg="add mod">
          <ac:chgData name="Amy Peace" userId="S::amy.peace@leicester.gov.uk::caef7dc3-0d83-4f8b-849b-f17cf985f9e9" providerId="AD" clId="Web-{651AAB8D-77D0-B85B-E915-BF820DB7756F}" dt="2020-04-21T13:48:53.266" v="1098" actId="14100"/>
          <ac:spMkLst>
            <pc:docMk/>
            <pc:sldMk cId="2684696855" sldId="273"/>
            <ac:spMk id="11" creationId="{F6434150-A541-4A4D-939B-570C8EF19B95}"/>
          </ac:spMkLst>
        </pc:spChg>
        <pc:spChg chg="add mod ord">
          <ac:chgData name="Amy Peace" userId="S::amy.peace@leicester.gov.uk::caef7dc3-0d83-4f8b-849b-f17cf985f9e9" providerId="AD" clId="Web-{651AAB8D-77D0-B85B-E915-BF820DB7756F}" dt="2020-04-21T13:52:29.706" v="1127" actId="1076"/>
          <ac:spMkLst>
            <pc:docMk/>
            <pc:sldMk cId="2684696855" sldId="273"/>
            <ac:spMk id="12" creationId="{EAD04663-3A6C-4F22-AA54-DB15B821240C}"/>
          </ac:spMkLst>
        </pc:spChg>
        <pc:grpChg chg="add del mod">
          <ac:chgData name="Amy Peace" userId="S::amy.peace@leicester.gov.uk::caef7dc3-0d83-4f8b-849b-f17cf985f9e9" providerId="AD" clId="Web-{651AAB8D-77D0-B85B-E915-BF820DB7756F}" dt="2020-04-21T13:51:08.424" v="1117"/>
          <ac:grpSpMkLst>
            <pc:docMk/>
            <pc:sldMk cId="2684696855" sldId="273"/>
            <ac:grpSpMk id="9" creationId="{A9A33034-EE50-4ED2-BB04-539095A9BD3B}"/>
          </ac:grpSpMkLst>
        </pc:grpChg>
        <pc:grpChg chg="add mod">
          <ac:chgData name="Amy Peace" userId="S::amy.peace@leicester.gov.uk::caef7dc3-0d83-4f8b-849b-f17cf985f9e9" providerId="AD" clId="Web-{651AAB8D-77D0-B85B-E915-BF820DB7756F}" dt="2020-04-21T13:52:33.534" v="1128" actId="1076"/>
          <ac:grpSpMkLst>
            <pc:docMk/>
            <pc:sldMk cId="2684696855" sldId="273"/>
            <ac:grpSpMk id="13" creationId="{03BEA46E-398C-4C47-829D-C509943EE8FD}"/>
          </ac:grpSpMkLst>
        </pc:grpChg>
        <pc:picChg chg="add mod topLvl">
          <ac:chgData name="Amy Peace" userId="S::amy.peace@leicester.gov.uk::caef7dc3-0d83-4f8b-849b-f17cf985f9e9" providerId="AD" clId="Web-{651AAB8D-77D0-B85B-E915-BF820DB7756F}" dt="2020-04-21T13:51:08.424" v="1117"/>
          <ac:picMkLst>
            <pc:docMk/>
            <pc:sldMk cId="2684696855" sldId="273"/>
            <ac:picMk id="3" creationId="{FFF4E8D3-8511-4ECC-8F72-353709B792A0}"/>
          </ac:picMkLst>
        </pc:picChg>
        <pc:picChg chg="mod">
          <ac:chgData name="Amy Peace" userId="S::amy.peace@leicester.gov.uk::caef7dc3-0d83-4f8b-849b-f17cf985f9e9" providerId="AD" clId="Web-{651AAB8D-77D0-B85B-E915-BF820DB7756F}" dt="2020-04-21T17:26:51.158" v="3202"/>
          <ac:picMkLst>
            <pc:docMk/>
            <pc:sldMk cId="2684696855" sldId="273"/>
            <ac:picMk id="4" creationId="{DB801BF4-A0A0-40D9-B131-024C12F4BAB9}"/>
          </ac:picMkLst>
        </pc:picChg>
        <pc:picChg chg="add mod topLvl">
          <ac:chgData name="Amy Peace" userId="S::amy.peace@leicester.gov.uk::caef7dc3-0d83-4f8b-849b-f17cf985f9e9" providerId="AD" clId="Web-{651AAB8D-77D0-B85B-E915-BF820DB7756F}" dt="2020-04-21T13:51:08.424" v="1117"/>
          <ac:picMkLst>
            <pc:docMk/>
            <pc:sldMk cId="2684696855" sldId="273"/>
            <ac:picMk id="5" creationId="{A8545518-1978-4D72-8E68-82DB1DCA16F9}"/>
          </ac:picMkLst>
        </pc:picChg>
        <pc:picChg chg="add mod topLvl modCrop">
          <ac:chgData name="Amy Peace" userId="S::amy.peace@leicester.gov.uk::caef7dc3-0d83-4f8b-849b-f17cf985f9e9" providerId="AD" clId="Web-{651AAB8D-77D0-B85B-E915-BF820DB7756F}" dt="2020-04-21T13:51:08.424" v="1117"/>
          <ac:picMkLst>
            <pc:docMk/>
            <pc:sldMk cId="2684696855" sldId="273"/>
            <ac:picMk id="7" creationId="{454DE91F-3762-4AB6-B73E-C420F5FE8AB2}"/>
          </ac:picMkLst>
        </pc:picChg>
        <pc:picChg chg="add mod">
          <ac:chgData name="Amy Peace" userId="S::amy.peace@leicester.gov.uk::caef7dc3-0d83-4f8b-849b-f17cf985f9e9" providerId="AD" clId="Web-{651AAB8D-77D0-B85B-E915-BF820DB7756F}" dt="2020-04-21T17:26:29.752" v="3201"/>
          <ac:picMkLst>
            <pc:docMk/>
            <pc:sldMk cId="2684696855" sldId="273"/>
            <ac:picMk id="14" creationId="{9F766F20-3BF4-4408-A7F7-F14F07969BC8}"/>
          </ac:picMkLst>
        </pc:picChg>
      </pc:sldChg>
      <pc:sldChg chg="addSp delSp modSp new">
        <pc:chgData name="Amy Peace" userId="S::amy.peace@leicester.gov.uk::caef7dc3-0d83-4f8b-849b-f17cf985f9e9" providerId="AD" clId="Web-{651AAB8D-77D0-B85B-E915-BF820DB7756F}" dt="2020-04-21T17:43:35.901" v="3248"/>
        <pc:sldMkLst>
          <pc:docMk/>
          <pc:sldMk cId="421981516" sldId="274"/>
        </pc:sldMkLst>
        <pc:spChg chg="mod">
          <ac:chgData name="Amy Peace" userId="S::amy.peace@leicester.gov.uk::caef7dc3-0d83-4f8b-849b-f17cf985f9e9" providerId="AD" clId="Web-{651AAB8D-77D0-B85B-E915-BF820DB7756F}" dt="2020-04-21T13:38:04.933" v="800" actId="1076"/>
          <ac:spMkLst>
            <pc:docMk/>
            <pc:sldMk cId="421981516" sldId="274"/>
            <ac:spMk id="2" creationId="{372A65CE-67DE-40D8-80D5-7E78F6AACB16}"/>
          </ac:spMkLst>
        </pc:spChg>
        <pc:spChg chg="add mod">
          <ac:chgData name="Amy Peace" userId="S::amy.peace@leicester.gov.uk::caef7dc3-0d83-4f8b-849b-f17cf985f9e9" providerId="AD" clId="Web-{651AAB8D-77D0-B85B-E915-BF820DB7756F}" dt="2020-04-21T14:18:41.828" v="1303" actId="14100"/>
          <ac:spMkLst>
            <pc:docMk/>
            <pc:sldMk cId="421981516" sldId="274"/>
            <ac:spMk id="5" creationId="{BA5643E9-6218-40B5-89F6-4BDC0C88119F}"/>
          </ac:spMkLst>
        </pc:spChg>
        <pc:spChg chg="add del mod">
          <ac:chgData name="Amy Peace" userId="S::amy.peace@leicester.gov.uk::caef7dc3-0d83-4f8b-849b-f17cf985f9e9" providerId="AD" clId="Web-{651AAB8D-77D0-B85B-E915-BF820DB7756F}" dt="2020-04-21T14:17:32.687" v="1263"/>
          <ac:spMkLst>
            <pc:docMk/>
            <pc:sldMk cId="421981516" sldId="274"/>
            <ac:spMk id="16" creationId="{766FF583-E88A-4170-A319-ABB1E896B17C}"/>
          </ac:spMkLst>
        </pc:spChg>
        <pc:spChg chg="add mod">
          <ac:chgData name="Amy Peace" userId="S::amy.peace@leicester.gov.uk::caef7dc3-0d83-4f8b-849b-f17cf985f9e9" providerId="AD" clId="Web-{651AAB8D-77D0-B85B-E915-BF820DB7756F}" dt="2020-04-21T14:18:07.906" v="1301" actId="20577"/>
          <ac:spMkLst>
            <pc:docMk/>
            <pc:sldMk cId="421981516" sldId="274"/>
            <ac:spMk id="17" creationId="{A3A511E8-2DA4-4DBB-9E70-A70C04262594}"/>
          </ac:spMkLst>
        </pc:spChg>
        <pc:picChg chg="add mod">
          <ac:chgData name="Amy Peace" userId="S::amy.peace@leicester.gov.uk::caef7dc3-0d83-4f8b-849b-f17cf985f9e9" providerId="AD" clId="Web-{651AAB8D-77D0-B85B-E915-BF820DB7756F}" dt="2020-04-21T17:42:45.666" v="3246"/>
          <ac:picMkLst>
            <pc:docMk/>
            <pc:sldMk cId="421981516" sldId="274"/>
            <ac:picMk id="3" creationId="{4156D739-E68B-416E-93EA-C9C4CC28B229}"/>
          </ac:picMkLst>
        </pc:picChg>
        <pc:picChg chg="add del mod">
          <ac:chgData name="Amy Peace" userId="S::amy.peace@leicester.gov.uk::caef7dc3-0d83-4f8b-849b-f17cf985f9e9" providerId="AD" clId="Web-{651AAB8D-77D0-B85B-E915-BF820DB7756F}" dt="2020-04-21T13:52:08.346" v="1122"/>
          <ac:picMkLst>
            <pc:docMk/>
            <pc:sldMk cId="421981516" sldId="274"/>
            <ac:picMk id="6" creationId="{C5B98238-9F67-4E60-A65C-4F3CC96DEB55}"/>
          </ac:picMkLst>
        </pc:picChg>
        <pc:picChg chg="add del mod">
          <ac:chgData name="Amy Peace" userId="S::amy.peace@leicester.gov.uk::caef7dc3-0d83-4f8b-849b-f17cf985f9e9" providerId="AD" clId="Web-{651AAB8D-77D0-B85B-E915-BF820DB7756F}" dt="2020-04-21T14:04:41.930" v="1141"/>
          <ac:picMkLst>
            <pc:docMk/>
            <pc:sldMk cId="421981516" sldId="274"/>
            <ac:picMk id="8" creationId="{E4E03762-770F-4585-AC4E-A26A9624EAB3}"/>
          </ac:picMkLst>
        </pc:picChg>
        <pc:picChg chg="add mod">
          <ac:chgData name="Amy Peace" userId="S::amy.peace@leicester.gov.uk::caef7dc3-0d83-4f8b-849b-f17cf985f9e9" providerId="AD" clId="Web-{651AAB8D-77D0-B85B-E915-BF820DB7756F}" dt="2020-04-21T17:43:35.901" v="3248"/>
          <ac:picMkLst>
            <pc:docMk/>
            <pc:sldMk cId="421981516" sldId="274"/>
            <ac:picMk id="10" creationId="{AAEA0D57-42BC-4171-B079-A78B29CECCEE}"/>
          </ac:picMkLst>
        </pc:picChg>
        <pc:picChg chg="add mod">
          <ac:chgData name="Amy Peace" userId="S::amy.peace@leicester.gov.uk::caef7dc3-0d83-4f8b-849b-f17cf985f9e9" providerId="AD" clId="Web-{651AAB8D-77D0-B85B-E915-BF820DB7756F}" dt="2020-04-21T17:43:04.791" v="3247"/>
          <ac:picMkLst>
            <pc:docMk/>
            <pc:sldMk cId="421981516" sldId="274"/>
            <ac:picMk id="12" creationId="{CB5A7C7F-51B5-4376-A04E-3C5FD40A9BA7}"/>
          </ac:picMkLst>
        </pc:picChg>
        <pc:picChg chg="add mod">
          <ac:chgData name="Amy Peace" userId="S::amy.peace@leicester.gov.uk::caef7dc3-0d83-4f8b-849b-f17cf985f9e9" providerId="AD" clId="Web-{651AAB8D-77D0-B85B-E915-BF820DB7756F}" dt="2020-04-21T14:18:57.453" v="1309" actId="1076"/>
          <ac:picMkLst>
            <pc:docMk/>
            <pc:sldMk cId="421981516" sldId="274"/>
            <ac:picMk id="14" creationId="{7B1E3B04-51A4-4F8F-8C70-B5FA05E2939C}"/>
          </ac:picMkLst>
        </pc:picChg>
      </pc:sldChg>
      <pc:sldChg chg="addSp delSp modSp add replId">
        <pc:chgData name="Amy Peace" userId="S::amy.peace@leicester.gov.uk::caef7dc3-0d83-4f8b-849b-f17cf985f9e9" providerId="AD" clId="Web-{651AAB8D-77D0-B85B-E915-BF820DB7756F}" dt="2020-04-21T17:44:12.979" v="3252"/>
        <pc:sldMkLst>
          <pc:docMk/>
          <pc:sldMk cId="304270638" sldId="275"/>
        </pc:sldMkLst>
        <pc:spChg chg="mod">
          <ac:chgData name="Amy Peace" userId="S::amy.peace@leicester.gov.uk::caef7dc3-0d83-4f8b-849b-f17cf985f9e9" providerId="AD" clId="Web-{651AAB8D-77D0-B85B-E915-BF820DB7756F}" dt="2020-04-21T14:21:48.173" v="1352" actId="20577"/>
          <ac:spMkLst>
            <pc:docMk/>
            <pc:sldMk cId="304270638" sldId="275"/>
            <ac:spMk id="2" creationId="{372A65CE-67DE-40D8-80D5-7E78F6AACB16}"/>
          </ac:spMkLst>
        </pc:spChg>
        <pc:spChg chg="add mod">
          <ac:chgData name="Amy Peace" userId="S::amy.peace@leicester.gov.uk::caef7dc3-0d83-4f8b-849b-f17cf985f9e9" providerId="AD" clId="Web-{651AAB8D-77D0-B85B-E915-BF820DB7756F}" dt="2020-04-21T14:21:38.876" v="1347" actId="1076"/>
          <ac:spMkLst>
            <pc:docMk/>
            <pc:sldMk cId="304270638" sldId="275"/>
            <ac:spMk id="6" creationId="{7D6D7C64-3930-4472-AB2B-CF5D22681AC0}"/>
          </ac:spMkLst>
        </pc:spChg>
        <pc:spChg chg="add mod">
          <ac:chgData name="Amy Peace" userId="S::amy.peace@leicester.gov.uk::caef7dc3-0d83-4f8b-849b-f17cf985f9e9" providerId="AD" clId="Web-{651AAB8D-77D0-B85B-E915-BF820DB7756F}" dt="2020-04-21T14:21:18.532" v="1338" actId="20577"/>
          <ac:spMkLst>
            <pc:docMk/>
            <pc:sldMk cId="304270638" sldId="275"/>
            <ac:spMk id="9" creationId="{F6333922-2140-4CFB-998D-3F40BAC0AB9E}"/>
          </ac:spMkLst>
        </pc:spChg>
        <pc:picChg chg="add mod">
          <ac:chgData name="Amy Peace" userId="S::amy.peace@leicester.gov.uk::caef7dc3-0d83-4f8b-849b-f17cf985f9e9" providerId="AD" clId="Web-{651AAB8D-77D0-B85B-E915-BF820DB7756F}" dt="2020-04-21T17:44:05.495" v="3251"/>
          <ac:picMkLst>
            <pc:docMk/>
            <pc:sldMk cId="304270638" sldId="275"/>
            <ac:picMk id="3" creationId="{50041D6E-B9FD-4ACA-A4D4-2AC28CE0265B}"/>
          </ac:picMkLst>
        </pc:picChg>
        <pc:picChg chg="add mod">
          <ac:chgData name="Amy Peace" userId="S::amy.peace@leicester.gov.uk::caef7dc3-0d83-4f8b-849b-f17cf985f9e9" providerId="AD" clId="Web-{651AAB8D-77D0-B85B-E915-BF820DB7756F}" dt="2020-04-21T17:44:12.979" v="3252"/>
          <ac:picMkLst>
            <pc:docMk/>
            <pc:sldMk cId="304270638" sldId="275"/>
            <ac:picMk id="4" creationId="{91D05948-9A15-479E-8724-B13D676B4830}"/>
          </ac:picMkLst>
        </pc:picChg>
        <pc:picChg chg="add del mod">
          <ac:chgData name="Amy Peace" userId="S::amy.peace@leicester.gov.uk::caef7dc3-0d83-4f8b-849b-f17cf985f9e9" providerId="AD" clId="Web-{651AAB8D-77D0-B85B-E915-BF820DB7756F}" dt="2020-04-21T10:49:04.590" v="583"/>
          <ac:picMkLst>
            <pc:docMk/>
            <pc:sldMk cId="304270638" sldId="275"/>
            <ac:picMk id="5" creationId="{2D24C410-B468-4777-A049-8F2DE046158C}"/>
          </ac:picMkLst>
        </pc:picChg>
        <pc:picChg chg="add mod modCrop">
          <ac:chgData name="Amy Peace" userId="S::amy.peace@leicester.gov.uk::caef7dc3-0d83-4f8b-849b-f17cf985f9e9" providerId="AD" clId="Web-{651AAB8D-77D0-B85B-E915-BF820DB7756F}" dt="2020-04-21T17:43:51.276" v="3250"/>
          <ac:picMkLst>
            <pc:docMk/>
            <pc:sldMk cId="304270638" sldId="275"/>
            <ac:picMk id="7" creationId="{3D812E93-F592-4BE0-99CD-65EF72013D9D}"/>
          </ac:picMkLst>
        </pc:picChg>
      </pc:sldChg>
      <pc:sldChg chg="addSp modSp">
        <pc:chgData name="Amy Peace" userId="S::amy.peace@leicester.gov.uk::caef7dc3-0d83-4f8b-849b-f17cf985f9e9" providerId="AD" clId="Web-{651AAB8D-77D0-B85B-E915-BF820DB7756F}" dt="2020-04-21T17:54:49.250" v="3420"/>
        <pc:sldMkLst>
          <pc:docMk/>
          <pc:sldMk cId="541870188" sldId="276"/>
        </pc:sldMkLst>
        <pc:spChg chg="add mod modVis">
          <ac:chgData name="Amy Peace" userId="S::amy.peace@leicester.gov.uk::caef7dc3-0d83-4f8b-849b-f17cf985f9e9" providerId="AD" clId="Web-{651AAB8D-77D0-B85B-E915-BF820DB7756F}" dt="2020-04-21T17:54:49.250" v="3420"/>
          <ac:spMkLst>
            <pc:docMk/>
            <pc:sldMk cId="541870188" sldId="276"/>
            <ac:spMk id="5" creationId="{C0C8685A-BDEA-43A8-8FCF-037823C6C15F}"/>
          </ac:spMkLst>
        </pc:spChg>
        <pc:picChg chg="mod">
          <ac:chgData name="Amy Peace" userId="S::amy.peace@leicester.gov.uk::caef7dc3-0d83-4f8b-849b-f17cf985f9e9" providerId="AD" clId="Web-{651AAB8D-77D0-B85B-E915-BF820DB7756F}" dt="2020-04-21T17:08:02.116" v="3137"/>
          <ac:picMkLst>
            <pc:docMk/>
            <pc:sldMk cId="541870188" sldId="276"/>
            <ac:picMk id="4" creationId="{ABFB1576-E15C-440D-B456-335F1112B2CD}"/>
          </ac:picMkLst>
        </pc:picChg>
        <pc:picChg chg="mod">
          <ac:chgData name="Amy Peace" userId="S::amy.peace@leicester.gov.uk::caef7dc3-0d83-4f8b-849b-f17cf985f9e9" providerId="AD" clId="Web-{651AAB8D-77D0-B85B-E915-BF820DB7756F}" dt="2020-04-21T17:08:33.522" v="3138"/>
          <ac:picMkLst>
            <pc:docMk/>
            <pc:sldMk cId="541870188" sldId="276"/>
            <ac:picMk id="7" creationId="{19650E17-6255-4D5D-856C-54F2B2E447D0}"/>
          </ac:picMkLst>
        </pc:picChg>
        <pc:picChg chg="mod">
          <ac:chgData name="Amy Peace" userId="S::amy.peace@leicester.gov.uk::caef7dc3-0d83-4f8b-849b-f17cf985f9e9" providerId="AD" clId="Web-{651AAB8D-77D0-B85B-E915-BF820DB7756F}" dt="2020-04-21T17:36:10.460" v="3230"/>
          <ac:picMkLst>
            <pc:docMk/>
            <pc:sldMk cId="541870188" sldId="276"/>
            <ac:picMk id="12" creationId="{6E9F468F-F5C1-42DC-BFCF-C2AC3ADE319C}"/>
          </ac:picMkLst>
        </pc:picChg>
      </pc:sldChg>
      <pc:sldChg chg="add del replId">
        <pc:chgData name="Amy Peace" userId="S::amy.peace@leicester.gov.uk::caef7dc3-0d83-4f8b-849b-f17cf985f9e9" providerId="AD" clId="Web-{651AAB8D-77D0-B85B-E915-BF820DB7756F}" dt="2020-04-21T10:30:21.603" v="519"/>
        <pc:sldMkLst>
          <pc:docMk/>
          <pc:sldMk cId="2268776419" sldId="276"/>
        </pc:sldMkLst>
      </pc:sldChg>
      <pc:sldChg chg="addSp delSp modSp">
        <pc:chgData name="Amy Peace" userId="S::amy.peace@leicester.gov.uk::caef7dc3-0d83-4f8b-849b-f17cf985f9e9" providerId="AD" clId="Web-{651AAB8D-77D0-B85B-E915-BF820DB7756F}" dt="2020-04-21T17:59:47.268" v="3486" actId="1076"/>
        <pc:sldMkLst>
          <pc:docMk/>
          <pc:sldMk cId="889516551" sldId="277"/>
        </pc:sldMkLst>
        <pc:spChg chg="add del mod">
          <ac:chgData name="Amy Peace" userId="S::amy.peace@leicester.gov.uk::caef7dc3-0d83-4f8b-849b-f17cf985f9e9" providerId="AD" clId="Web-{651AAB8D-77D0-B85B-E915-BF820DB7756F}" dt="2020-04-21T17:54:55.172" v="3424"/>
          <ac:spMkLst>
            <pc:docMk/>
            <pc:sldMk cId="889516551" sldId="277"/>
            <ac:spMk id="4" creationId="{541140A0-9B1C-45B3-97A1-5A74143CA404}"/>
          </ac:spMkLst>
        </pc:spChg>
        <pc:spChg chg="mod">
          <ac:chgData name="Amy Peace" userId="S::amy.peace@leicester.gov.uk::caef7dc3-0d83-4f8b-849b-f17cf985f9e9" providerId="AD" clId="Web-{651AAB8D-77D0-B85B-E915-BF820DB7756F}" dt="2020-04-21T17:59:47.268" v="3486" actId="1076"/>
          <ac:spMkLst>
            <pc:docMk/>
            <pc:sldMk cId="889516551" sldId="277"/>
            <ac:spMk id="8" creationId="{A1114E8D-A066-4C3F-99A2-C38D827ED261}"/>
          </ac:spMkLst>
        </pc:spChg>
        <pc:spChg chg="add del mod">
          <ac:chgData name="Amy Peace" userId="S::amy.peace@leicester.gov.uk::caef7dc3-0d83-4f8b-849b-f17cf985f9e9" providerId="AD" clId="Web-{651AAB8D-77D0-B85B-E915-BF820DB7756F}" dt="2020-04-21T17:55:01.360" v="3428"/>
          <ac:spMkLst>
            <pc:docMk/>
            <pc:sldMk cId="889516551" sldId="277"/>
            <ac:spMk id="11" creationId="{82B778CC-23A2-4974-9521-6178885EB2A0}"/>
          </ac:spMkLst>
        </pc:spChg>
        <pc:spChg chg="add mod modVis">
          <ac:chgData name="Amy Peace" userId="S::amy.peace@leicester.gov.uk::caef7dc3-0d83-4f8b-849b-f17cf985f9e9" providerId="AD" clId="Web-{651AAB8D-77D0-B85B-E915-BF820DB7756F}" dt="2020-04-21T17:59:38.721" v="3484"/>
          <ac:spMkLst>
            <pc:docMk/>
            <pc:sldMk cId="889516551" sldId="277"/>
            <ac:spMk id="21" creationId="{57A57FCF-0A65-421F-94E4-20B97DB33EC5}"/>
          </ac:spMkLst>
        </pc:spChg>
        <pc:picChg chg="mod">
          <ac:chgData name="Amy Peace" userId="S::amy.peace@leicester.gov.uk::caef7dc3-0d83-4f8b-849b-f17cf985f9e9" providerId="AD" clId="Web-{651AAB8D-77D0-B85B-E915-BF820DB7756F}" dt="2020-04-21T17:08:57.413" v="3140"/>
          <ac:picMkLst>
            <pc:docMk/>
            <pc:sldMk cId="889516551" sldId="277"/>
            <ac:picMk id="6" creationId="{341CC279-7197-4133-8298-5ABD6F538F77}"/>
          </ac:picMkLst>
        </pc:picChg>
        <pc:picChg chg="mod">
          <ac:chgData name="Amy Peace" userId="S::amy.peace@leicester.gov.uk::caef7dc3-0d83-4f8b-849b-f17cf985f9e9" providerId="AD" clId="Web-{651AAB8D-77D0-B85B-E915-BF820DB7756F}" dt="2020-04-21T17:36:22.866" v="3231"/>
          <ac:picMkLst>
            <pc:docMk/>
            <pc:sldMk cId="889516551" sldId="277"/>
            <ac:picMk id="9" creationId="{CC7D64FD-AA49-4941-8636-8B59DF61542C}"/>
          </ac:picMkLst>
        </pc:picChg>
        <pc:picChg chg="mod">
          <ac:chgData name="Amy Peace" userId="S::amy.peace@leicester.gov.uk::caef7dc3-0d83-4f8b-849b-f17cf985f9e9" providerId="AD" clId="Web-{651AAB8D-77D0-B85B-E915-BF820DB7756F}" dt="2020-04-21T17:09:45.804" v="3142"/>
          <ac:picMkLst>
            <pc:docMk/>
            <pc:sldMk cId="889516551" sldId="277"/>
            <ac:picMk id="10" creationId="{EF39D6B8-202F-4C73-B656-49FA85CC8F6A}"/>
          </ac:picMkLst>
        </pc:picChg>
        <pc:picChg chg="mod">
          <ac:chgData name="Amy Peace" userId="S::amy.peace@leicester.gov.uk::caef7dc3-0d83-4f8b-849b-f17cf985f9e9" providerId="AD" clId="Web-{651AAB8D-77D0-B85B-E915-BF820DB7756F}" dt="2020-04-21T17:09:35.867" v="3141"/>
          <ac:picMkLst>
            <pc:docMk/>
            <pc:sldMk cId="889516551" sldId="277"/>
            <ac:picMk id="12" creationId="{F3A3FF64-F1B4-4BCC-AC87-38059FDF86F3}"/>
          </ac:picMkLst>
        </pc:picChg>
        <pc:picChg chg="mod">
          <ac:chgData name="Amy Peace" userId="S::amy.peace@leicester.gov.uk::caef7dc3-0d83-4f8b-849b-f17cf985f9e9" providerId="AD" clId="Web-{651AAB8D-77D0-B85B-E915-BF820DB7756F}" dt="2020-04-21T17:09:58.336" v="3143"/>
          <ac:picMkLst>
            <pc:docMk/>
            <pc:sldMk cId="889516551" sldId="277"/>
            <ac:picMk id="14" creationId="{24E12933-DEFC-4806-8BAB-24C3D52F3DD8}"/>
          </ac:picMkLst>
        </pc:picChg>
        <pc:picChg chg="mod">
          <ac:chgData name="Amy Peace" userId="S::amy.peace@leicester.gov.uk::caef7dc3-0d83-4f8b-849b-f17cf985f9e9" providerId="AD" clId="Web-{651AAB8D-77D0-B85B-E915-BF820DB7756F}" dt="2020-04-21T17:10:05.414" v="3144"/>
          <ac:picMkLst>
            <pc:docMk/>
            <pc:sldMk cId="889516551" sldId="277"/>
            <ac:picMk id="16" creationId="{1252E8B2-F0A5-44BA-8177-2F2CA46E6E31}"/>
          </ac:picMkLst>
        </pc:picChg>
      </pc:sldChg>
      <pc:sldChg chg="addSp delSp modSp">
        <pc:chgData name="Amy Peace" userId="S::amy.peace@leicester.gov.uk::caef7dc3-0d83-4f8b-849b-f17cf985f9e9" providerId="AD" clId="Web-{651AAB8D-77D0-B85B-E915-BF820DB7756F}" dt="2020-04-21T17:55:33.782" v="3442"/>
        <pc:sldMkLst>
          <pc:docMk/>
          <pc:sldMk cId="2684760943" sldId="278"/>
        </pc:sldMkLst>
        <pc:spChg chg="add mod modVis">
          <ac:chgData name="Amy Peace" userId="S::amy.peace@leicester.gov.uk::caef7dc3-0d83-4f8b-849b-f17cf985f9e9" providerId="AD" clId="Web-{651AAB8D-77D0-B85B-E915-BF820DB7756F}" dt="2020-04-21T17:55:33.782" v="3442"/>
          <ac:spMkLst>
            <pc:docMk/>
            <pc:sldMk cId="2684760943" sldId="278"/>
            <ac:spMk id="6" creationId="{767181BB-BC1B-4DE2-9354-E180E45571B6}"/>
          </ac:spMkLst>
        </pc:spChg>
        <pc:picChg chg="mod">
          <ac:chgData name="Amy Peace" userId="S::amy.peace@leicester.gov.uk::caef7dc3-0d83-4f8b-849b-f17cf985f9e9" providerId="AD" clId="Web-{651AAB8D-77D0-B85B-E915-BF820DB7756F}" dt="2020-04-21T17:10:32.195" v="3146"/>
          <ac:picMkLst>
            <pc:docMk/>
            <pc:sldMk cId="2684760943" sldId="278"/>
            <ac:picMk id="4" creationId="{415C13A2-79B5-486F-81B4-1FCAF358DF59}"/>
          </ac:picMkLst>
        </pc:picChg>
        <pc:picChg chg="add del mod">
          <ac:chgData name="Amy Peace" userId="S::amy.peace@leicester.gov.uk::caef7dc3-0d83-4f8b-849b-f17cf985f9e9" providerId="AD" clId="Web-{651AAB8D-77D0-B85B-E915-BF820DB7756F}" dt="2020-04-21T17:11:26.477" v="3153"/>
          <ac:picMkLst>
            <pc:docMk/>
            <pc:sldMk cId="2684760943" sldId="278"/>
            <ac:picMk id="5" creationId="{D01A1AF8-1A3D-477F-9ABE-A04BAF0B8B78}"/>
          </ac:picMkLst>
        </pc:picChg>
        <pc:picChg chg="mod">
          <ac:chgData name="Amy Peace" userId="S::amy.peace@leicester.gov.uk::caef7dc3-0d83-4f8b-849b-f17cf985f9e9" providerId="AD" clId="Web-{651AAB8D-77D0-B85B-E915-BF820DB7756F}" dt="2020-04-21T17:10:44.399" v="3147"/>
          <ac:picMkLst>
            <pc:docMk/>
            <pc:sldMk cId="2684760943" sldId="278"/>
            <ac:picMk id="8" creationId="{CBE6596B-1040-4E5D-BF1A-2D8131EDF0CC}"/>
          </ac:picMkLst>
        </pc:picChg>
      </pc:sldChg>
      <pc:sldChg chg="modSp">
        <pc:chgData name="Amy Peace" userId="S::amy.peace@leicester.gov.uk::caef7dc3-0d83-4f8b-849b-f17cf985f9e9" providerId="AD" clId="Web-{651AAB8D-77D0-B85B-E915-BF820DB7756F}" dt="2020-04-21T17:05:14.083" v="3130"/>
        <pc:sldMkLst>
          <pc:docMk/>
          <pc:sldMk cId="2212935875" sldId="280"/>
        </pc:sldMkLst>
        <pc:picChg chg="mod">
          <ac:chgData name="Amy Peace" userId="S::amy.peace@leicester.gov.uk::caef7dc3-0d83-4f8b-849b-f17cf985f9e9" providerId="AD" clId="Web-{651AAB8D-77D0-B85B-E915-BF820DB7756F}" dt="2020-04-21T17:05:14.083" v="3130"/>
          <ac:picMkLst>
            <pc:docMk/>
            <pc:sldMk cId="2212935875" sldId="280"/>
            <ac:picMk id="4" creationId="{7A54A350-9B2B-4468-AE05-3C25283C2778}"/>
          </ac:picMkLst>
        </pc:picChg>
      </pc:sldChg>
      <pc:sldChg chg="modSp">
        <pc:chgData name="Amy Peace" userId="S::amy.peace@leicester.gov.uk::caef7dc3-0d83-4f8b-849b-f17cf985f9e9" providerId="AD" clId="Web-{651AAB8D-77D0-B85B-E915-BF820DB7756F}" dt="2020-04-21T17:04:43.161" v="3129"/>
        <pc:sldMkLst>
          <pc:docMk/>
          <pc:sldMk cId="2511679585" sldId="281"/>
        </pc:sldMkLst>
        <pc:picChg chg="mod">
          <ac:chgData name="Amy Peace" userId="S::amy.peace@leicester.gov.uk::caef7dc3-0d83-4f8b-849b-f17cf985f9e9" providerId="AD" clId="Web-{651AAB8D-77D0-B85B-E915-BF820DB7756F}" dt="2020-04-21T17:04:43.161" v="3129"/>
          <ac:picMkLst>
            <pc:docMk/>
            <pc:sldMk cId="2511679585" sldId="281"/>
            <ac:picMk id="4" creationId="{848C7A03-BD17-4D4D-BD0C-52A336CE61F9}"/>
          </ac:picMkLst>
        </pc:picChg>
      </pc:sldChg>
      <pc:sldChg chg="addSp modSp">
        <pc:chgData name="Amy Peace" userId="S::amy.peace@leicester.gov.uk::caef7dc3-0d83-4f8b-849b-f17cf985f9e9" providerId="AD" clId="Web-{651AAB8D-77D0-B85B-E915-BF820DB7756F}" dt="2020-04-21T17:55:44.876" v="3447"/>
        <pc:sldMkLst>
          <pc:docMk/>
          <pc:sldMk cId="301459619" sldId="282"/>
        </pc:sldMkLst>
        <pc:spChg chg="add mod modVis">
          <ac:chgData name="Amy Peace" userId="S::amy.peace@leicester.gov.uk::caef7dc3-0d83-4f8b-849b-f17cf985f9e9" providerId="AD" clId="Web-{651AAB8D-77D0-B85B-E915-BF820DB7756F}" dt="2020-04-21T17:55:44.876" v="3447"/>
          <ac:spMkLst>
            <pc:docMk/>
            <pc:sldMk cId="301459619" sldId="282"/>
            <ac:spMk id="13" creationId="{472A9C1F-1981-40B7-9D2A-7BF95F0FF439}"/>
          </ac:spMkLst>
        </pc:spChg>
        <pc:picChg chg="add mod">
          <ac:chgData name="Amy Peace" userId="S::amy.peace@leicester.gov.uk::caef7dc3-0d83-4f8b-849b-f17cf985f9e9" providerId="AD" clId="Web-{651AAB8D-77D0-B85B-E915-BF820DB7756F}" dt="2020-04-21T17:36:54.022" v="3233"/>
          <ac:picMkLst>
            <pc:docMk/>
            <pc:sldMk cId="301459619" sldId="282"/>
            <ac:picMk id="4" creationId="{B1254E0A-6C59-483A-B036-43AD64B2242E}"/>
          </ac:picMkLst>
        </pc:picChg>
        <pc:picChg chg="mod">
          <ac:chgData name="Amy Peace" userId="S::amy.peace@leicester.gov.uk::caef7dc3-0d83-4f8b-849b-f17cf985f9e9" providerId="AD" clId="Web-{651AAB8D-77D0-B85B-E915-BF820DB7756F}" dt="2020-04-21T17:12:09.118" v="3155"/>
          <ac:picMkLst>
            <pc:docMk/>
            <pc:sldMk cId="301459619" sldId="282"/>
            <ac:picMk id="5" creationId="{D6F7396E-5640-4C49-B691-31E490C6566C}"/>
          </ac:picMkLst>
        </pc:picChg>
        <pc:picChg chg="mod">
          <ac:chgData name="Amy Peace" userId="S::amy.peace@leicester.gov.uk::caef7dc3-0d83-4f8b-849b-f17cf985f9e9" providerId="AD" clId="Web-{651AAB8D-77D0-B85B-E915-BF820DB7756F}" dt="2020-04-21T17:13:28.400" v="3160"/>
          <ac:picMkLst>
            <pc:docMk/>
            <pc:sldMk cId="301459619" sldId="282"/>
            <ac:picMk id="9" creationId="{65A8F131-FC80-4003-A61A-8F79210C3B3F}"/>
          </ac:picMkLst>
        </pc:picChg>
        <pc:picChg chg="mod">
          <ac:chgData name="Amy Peace" userId="S::amy.peace@leicester.gov.uk::caef7dc3-0d83-4f8b-849b-f17cf985f9e9" providerId="AD" clId="Web-{651AAB8D-77D0-B85B-E915-BF820DB7756F}" dt="2020-04-21T17:13:18.025" v="3159"/>
          <ac:picMkLst>
            <pc:docMk/>
            <pc:sldMk cId="301459619" sldId="282"/>
            <ac:picMk id="11" creationId="{40BF1ACB-B490-45C3-AE9C-3CEDEFC4B836}"/>
          </ac:picMkLst>
        </pc:picChg>
      </pc:sldChg>
      <pc:sldChg chg="addSp modSp">
        <pc:chgData name="Amy Peace" userId="S::amy.peace@leicester.gov.uk::caef7dc3-0d83-4f8b-849b-f17cf985f9e9" providerId="AD" clId="Web-{651AAB8D-77D0-B85B-E915-BF820DB7756F}" dt="2020-04-21T17:56:13.188" v="3462"/>
        <pc:sldMkLst>
          <pc:docMk/>
          <pc:sldMk cId="3161148571" sldId="283"/>
        </pc:sldMkLst>
        <pc:spChg chg="add mod modVis">
          <ac:chgData name="Amy Peace" userId="S::amy.peace@leicester.gov.uk::caef7dc3-0d83-4f8b-849b-f17cf985f9e9" providerId="AD" clId="Web-{651AAB8D-77D0-B85B-E915-BF820DB7756F}" dt="2020-04-21T17:56:13.188" v="3462"/>
          <ac:spMkLst>
            <pc:docMk/>
            <pc:sldMk cId="3161148571" sldId="283"/>
            <ac:spMk id="10" creationId="{77040342-B0E0-4168-A581-4DE22CD052E5}"/>
          </ac:spMkLst>
        </pc:spChg>
        <pc:picChg chg="mod">
          <ac:chgData name="Amy Peace" userId="S::amy.peace@leicester.gov.uk::caef7dc3-0d83-4f8b-849b-f17cf985f9e9" providerId="AD" clId="Web-{651AAB8D-77D0-B85B-E915-BF820DB7756F}" dt="2020-04-21T17:14:04.447" v="3162"/>
          <ac:picMkLst>
            <pc:docMk/>
            <pc:sldMk cId="3161148571" sldId="283"/>
            <ac:picMk id="4" creationId="{249580B6-A7FC-4FA3-A314-E9C54EB9A6D5}"/>
          </ac:picMkLst>
        </pc:picChg>
        <pc:picChg chg="mod">
          <ac:chgData name="Amy Peace" userId="S::amy.peace@leicester.gov.uk::caef7dc3-0d83-4f8b-849b-f17cf985f9e9" providerId="AD" clId="Web-{651AAB8D-77D0-B85B-E915-BF820DB7756F}" dt="2020-04-21T17:14:51.635" v="3165"/>
          <ac:picMkLst>
            <pc:docMk/>
            <pc:sldMk cId="3161148571" sldId="283"/>
            <ac:picMk id="8" creationId="{60F1DDC6-38C7-488B-B3CA-845E2F1C45DB}"/>
          </ac:picMkLst>
        </pc:picChg>
        <pc:picChg chg="mod">
          <ac:chgData name="Amy Peace" userId="S::amy.peace@leicester.gov.uk::caef7dc3-0d83-4f8b-849b-f17cf985f9e9" providerId="AD" clId="Web-{651AAB8D-77D0-B85B-E915-BF820DB7756F}" dt="2020-04-21T17:37:16.366" v="3234"/>
          <ac:picMkLst>
            <pc:docMk/>
            <pc:sldMk cId="3161148571" sldId="283"/>
            <ac:picMk id="11" creationId="{12BFD5B6-F977-475E-9029-C220088D555C}"/>
          </ac:picMkLst>
        </pc:picChg>
        <pc:picChg chg="mod">
          <ac:chgData name="Amy Peace" userId="S::amy.peace@leicester.gov.uk::caef7dc3-0d83-4f8b-849b-f17cf985f9e9" providerId="AD" clId="Web-{651AAB8D-77D0-B85B-E915-BF820DB7756F}" dt="2020-04-21T17:15:04.276" v="3166"/>
          <ac:picMkLst>
            <pc:docMk/>
            <pc:sldMk cId="3161148571" sldId="283"/>
            <ac:picMk id="12" creationId="{9130E181-64BD-4BB5-8A01-10BFF00DC745}"/>
          </ac:picMkLst>
        </pc:picChg>
      </pc:sldChg>
      <pc:sldChg chg="addSp modSp">
        <pc:chgData name="Amy Peace" userId="S::amy.peace@leicester.gov.uk::caef7dc3-0d83-4f8b-849b-f17cf985f9e9" providerId="AD" clId="Web-{651AAB8D-77D0-B85B-E915-BF820DB7756F}" dt="2020-04-21T17:56:33.485" v="3473"/>
        <pc:sldMkLst>
          <pc:docMk/>
          <pc:sldMk cId="3666872305" sldId="284"/>
        </pc:sldMkLst>
        <pc:spChg chg="add mod modVis">
          <ac:chgData name="Amy Peace" userId="S::amy.peace@leicester.gov.uk::caef7dc3-0d83-4f8b-849b-f17cf985f9e9" providerId="AD" clId="Web-{651AAB8D-77D0-B85B-E915-BF820DB7756F}" dt="2020-04-21T17:56:33.485" v="3473"/>
          <ac:spMkLst>
            <pc:docMk/>
            <pc:sldMk cId="3666872305" sldId="284"/>
            <ac:spMk id="6" creationId="{BCCDEF53-8D16-48F1-B625-774C9075B9AC}"/>
          </ac:spMkLst>
        </pc:spChg>
        <pc:picChg chg="mod">
          <ac:chgData name="Amy Peace" userId="S::amy.peace@leicester.gov.uk::caef7dc3-0d83-4f8b-849b-f17cf985f9e9" providerId="AD" clId="Web-{651AAB8D-77D0-B85B-E915-BF820DB7756F}" dt="2020-04-21T17:15:33.260" v="3167"/>
          <ac:picMkLst>
            <pc:docMk/>
            <pc:sldMk cId="3666872305" sldId="284"/>
            <ac:picMk id="4" creationId="{444A230C-5882-4F0B-A976-9A0ACAB344F2}"/>
          </ac:picMkLst>
        </pc:picChg>
        <pc:picChg chg="mod">
          <ac:chgData name="Amy Peace" userId="S::amy.peace@leicester.gov.uk::caef7dc3-0d83-4f8b-849b-f17cf985f9e9" providerId="AD" clId="Web-{651AAB8D-77D0-B85B-E915-BF820DB7756F}" dt="2020-04-21T17:15:59.839" v="3169"/>
          <ac:picMkLst>
            <pc:docMk/>
            <pc:sldMk cId="3666872305" sldId="284"/>
            <ac:picMk id="5" creationId="{FB154D3C-28C3-4FB6-9B97-DA386B32EED8}"/>
          </ac:picMkLst>
        </pc:picChg>
        <pc:picChg chg="mod">
          <ac:chgData name="Amy Peace" userId="S::amy.peace@leicester.gov.uk::caef7dc3-0d83-4f8b-849b-f17cf985f9e9" providerId="AD" clId="Web-{651AAB8D-77D0-B85B-E915-BF820DB7756F}" dt="2020-04-21T17:37:24.023" v="3235"/>
          <ac:picMkLst>
            <pc:docMk/>
            <pc:sldMk cId="3666872305" sldId="284"/>
            <ac:picMk id="13" creationId="{1D61457F-F056-4ED8-8301-D1AEA88E199E}"/>
          </ac:picMkLst>
        </pc:picChg>
      </pc:sldChg>
      <pc:sldChg chg="delSp modSp">
        <pc:chgData name="Amy Peace" userId="S::amy.peace@leicester.gov.uk::caef7dc3-0d83-4f8b-849b-f17cf985f9e9" providerId="AD" clId="Web-{651AAB8D-77D0-B85B-E915-BF820DB7756F}" dt="2020-04-21T17:35:57.319" v="3229"/>
        <pc:sldMkLst>
          <pc:docMk/>
          <pc:sldMk cId="2401097837" sldId="285"/>
        </pc:sldMkLst>
        <pc:spChg chg="del">
          <ac:chgData name="Amy Peace" userId="S::amy.peace@leicester.gov.uk::caef7dc3-0d83-4f8b-849b-f17cf985f9e9" providerId="AD" clId="Web-{651AAB8D-77D0-B85B-E915-BF820DB7756F}" dt="2020-04-21T17:06:51.803" v="3134"/>
          <ac:spMkLst>
            <pc:docMk/>
            <pc:sldMk cId="2401097837" sldId="285"/>
            <ac:spMk id="27" creationId="{60420F9C-C3F7-4FC5-BFEC-8CD5457F35C5}"/>
          </ac:spMkLst>
        </pc:spChg>
        <pc:picChg chg="mod">
          <ac:chgData name="Amy Peace" userId="S::amy.peace@leicester.gov.uk::caef7dc3-0d83-4f8b-849b-f17cf985f9e9" providerId="AD" clId="Web-{651AAB8D-77D0-B85B-E915-BF820DB7756F}" dt="2020-04-21T17:35:57.319" v="3229"/>
          <ac:picMkLst>
            <pc:docMk/>
            <pc:sldMk cId="2401097837" sldId="285"/>
            <ac:picMk id="3" creationId="{783D1F55-A60D-4C45-BDC7-6DEDD711E2D6}"/>
          </ac:picMkLst>
        </pc:picChg>
        <pc:picChg chg="mod ord">
          <ac:chgData name="Amy Peace" userId="S::amy.peace@leicester.gov.uk::caef7dc3-0d83-4f8b-849b-f17cf985f9e9" providerId="AD" clId="Web-{651AAB8D-77D0-B85B-E915-BF820DB7756F}" dt="2020-04-21T17:06:58.334" v="3135"/>
          <ac:picMkLst>
            <pc:docMk/>
            <pc:sldMk cId="2401097837" sldId="285"/>
            <ac:picMk id="9" creationId="{AA00C9D8-6099-4C3B-8470-2796833D0563}"/>
          </ac:picMkLst>
        </pc:picChg>
      </pc:sldChg>
      <pc:sldChg chg="add del replId">
        <pc:chgData name="Amy Peace" userId="S::amy.peace@leicester.gov.uk::caef7dc3-0d83-4f8b-849b-f17cf985f9e9" providerId="AD" clId="Web-{651AAB8D-77D0-B85B-E915-BF820DB7756F}" dt="2020-04-21T13:45:49.015" v="992"/>
        <pc:sldMkLst>
          <pc:docMk/>
          <pc:sldMk cId="1044014731" sldId="286"/>
        </pc:sldMkLst>
      </pc:sldChg>
      <pc:sldChg chg="addSp modSp">
        <pc:chgData name="Amy Peace" userId="S::amy.peace@leicester.gov.uk::caef7dc3-0d83-4f8b-849b-f17cf985f9e9" providerId="AD" clId="Web-{651AAB8D-77D0-B85B-E915-BF820DB7756F}" dt="2020-04-21T17:56:55.626" v="3482"/>
        <pc:sldMkLst>
          <pc:docMk/>
          <pc:sldMk cId="1487776366" sldId="286"/>
        </pc:sldMkLst>
        <pc:spChg chg="add mod modVis">
          <ac:chgData name="Amy Peace" userId="S::amy.peace@leicester.gov.uk::caef7dc3-0d83-4f8b-849b-f17cf985f9e9" providerId="AD" clId="Web-{651AAB8D-77D0-B85B-E915-BF820DB7756F}" dt="2020-04-21T17:56:55.626" v="3482"/>
          <ac:spMkLst>
            <pc:docMk/>
            <pc:sldMk cId="1487776366" sldId="286"/>
            <ac:spMk id="8" creationId="{701BF5C4-965C-4AF9-AF24-3F4B58E163D8}"/>
          </ac:spMkLst>
        </pc:spChg>
        <pc:picChg chg="mod">
          <ac:chgData name="Amy Peace" userId="S::amy.peace@leicester.gov.uk::caef7dc3-0d83-4f8b-849b-f17cf985f9e9" providerId="AD" clId="Web-{651AAB8D-77D0-B85B-E915-BF820DB7756F}" dt="2020-04-21T17:16:15.026" v="3171"/>
          <ac:picMkLst>
            <pc:docMk/>
            <pc:sldMk cId="1487776366" sldId="286"/>
            <ac:picMk id="6" creationId="{CC20BD44-651F-4CAF-BA43-8984F9C8A375}"/>
          </ac:picMkLst>
        </pc:picChg>
        <pc:picChg chg="mod">
          <ac:chgData name="Amy Peace" userId="S::amy.peace@leicester.gov.uk::caef7dc3-0d83-4f8b-849b-f17cf985f9e9" providerId="AD" clId="Web-{651AAB8D-77D0-B85B-E915-BF820DB7756F}" dt="2020-04-21T17:17:15.121" v="3179"/>
          <ac:picMkLst>
            <pc:docMk/>
            <pc:sldMk cId="1487776366" sldId="286"/>
            <ac:picMk id="9" creationId="{5577408F-7885-4895-8AC4-E61AC4E4A569}"/>
          </ac:picMkLst>
        </pc:picChg>
        <pc:picChg chg="mod">
          <ac:chgData name="Amy Peace" userId="S::amy.peace@leicester.gov.uk::caef7dc3-0d83-4f8b-849b-f17cf985f9e9" providerId="AD" clId="Web-{651AAB8D-77D0-B85B-E915-BF820DB7756F}" dt="2020-04-21T17:17:07.261" v="3178"/>
          <ac:picMkLst>
            <pc:docMk/>
            <pc:sldMk cId="1487776366" sldId="286"/>
            <ac:picMk id="11" creationId="{4ED29D3C-6D76-4977-991F-3079AE43939E}"/>
          </ac:picMkLst>
        </pc:picChg>
        <pc:picChg chg="mod">
          <ac:chgData name="Amy Peace" userId="S::amy.peace@leicester.gov.uk::caef7dc3-0d83-4f8b-849b-f17cf985f9e9" providerId="AD" clId="Web-{651AAB8D-77D0-B85B-E915-BF820DB7756F}" dt="2020-04-21T17:16:59.995" v="3177"/>
          <ac:picMkLst>
            <pc:docMk/>
            <pc:sldMk cId="1487776366" sldId="286"/>
            <ac:picMk id="13" creationId="{B2C29E44-2A95-4A91-8D25-0B6EE23DF53F}"/>
          </ac:picMkLst>
        </pc:picChg>
        <pc:picChg chg="mod">
          <ac:chgData name="Amy Peace" userId="S::amy.peace@leicester.gov.uk::caef7dc3-0d83-4f8b-849b-f17cf985f9e9" providerId="AD" clId="Web-{651AAB8D-77D0-B85B-E915-BF820DB7756F}" dt="2020-04-21T17:37:35.538" v="3236"/>
          <ac:picMkLst>
            <pc:docMk/>
            <pc:sldMk cId="1487776366" sldId="286"/>
            <ac:picMk id="16" creationId="{0F54C539-B956-48F2-857E-D1E0D48DAE13}"/>
          </ac:picMkLst>
        </pc:picChg>
      </pc:sldChg>
      <pc:sldChg chg="modSp">
        <pc:chgData name="Amy Peace" userId="S::amy.peace@leicester.gov.uk::caef7dc3-0d83-4f8b-849b-f17cf985f9e9" providerId="AD" clId="Web-{651AAB8D-77D0-B85B-E915-BF820DB7756F}" dt="2020-04-21T17:18:22.340" v="3184"/>
        <pc:sldMkLst>
          <pc:docMk/>
          <pc:sldMk cId="1872542749" sldId="287"/>
        </pc:sldMkLst>
        <pc:picChg chg="mod">
          <ac:chgData name="Amy Peace" userId="S::amy.peace@leicester.gov.uk::caef7dc3-0d83-4f8b-849b-f17cf985f9e9" providerId="AD" clId="Web-{651AAB8D-77D0-B85B-E915-BF820DB7756F}" dt="2020-04-21T17:18:22.340" v="3184"/>
          <ac:picMkLst>
            <pc:docMk/>
            <pc:sldMk cId="1872542749" sldId="287"/>
            <ac:picMk id="9" creationId="{EBCDA787-3CB8-4C46-B9CB-1D8C2C088BB5}"/>
          </ac:picMkLst>
        </pc:picChg>
        <pc:picChg chg="mod">
          <ac:chgData name="Amy Peace" userId="S::amy.peace@leicester.gov.uk::caef7dc3-0d83-4f8b-849b-f17cf985f9e9" providerId="AD" clId="Web-{651AAB8D-77D0-B85B-E915-BF820DB7756F}" dt="2020-04-21T17:18:06.918" v="3183"/>
          <ac:picMkLst>
            <pc:docMk/>
            <pc:sldMk cId="1872542749" sldId="287"/>
            <ac:picMk id="10" creationId="{0FCB8407-8D80-4164-8AB8-401F6D137E1F}"/>
          </ac:picMkLst>
        </pc:picChg>
      </pc:sldChg>
      <pc:sldChg chg="add del replId">
        <pc:chgData name="Amy Peace" userId="S::amy.peace@leicester.gov.uk::caef7dc3-0d83-4f8b-849b-f17cf985f9e9" providerId="AD" clId="Web-{651AAB8D-77D0-B85B-E915-BF820DB7756F}" dt="2020-04-21T13:51:57.487" v="1120"/>
        <pc:sldMkLst>
          <pc:docMk/>
          <pc:sldMk cId="4152050584" sldId="287"/>
        </pc:sldMkLst>
      </pc:sldChg>
      <pc:sldChg chg="modSp">
        <pc:chgData name="Amy Peace" userId="S::amy.peace@leicester.gov.uk::caef7dc3-0d83-4f8b-849b-f17cf985f9e9" providerId="AD" clId="Web-{651AAB8D-77D0-B85B-E915-BF820DB7756F}" dt="2020-04-21T17:37:46.414" v="3237"/>
        <pc:sldMkLst>
          <pc:docMk/>
          <pc:sldMk cId="2264809856" sldId="288"/>
        </pc:sldMkLst>
        <pc:picChg chg="mod">
          <ac:chgData name="Amy Peace" userId="S::amy.peace@leicester.gov.uk::caef7dc3-0d83-4f8b-849b-f17cf985f9e9" providerId="AD" clId="Web-{651AAB8D-77D0-B85B-E915-BF820DB7756F}" dt="2020-04-21T17:37:46.414" v="3237"/>
          <ac:picMkLst>
            <pc:docMk/>
            <pc:sldMk cId="2264809856" sldId="288"/>
            <ac:picMk id="16" creationId="{0F54C539-B956-48F2-857E-D1E0D48DAE13}"/>
          </ac:picMkLst>
        </pc:picChg>
        <pc:picChg chg="mod">
          <ac:chgData name="Amy Peace" userId="S::amy.peace@leicester.gov.uk::caef7dc3-0d83-4f8b-849b-f17cf985f9e9" providerId="AD" clId="Web-{651AAB8D-77D0-B85B-E915-BF820DB7756F}" dt="2020-04-21T17:17:45.543" v="3182"/>
          <ac:picMkLst>
            <pc:docMk/>
            <pc:sldMk cId="2264809856" sldId="288"/>
            <ac:picMk id="18" creationId="{2DB735F2-399C-4758-83AB-6D47F670306E}"/>
          </ac:picMkLst>
        </pc:picChg>
      </pc:sldChg>
      <pc:sldChg chg="modSp">
        <pc:chgData name="Amy Peace" userId="S::amy.peace@leicester.gov.uk::caef7dc3-0d83-4f8b-849b-f17cf985f9e9" providerId="AD" clId="Web-{651AAB8D-77D0-B85B-E915-BF820DB7756F}" dt="2020-04-21T17:47:04.449" v="3302" actId="1076"/>
        <pc:sldMkLst>
          <pc:docMk/>
          <pc:sldMk cId="4065706349" sldId="289"/>
        </pc:sldMkLst>
        <pc:spChg chg="mod">
          <ac:chgData name="Amy Peace" userId="S::amy.peace@leicester.gov.uk::caef7dc3-0d83-4f8b-849b-f17cf985f9e9" providerId="AD" clId="Web-{651AAB8D-77D0-B85B-E915-BF820DB7756F}" dt="2020-04-21T17:46:58.246" v="3301"/>
          <ac:spMkLst>
            <pc:docMk/>
            <pc:sldMk cId="4065706349" sldId="289"/>
            <ac:spMk id="2" creationId="{A7543E82-F3AC-40D6-AAA3-30F82DB08DAB}"/>
          </ac:spMkLst>
        </pc:spChg>
        <pc:picChg chg="mod">
          <ac:chgData name="Amy Peace" userId="S::amy.peace@leicester.gov.uk::caef7dc3-0d83-4f8b-849b-f17cf985f9e9" providerId="AD" clId="Web-{651AAB8D-77D0-B85B-E915-BF820DB7756F}" dt="2020-04-21T17:47:04.449" v="3302" actId="1076"/>
          <ac:picMkLst>
            <pc:docMk/>
            <pc:sldMk cId="4065706349" sldId="289"/>
            <ac:picMk id="3" creationId="{E154D21C-D5CD-463D-A6EE-45A42803C54F}"/>
          </ac:picMkLst>
        </pc:picChg>
      </pc:sldChg>
      <pc:sldChg chg="modSp">
        <pc:chgData name="Amy Peace" userId="S::amy.peace@leicester.gov.uk::caef7dc3-0d83-4f8b-849b-f17cf985f9e9" providerId="AD" clId="Web-{651AAB8D-77D0-B85B-E915-BF820DB7756F}" dt="2020-04-21T17:19:46.622" v="3187"/>
        <pc:sldMkLst>
          <pc:docMk/>
          <pc:sldMk cId="3775226229" sldId="290"/>
        </pc:sldMkLst>
        <pc:picChg chg="mod">
          <ac:chgData name="Amy Peace" userId="S::amy.peace@leicester.gov.uk::caef7dc3-0d83-4f8b-849b-f17cf985f9e9" providerId="AD" clId="Web-{651AAB8D-77D0-B85B-E915-BF820DB7756F}" dt="2020-04-21T17:19:46.622" v="3187"/>
          <ac:picMkLst>
            <pc:docMk/>
            <pc:sldMk cId="3775226229" sldId="290"/>
            <ac:picMk id="3" creationId="{46CC8C0E-3DA4-437B-90DB-2D0CAF76B084}"/>
          </ac:picMkLst>
        </pc:picChg>
      </pc:sldChg>
      <pc:sldChg chg="addSp modSp new mod setBg">
        <pc:chgData name="Amy Peace" userId="S::amy.peace@leicester.gov.uk::caef7dc3-0d83-4f8b-849b-f17cf985f9e9" providerId="AD" clId="Web-{651AAB8D-77D0-B85B-E915-BF820DB7756F}" dt="2020-04-21T17:44:28.776" v="3253"/>
        <pc:sldMkLst>
          <pc:docMk/>
          <pc:sldMk cId="2935248905" sldId="291"/>
        </pc:sldMkLst>
        <pc:spChg chg="mod">
          <ac:chgData name="Amy Peace" userId="S::amy.peace@leicester.gov.uk::caef7dc3-0d83-4f8b-849b-f17cf985f9e9" providerId="AD" clId="Web-{651AAB8D-77D0-B85B-E915-BF820DB7756F}" dt="2020-04-21T15:16:19.450" v="1657" actId="1076"/>
          <ac:spMkLst>
            <pc:docMk/>
            <pc:sldMk cId="2935248905" sldId="291"/>
            <ac:spMk id="2" creationId="{7F49C83E-A3E2-42F1-8745-70CACBD7C5BE}"/>
          </ac:spMkLst>
        </pc:spChg>
        <pc:spChg chg="add mod">
          <ac:chgData name="Amy Peace" userId="S::amy.peace@leicester.gov.uk::caef7dc3-0d83-4f8b-849b-f17cf985f9e9" providerId="AD" clId="Web-{651AAB8D-77D0-B85B-E915-BF820DB7756F}" dt="2020-04-21T15:20:35.093" v="1756" actId="20577"/>
          <ac:spMkLst>
            <pc:docMk/>
            <pc:sldMk cId="2935248905" sldId="291"/>
            <ac:spMk id="5" creationId="{49012EF1-CA05-4207-BFAA-539B4227A898}"/>
          </ac:spMkLst>
        </pc:spChg>
        <pc:spChg chg="add">
          <ac:chgData name="Amy Peace" userId="S::amy.peace@leicester.gov.uk::caef7dc3-0d83-4f8b-849b-f17cf985f9e9" providerId="AD" clId="Web-{651AAB8D-77D0-B85B-E915-BF820DB7756F}" dt="2020-04-21T15:16:06.685" v="1656"/>
          <ac:spMkLst>
            <pc:docMk/>
            <pc:sldMk cId="2935248905" sldId="291"/>
            <ac:spMk id="8" creationId="{0BC9EFE1-D8CB-4668-9980-DB108327A794}"/>
          </ac:spMkLst>
        </pc:spChg>
        <pc:spChg chg="add">
          <ac:chgData name="Amy Peace" userId="S::amy.peace@leicester.gov.uk::caef7dc3-0d83-4f8b-849b-f17cf985f9e9" providerId="AD" clId="Web-{651AAB8D-77D0-B85B-E915-BF820DB7756F}" dt="2020-04-21T15:16:06.685" v="1656"/>
          <ac:spMkLst>
            <pc:docMk/>
            <pc:sldMk cId="2935248905" sldId="291"/>
            <ac:spMk id="12" creationId="{77DA6D33-2D62-458C-BF5D-DBF612FD557E}"/>
          </ac:spMkLst>
        </pc:spChg>
        <pc:picChg chg="add mod">
          <ac:chgData name="Amy Peace" userId="S::amy.peace@leicester.gov.uk::caef7dc3-0d83-4f8b-849b-f17cf985f9e9" providerId="AD" clId="Web-{651AAB8D-77D0-B85B-E915-BF820DB7756F}" dt="2020-04-21T17:44:28.776" v="3253"/>
          <ac:picMkLst>
            <pc:docMk/>
            <pc:sldMk cId="2935248905" sldId="291"/>
            <ac:picMk id="3" creationId="{8C237A1F-4E72-4CFA-8ED2-95BFB09A459C}"/>
          </ac:picMkLst>
        </pc:picChg>
        <pc:picChg chg="add mod">
          <ac:chgData name="Amy Peace" userId="S::amy.peace@leicester.gov.uk::caef7dc3-0d83-4f8b-849b-f17cf985f9e9" providerId="AD" clId="Web-{651AAB8D-77D0-B85B-E915-BF820DB7756F}" dt="2020-04-21T17:27:15.596" v="3204"/>
          <ac:picMkLst>
            <pc:docMk/>
            <pc:sldMk cId="2935248905" sldId="291"/>
            <ac:picMk id="6" creationId="{18E50419-583E-4A26-B158-6DB6EF0A3926}"/>
          </ac:picMkLst>
        </pc:picChg>
        <pc:picChg chg="add">
          <ac:chgData name="Amy Peace" userId="S::amy.peace@leicester.gov.uk::caef7dc3-0d83-4f8b-849b-f17cf985f9e9" providerId="AD" clId="Web-{651AAB8D-77D0-B85B-E915-BF820DB7756F}" dt="2020-04-21T15:16:06.685" v="1656"/>
          <ac:picMkLst>
            <pc:docMk/>
            <pc:sldMk cId="2935248905" sldId="291"/>
            <ac:picMk id="10" creationId="{7CBAE1BD-B8E4-4029-8AA2-C77E4FED9864}"/>
          </ac:picMkLst>
        </pc:picChg>
      </pc:sldChg>
      <pc:sldChg chg="addSp delSp modSp add replId">
        <pc:chgData name="Amy Peace" userId="S::amy.peace@leicester.gov.uk::caef7dc3-0d83-4f8b-849b-f17cf985f9e9" providerId="AD" clId="Web-{651AAB8D-77D0-B85B-E915-BF820DB7756F}" dt="2020-04-21T17:44:53.526" v="3254"/>
        <pc:sldMkLst>
          <pc:docMk/>
          <pc:sldMk cId="2662995030" sldId="292"/>
        </pc:sldMkLst>
        <pc:spChg chg="mod">
          <ac:chgData name="Amy Peace" userId="S::amy.peace@leicester.gov.uk::caef7dc3-0d83-4f8b-849b-f17cf985f9e9" providerId="AD" clId="Web-{651AAB8D-77D0-B85B-E915-BF820DB7756F}" dt="2020-04-21T14:55:04.440" v="1558" actId="20577"/>
          <ac:spMkLst>
            <pc:docMk/>
            <pc:sldMk cId="2662995030" sldId="292"/>
            <ac:spMk id="2" creationId="{7F49C83E-A3E2-42F1-8745-70CACBD7C5BE}"/>
          </ac:spMkLst>
        </pc:spChg>
        <pc:spChg chg="add del">
          <ac:chgData name="Amy Peace" userId="S::amy.peace@leicester.gov.uk::caef7dc3-0d83-4f8b-849b-f17cf985f9e9" providerId="AD" clId="Web-{651AAB8D-77D0-B85B-E915-BF820DB7756F}" dt="2020-04-21T14:53:01.798" v="1535"/>
          <ac:spMkLst>
            <pc:docMk/>
            <pc:sldMk cId="2662995030" sldId="292"/>
            <ac:spMk id="9" creationId="{098217FF-789E-45A9-96F2-AC01FF81C4EC}"/>
          </ac:spMkLst>
        </pc:spChg>
        <pc:spChg chg="add mod">
          <ac:chgData name="Amy Peace" userId="S::amy.peace@leicester.gov.uk::caef7dc3-0d83-4f8b-849b-f17cf985f9e9" providerId="AD" clId="Web-{651AAB8D-77D0-B85B-E915-BF820DB7756F}" dt="2020-04-21T15:23:50.407" v="1769" actId="1076"/>
          <ac:spMkLst>
            <pc:docMk/>
            <pc:sldMk cId="2662995030" sldId="292"/>
            <ac:spMk id="10" creationId="{875E0B7B-CFB6-4918-8426-32C4032BAC9B}"/>
          </ac:spMkLst>
        </pc:spChg>
        <pc:spChg chg="add mod">
          <ac:chgData name="Amy Peace" userId="S::amy.peace@leicester.gov.uk::caef7dc3-0d83-4f8b-849b-f17cf985f9e9" providerId="AD" clId="Web-{651AAB8D-77D0-B85B-E915-BF820DB7756F}" dt="2020-04-21T15:24:00.220" v="1771" actId="14100"/>
          <ac:spMkLst>
            <pc:docMk/>
            <pc:sldMk cId="2662995030" sldId="292"/>
            <ac:spMk id="11" creationId="{A6E1DFFA-44C5-49AD-903B-8D38BE3C48A7}"/>
          </ac:spMkLst>
        </pc:spChg>
        <pc:picChg chg="add mod">
          <ac:chgData name="Amy Peace" userId="S::amy.peace@leicester.gov.uk::caef7dc3-0d83-4f8b-849b-f17cf985f9e9" providerId="AD" clId="Web-{651AAB8D-77D0-B85B-E915-BF820DB7756F}" dt="2020-04-21T17:44:53.526" v="3254"/>
          <ac:picMkLst>
            <pc:docMk/>
            <pc:sldMk cId="2662995030" sldId="292"/>
            <ac:picMk id="3" creationId="{4BE703FD-AC3A-42B0-A4B2-FC46865C7C87}"/>
          </ac:picMkLst>
        </pc:picChg>
        <pc:picChg chg="add del mod">
          <ac:chgData name="Amy Peace" userId="S::amy.peace@leicester.gov.uk::caef7dc3-0d83-4f8b-849b-f17cf985f9e9" providerId="AD" clId="Web-{651AAB8D-77D0-B85B-E915-BF820DB7756F}" dt="2020-04-21T14:50:27.125" v="1516"/>
          <ac:picMkLst>
            <pc:docMk/>
            <pc:sldMk cId="2662995030" sldId="292"/>
            <ac:picMk id="5" creationId="{84CBB6B2-AD4B-412E-BE6D-9AA64B4234E6}"/>
          </ac:picMkLst>
        </pc:picChg>
        <pc:picChg chg="add del mod">
          <ac:chgData name="Amy Peace" userId="S::amy.peace@leicester.gov.uk::caef7dc3-0d83-4f8b-849b-f17cf985f9e9" providerId="AD" clId="Web-{651AAB8D-77D0-B85B-E915-BF820DB7756F}" dt="2020-04-21T14:50:27.125" v="1515"/>
          <ac:picMkLst>
            <pc:docMk/>
            <pc:sldMk cId="2662995030" sldId="292"/>
            <ac:picMk id="7" creationId="{D51711B1-E0B7-4913-873B-8C7391C362C2}"/>
          </ac:picMkLst>
        </pc:picChg>
      </pc:sldChg>
      <pc:sldChg chg="addSp delSp modSp new mod setBg">
        <pc:chgData name="Amy Peace" userId="S::amy.peace@leicester.gov.uk::caef7dc3-0d83-4f8b-849b-f17cf985f9e9" providerId="AD" clId="Web-{651AAB8D-77D0-B85B-E915-BF820DB7756F}" dt="2020-04-21T17:54:21.391" v="3411"/>
        <pc:sldMkLst>
          <pc:docMk/>
          <pc:sldMk cId="2638804994" sldId="293"/>
        </pc:sldMkLst>
        <pc:spChg chg="del">
          <ac:chgData name="Amy Peace" userId="S::amy.peace@leicester.gov.uk::caef7dc3-0d83-4f8b-849b-f17cf985f9e9" providerId="AD" clId="Web-{651AAB8D-77D0-B85B-E915-BF820DB7756F}" dt="2020-04-21T14:50:40.203" v="1520"/>
          <ac:spMkLst>
            <pc:docMk/>
            <pc:sldMk cId="2638804994" sldId="293"/>
            <ac:spMk id="2" creationId="{100A168D-400B-47C7-A66A-EB34CB9750A3}"/>
          </ac:spMkLst>
        </pc:spChg>
        <pc:spChg chg="add del mod">
          <ac:chgData name="Amy Peace" userId="S::amy.peace@leicester.gov.uk::caef7dc3-0d83-4f8b-849b-f17cf985f9e9" providerId="AD" clId="Web-{651AAB8D-77D0-B85B-E915-BF820DB7756F}" dt="2020-04-21T17:49:04.857" v="3379"/>
          <ac:spMkLst>
            <pc:docMk/>
            <pc:sldMk cId="2638804994" sldId="293"/>
            <ac:spMk id="11" creationId="{BC1B6EDC-F658-41DF-9C71-96905691DE58}"/>
          </ac:spMkLst>
        </pc:spChg>
        <pc:spChg chg="add del">
          <ac:chgData name="Amy Peace" userId="S::amy.peace@leicester.gov.uk::caef7dc3-0d83-4f8b-849b-f17cf985f9e9" providerId="AD" clId="Web-{651AAB8D-77D0-B85B-E915-BF820DB7756F}" dt="2020-04-21T15:06:22.039" v="1564"/>
          <ac:spMkLst>
            <pc:docMk/>
            <pc:sldMk cId="2638804994" sldId="293"/>
            <ac:spMk id="12" creationId="{A9F529C3-C941-49FD-8C67-82F134F64BDB}"/>
          </ac:spMkLst>
        </pc:spChg>
        <pc:spChg chg="add del mod">
          <ac:chgData name="Amy Peace" userId="S::amy.peace@leicester.gov.uk::caef7dc3-0d83-4f8b-849b-f17cf985f9e9" providerId="AD" clId="Web-{651AAB8D-77D0-B85B-E915-BF820DB7756F}" dt="2020-04-21T17:53:52.984" v="3385"/>
          <ac:spMkLst>
            <pc:docMk/>
            <pc:sldMk cId="2638804994" sldId="293"/>
            <ac:spMk id="13" creationId="{A61109A9-4083-4087-A36B-B673B709AB89}"/>
          </ac:spMkLst>
        </pc:spChg>
        <pc:spChg chg="add del">
          <ac:chgData name="Amy Peace" userId="S::amy.peace@leicester.gov.uk::caef7dc3-0d83-4f8b-849b-f17cf985f9e9" providerId="AD" clId="Web-{651AAB8D-77D0-B85B-E915-BF820DB7756F}" dt="2020-04-21T15:06:22.039" v="1564"/>
          <ac:spMkLst>
            <pc:docMk/>
            <pc:sldMk cId="2638804994" sldId="293"/>
            <ac:spMk id="14" creationId="{20586029-32A0-47E5-9AEC-AE3ABA6B94D0}"/>
          </ac:spMkLst>
        </pc:spChg>
        <pc:spChg chg="add mod">
          <ac:chgData name="Amy Peace" userId="S::amy.peace@leicester.gov.uk::caef7dc3-0d83-4f8b-849b-f17cf985f9e9" providerId="AD" clId="Web-{651AAB8D-77D0-B85B-E915-BF820DB7756F}" dt="2020-04-21T15:06:45.977" v="1567" actId="1076"/>
          <ac:spMkLst>
            <pc:docMk/>
            <pc:sldMk cId="2638804994" sldId="293"/>
            <ac:spMk id="15" creationId="{3716592C-CCD4-4C9D-8C01-6BD91D66E72A}"/>
          </ac:spMkLst>
        </pc:spChg>
        <pc:spChg chg="add mod modVis">
          <ac:chgData name="Amy Peace" userId="S::amy.peace@leicester.gov.uk::caef7dc3-0d83-4f8b-849b-f17cf985f9e9" providerId="AD" clId="Web-{651AAB8D-77D0-B85B-E915-BF820DB7756F}" dt="2020-04-21T17:54:21.391" v="3411"/>
          <ac:spMkLst>
            <pc:docMk/>
            <pc:sldMk cId="2638804994" sldId="293"/>
            <ac:spMk id="17" creationId="{717118B0-3721-4852-B780-3E73B9DA0AAA}"/>
          </ac:spMkLst>
        </pc:spChg>
        <pc:picChg chg="add del mod ord">
          <ac:chgData name="Amy Peace" userId="S::amy.peace@leicester.gov.uk::caef7dc3-0d83-4f8b-849b-f17cf985f9e9" providerId="AD" clId="Web-{651AAB8D-77D0-B85B-E915-BF820DB7756F}" dt="2020-04-21T14:52:35.001" v="1529"/>
          <ac:picMkLst>
            <pc:docMk/>
            <pc:sldMk cId="2638804994" sldId="293"/>
            <ac:picMk id="3" creationId="{70BFB89F-0648-4533-9500-75238F09C168}"/>
          </ac:picMkLst>
        </pc:picChg>
        <pc:picChg chg="add del mod">
          <ac:chgData name="Amy Peace" userId="S::amy.peace@leicester.gov.uk::caef7dc3-0d83-4f8b-849b-f17cf985f9e9" providerId="AD" clId="Web-{651AAB8D-77D0-B85B-E915-BF820DB7756F}" dt="2020-04-21T14:51:39.516" v="1524"/>
          <ac:picMkLst>
            <pc:docMk/>
            <pc:sldMk cId="2638804994" sldId="293"/>
            <ac:picMk id="5" creationId="{198B94C2-41C0-4256-A84D-3EF60481A3F5}"/>
          </ac:picMkLst>
        </pc:picChg>
        <pc:picChg chg="add mod">
          <ac:chgData name="Amy Peace" userId="S::amy.peace@leicester.gov.uk::caef7dc3-0d83-4f8b-849b-f17cf985f9e9" providerId="AD" clId="Web-{651AAB8D-77D0-B85B-E915-BF820DB7756F}" dt="2020-04-21T17:27:43.080" v="3205"/>
          <ac:picMkLst>
            <pc:docMk/>
            <pc:sldMk cId="2638804994" sldId="293"/>
            <ac:picMk id="7" creationId="{8A1C6FEC-490B-4696-8A7A-FFD2BFAD42A0}"/>
          </ac:picMkLst>
        </pc:picChg>
        <pc:picChg chg="add mod">
          <ac:chgData name="Amy Peace" userId="S::amy.peace@leicester.gov.uk::caef7dc3-0d83-4f8b-849b-f17cf985f9e9" providerId="AD" clId="Web-{651AAB8D-77D0-B85B-E915-BF820DB7756F}" dt="2020-04-21T17:45:41.355" v="3255"/>
          <ac:picMkLst>
            <pc:docMk/>
            <pc:sldMk cId="2638804994" sldId="293"/>
            <ac:picMk id="9" creationId="{48830AB2-0372-47B0-BCFD-4CEC7830EED7}"/>
          </ac:picMkLst>
        </pc:picChg>
        <pc:cxnChg chg="add del">
          <ac:chgData name="Amy Peace" userId="S::amy.peace@leicester.gov.uk::caef7dc3-0d83-4f8b-849b-f17cf985f9e9" providerId="AD" clId="Web-{651AAB8D-77D0-B85B-E915-BF820DB7756F}" dt="2020-04-21T15:06:22.039" v="1564"/>
          <ac:cxnSpMkLst>
            <pc:docMk/>
            <pc:sldMk cId="2638804994" sldId="293"/>
            <ac:cxnSpMk id="16" creationId="{8C730EAB-A532-4295-A302-FB4B90DB9F5E}"/>
          </ac:cxnSpMkLst>
        </pc:cxnChg>
        <pc:cxnChg chg="add del">
          <ac:chgData name="Amy Peace" userId="S::amy.peace@leicester.gov.uk::caef7dc3-0d83-4f8b-849b-f17cf985f9e9" providerId="AD" clId="Web-{651AAB8D-77D0-B85B-E915-BF820DB7756F}" dt="2020-04-21T15:06:22.024" v="1563"/>
          <ac:cxnSpMkLst>
            <pc:docMk/>
            <pc:sldMk cId="2638804994" sldId="293"/>
            <ac:cxnSpMk id="21" creationId="{4D56677B-C0B7-4DAC-ACAD-8054FF1B599A}"/>
          </ac:cxnSpMkLst>
        </pc:cxnChg>
      </pc:sldChg>
      <pc:sldChg chg="add del replId">
        <pc:chgData name="Amy Peace" userId="S::amy.peace@leicester.gov.uk::caef7dc3-0d83-4f8b-849b-f17cf985f9e9" providerId="AD" clId="Web-{651AAB8D-77D0-B85B-E915-BF820DB7756F}" dt="2020-04-21T14:47:25.686" v="1492"/>
        <pc:sldMkLst>
          <pc:docMk/>
          <pc:sldMk cId="3475794384" sldId="293"/>
        </pc:sldMkLst>
      </pc:sldChg>
      <pc:sldChg chg="addSp delSp modSp new mod setBg setClrOvrMap">
        <pc:chgData name="Amy Peace" userId="S::amy.peace@leicester.gov.uk::caef7dc3-0d83-4f8b-849b-f17cf985f9e9" providerId="AD" clId="Web-{651AAB8D-77D0-B85B-E915-BF820DB7756F}" dt="2020-04-21T17:29:20.363" v="3210"/>
        <pc:sldMkLst>
          <pc:docMk/>
          <pc:sldMk cId="1265127301" sldId="294"/>
        </pc:sldMkLst>
        <pc:spChg chg="mod">
          <ac:chgData name="Amy Peace" userId="S::amy.peace@leicester.gov.uk::caef7dc3-0d83-4f8b-849b-f17cf985f9e9" providerId="AD" clId="Web-{651AAB8D-77D0-B85B-E915-BF820DB7756F}" dt="2020-04-21T15:49:09.264" v="1870"/>
          <ac:spMkLst>
            <pc:docMk/>
            <pc:sldMk cId="1265127301" sldId="294"/>
            <ac:spMk id="2" creationId="{F7BFD418-2F5A-41C3-8978-4EFF0F97AB30}"/>
          </ac:spMkLst>
        </pc:spChg>
        <pc:spChg chg="add mod">
          <ac:chgData name="Amy Peace" userId="S::amy.peace@leicester.gov.uk::caef7dc3-0d83-4f8b-849b-f17cf985f9e9" providerId="AD" clId="Web-{651AAB8D-77D0-B85B-E915-BF820DB7756F}" dt="2020-04-21T16:29:56.393" v="2870" actId="1076"/>
          <ac:spMkLst>
            <pc:docMk/>
            <pc:sldMk cId="1265127301" sldId="294"/>
            <ac:spMk id="9" creationId="{3F703078-1206-433E-B022-AB01DC301B41}"/>
          </ac:spMkLst>
        </pc:spChg>
        <pc:spChg chg="add del mod ord">
          <ac:chgData name="Amy Peace" userId="S::amy.peace@leicester.gov.uk::caef7dc3-0d83-4f8b-849b-f17cf985f9e9" providerId="AD" clId="Web-{651AAB8D-77D0-B85B-E915-BF820DB7756F}" dt="2020-04-21T16:28:55.893" v="2852"/>
          <ac:spMkLst>
            <pc:docMk/>
            <pc:sldMk cId="1265127301" sldId="294"/>
            <ac:spMk id="10" creationId="{0393381F-0904-4EDA-B9D5-78178EF21491}"/>
          </ac:spMkLst>
        </pc:spChg>
        <pc:spChg chg="add del">
          <ac:chgData name="Amy Peace" userId="S::amy.peace@leicester.gov.uk::caef7dc3-0d83-4f8b-849b-f17cf985f9e9" providerId="AD" clId="Web-{651AAB8D-77D0-B85B-E915-BF820DB7756F}" dt="2020-04-21T15:49:09.264" v="1870"/>
          <ac:spMkLst>
            <pc:docMk/>
            <pc:sldMk cId="1265127301" sldId="294"/>
            <ac:spMk id="16" creationId="{EBB6D9F6-3E47-45AD-8461-718A3C87E3E8}"/>
          </ac:spMkLst>
        </pc:spChg>
        <pc:spChg chg="add del">
          <ac:chgData name="Amy Peace" userId="S::amy.peace@leicester.gov.uk::caef7dc3-0d83-4f8b-849b-f17cf985f9e9" providerId="AD" clId="Web-{651AAB8D-77D0-B85B-E915-BF820DB7756F}" dt="2020-04-21T15:49:09.264" v="1870"/>
          <ac:spMkLst>
            <pc:docMk/>
            <pc:sldMk cId="1265127301" sldId="294"/>
            <ac:spMk id="18" creationId="{A3B16A00-A549-4B07-B8C2-4B3A966D9E26}"/>
          </ac:spMkLst>
        </pc:spChg>
        <pc:spChg chg="add del">
          <ac:chgData name="Amy Peace" userId="S::amy.peace@leicester.gov.uk::caef7dc3-0d83-4f8b-849b-f17cf985f9e9" providerId="AD" clId="Web-{651AAB8D-77D0-B85B-E915-BF820DB7756F}" dt="2020-04-21T15:49:09.264" v="1870"/>
          <ac:spMkLst>
            <pc:docMk/>
            <pc:sldMk cId="1265127301" sldId="294"/>
            <ac:spMk id="20" creationId="{33B86BAE-87B4-4192-ABB2-627FFC965AC7}"/>
          </ac:spMkLst>
        </pc:spChg>
        <pc:spChg chg="add del">
          <ac:chgData name="Amy Peace" userId="S::amy.peace@leicester.gov.uk::caef7dc3-0d83-4f8b-849b-f17cf985f9e9" providerId="AD" clId="Web-{651AAB8D-77D0-B85B-E915-BF820DB7756F}" dt="2020-04-21T15:49:09.264" v="1870"/>
          <ac:spMkLst>
            <pc:docMk/>
            <pc:sldMk cId="1265127301" sldId="294"/>
            <ac:spMk id="22" creationId="{22BB4F03-4463-45CC-89A7-8E03412EDDBF}"/>
          </ac:spMkLst>
        </pc:spChg>
        <pc:spChg chg="add del">
          <ac:chgData name="Amy Peace" userId="S::amy.peace@leicester.gov.uk::caef7dc3-0d83-4f8b-849b-f17cf985f9e9" providerId="AD" clId="Web-{651AAB8D-77D0-B85B-E915-BF820DB7756F}" dt="2020-04-21T15:49:09.264" v="1870"/>
          <ac:spMkLst>
            <pc:docMk/>
            <pc:sldMk cId="1265127301" sldId="294"/>
            <ac:spMk id="24" creationId="{80E1AEAE-1F52-4C29-925C-27738417E9F5}"/>
          </ac:spMkLst>
        </pc:spChg>
        <pc:graphicFrameChg chg="add mod modGraphic">
          <ac:chgData name="Amy Peace" userId="S::amy.peace@leicester.gov.uk::caef7dc3-0d83-4f8b-849b-f17cf985f9e9" providerId="AD" clId="Web-{651AAB8D-77D0-B85B-E915-BF820DB7756F}" dt="2020-04-21T16:30:20.393" v="2896"/>
          <ac:graphicFrameMkLst>
            <pc:docMk/>
            <pc:sldMk cId="1265127301" sldId="294"/>
            <ac:graphicFrameMk id="13" creationId="{7C9FEB7C-4160-4FE7-89D8-8E29238C8994}"/>
          </ac:graphicFrameMkLst>
        </pc:graphicFrameChg>
        <pc:picChg chg="add mod ord">
          <ac:chgData name="Amy Peace" userId="S::amy.peace@leicester.gov.uk::caef7dc3-0d83-4f8b-849b-f17cf985f9e9" providerId="AD" clId="Web-{651AAB8D-77D0-B85B-E915-BF820DB7756F}" dt="2020-04-21T17:29:20.363" v="3210"/>
          <ac:picMkLst>
            <pc:docMk/>
            <pc:sldMk cId="1265127301" sldId="294"/>
            <ac:picMk id="3" creationId="{37A0C1E9-51C0-41F4-B442-37264E41C941}"/>
          </ac:picMkLst>
        </pc:picChg>
        <pc:picChg chg="add mod">
          <ac:chgData name="Amy Peace" userId="S::amy.peace@leicester.gov.uk::caef7dc3-0d83-4f8b-849b-f17cf985f9e9" providerId="AD" clId="Web-{651AAB8D-77D0-B85B-E915-BF820DB7756F}" dt="2020-04-21T17:29:01.972" v="3209"/>
          <ac:picMkLst>
            <pc:docMk/>
            <pc:sldMk cId="1265127301" sldId="294"/>
            <ac:picMk id="5" creationId="{35EE67D6-6AA0-47CC-A1F0-8D888B46650A}"/>
          </ac:picMkLst>
        </pc:picChg>
        <pc:picChg chg="add mod">
          <ac:chgData name="Amy Peace" userId="S::amy.peace@leicester.gov.uk::caef7dc3-0d83-4f8b-849b-f17cf985f9e9" providerId="AD" clId="Web-{651AAB8D-77D0-B85B-E915-BF820DB7756F}" dt="2020-04-21T17:28:46.565" v="3208"/>
          <ac:picMkLst>
            <pc:docMk/>
            <pc:sldMk cId="1265127301" sldId="294"/>
            <ac:picMk id="7" creationId="{00E73423-B6B4-41C5-81E7-F505833BF5E8}"/>
          </ac:picMkLst>
        </pc:picChg>
        <pc:picChg chg="add del mod ord">
          <ac:chgData name="Amy Peace" userId="S::amy.peace@leicester.gov.uk::caef7dc3-0d83-4f8b-849b-f17cf985f9e9" providerId="AD" clId="Web-{651AAB8D-77D0-B85B-E915-BF820DB7756F}" dt="2020-04-21T15:49:14.451" v="1871"/>
          <ac:picMkLst>
            <pc:docMk/>
            <pc:sldMk cId="1265127301" sldId="294"/>
            <ac:picMk id="11" creationId="{93CD9132-853D-482B-950C-CC2B7766F5D9}"/>
          </ac:picMkLst>
        </pc:picChg>
      </pc:sldChg>
      <pc:sldChg chg="addSp modSp new">
        <pc:chgData name="Amy Peace" userId="S::amy.peace@leicester.gov.uk::caef7dc3-0d83-4f8b-849b-f17cf985f9e9" providerId="AD" clId="Web-{651AAB8D-77D0-B85B-E915-BF820DB7756F}" dt="2020-04-21T17:31:32.660" v="3217"/>
        <pc:sldMkLst>
          <pc:docMk/>
          <pc:sldMk cId="2803720957" sldId="295"/>
        </pc:sldMkLst>
        <pc:spChg chg="mod">
          <ac:chgData name="Amy Peace" userId="S::amy.peace@leicester.gov.uk::caef7dc3-0d83-4f8b-849b-f17cf985f9e9" providerId="AD" clId="Web-{651AAB8D-77D0-B85B-E915-BF820DB7756F}" dt="2020-04-21T16:15:33.511" v="2655" actId="20577"/>
          <ac:spMkLst>
            <pc:docMk/>
            <pc:sldMk cId="2803720957" sldId="295"/>
            <ac:spMk id="2" creationId="{7A6A0035-45AE-4AC5-BF3B-C0E485A2204D}"/>
          </ac:spMkLst>
        </pc:spChg>
        <pc:spChg chg="add mod">
          <ac:chgData name="Amy Peace" userId="S::amy.peace@leicester.gov.uk::caef7dc3-0d83-4f8b-849b-f17cf985f9e9" providerId="AD" clId="Web-{651AAB8D-77D0-B85B-E915-BF820DB7756F}" dt="2020-04-21T16:06:11.897" v="2216" actId="1076"/>
          <ac:spMkLst>
            <pc:docMk/>
            <pc:sldMk cId="2803720957" sldId="295"/>
            <ac:spMk id="11" creationId="{78A40AA2-F522-46FA-AA60-AF66AF24F6AE}"/>
          </ac:spMkLst>
        </pc:spChg>
        <pc:spChg chg="add mod">
          <ac:chgData name="Amy Peace" userId="S::amy.peace@leicester.gov.uk::caef7dc3-0d83-4f8b-849b-f17cf985f9e9" providerId="AD" clId="Web-{651AAB8D-77D0-B85B-E915-BF820DB7756F}" dt="2020-04-21T16:21:05.967" v="2670" actId="20577"/>
          <ac:spMkLst>
            <pc:docMk/>
            <pc:sldMk cId="2803720957" sldId="295"/>
            <ac:spMk id="14" creationId="{A8B06877-2000-4ADC-914B-29BD3C9EF61C}"/>
          </ac:spMkLst>
        </pc:spChg>
        <pc:spChg chg="add mod">
          <ac:chgData name="Amy Peace" userId="S::amy.peace@leicester.gov.uk::caef7dc3-0d83-4f8b-849b-f17cf985f9e9" providerId="AD" clId="Web-{651AAB8D-77D0-B85B-E915-BF820DB7756F}" dt="2020-04-21T16:15:51.855" v="2663" actId="1076"/>
          <ac:spMkLst>
            <pc:docMk/>
            <pc:sldMk cId="2803720957" sldId="295"/>
            <ac:spMk id="15" creationId="{E40ED06A-6423-4DF1-BC5A-72A6BA70254B}"/>
          </ac:spMkLst>
        </pc:spChg>
        <pc:picChg chg="add mod">
          <ac:chgData name="Amy Peace" userId="S::amy.peace@leicester.gov.uk::caef7dc3-0d83-4f8b-849b-f17cf985f9e9" providerId="AD" clId="Web-{651AAB8D-77D0-B85B-E915-BF820DB7756F}" dt="2020-04-21T16:15:22.261" v="2640" actId="1076"/>
          <ac:picMkLst>
            <pc:docMk/>
            <pc:sldMk cId="2803720957" sldId="295"/>
            <ac:picMk id="3" creationId="{57BB234E-0E47-48BB-82B9-F12DB9217F90}"/>
          </ac:picMkLst>
        </pc:picChg>
        <pc:picChg chg="add mod">
          <ac:chgData name="Amy Peace" userId="S::amy.peace@leicester.gov.uk::caef7dc3-0d83-4f8b-849b-f17cf985f9e9" providerId="AD" clId="Web-{651AAB8D-77D0-B85B-E915-BF820DB7756F}" dt="2020-04-21T16:21:35.373" v="2676" actId="1076"/>
          <ac:picMkLst>
            <pc:docMk/>
            <pc:sldMk cId="2803720957" sldId="295"/>
            <ac:picMk id="5" creationId="{D5957174-66E4-4708-BFB8-A6FB92D2CE26}"/>
          </ac:picMkLst>
        </pc:picChg>
        <pc:picChg chg="add mod">
          <ac:chgData name="Amy Peace" userId="S::amy.peace@leicester.gov.uk::caef7dc3-0d83-4f8b-849b-f17cf985f9e9" providerId="AD" clId="Web-{651AAB8D-77D0-B85B-E915-BF820DB7756F}" dt="2020-04-21T16:08:11.507" v="2237" actId="14100"/>
          <ac:picMkLst>
            <pc:docMk/>
            <pc:sldMk cId="2803720957" sldId="295"/>
            <ac:picMk id="7" creationId="{560B5C87-1F44-4571-8DD2-E3D62C303554}"/>
          </ac:picMkLst>
        </pc:picChg>
        <pc:picChg chg="add mod">
          <ac:chgData name="Amy Peace" userId="S::amy.peace@leicester.gov.uk::caef7dc3-0d83-4f8b-849b-f17cf985f9e9" providerId="AD" clId="Web-{651AAB8D-77D0-B85B-E915-BF820DB7756F}" dt="2020-04-21T16:21:30.202" v="2675" actId="1076"/>
          <ac:picMkLst>
            <pc:docMk/>
            <pc:sldMk cId="2803720957" sldId="295"/>
            <ac:picMk id="9" creationId="{191493CC-97C7-4AC8-9C3B-337D6E41ED15}"/>
          </ac:picMkLst>
        </pc:picChg>
        <pc:picChg chg="add mod">
          <ac:chgData name="Amy Peace" userId="S::amy.peace@leicester.gov.uk::caef7dc3-0d83-4f8b-849b-f17cf985f9e9" providerId="AD" clId="Web-{651AAB8D-77D0-B85B-E915-BF820DB7756F}" dt="2020-04-21T16:15:38.355" v="2659" actId="1076"/>
          <ac:picMkLst>
            <pc:docMk/>
            <pc:sldMk cId="2803720957" sldId="295"/>
            <ac:picMk id="12" creationId="{0A9DE168-8F80-4D15-A4FB-5F88BC8728BA}"/>
          </ac:picMkLst>
        </pc:picChg>
        <pc:picChg chg="mod">
          <ac:chgData name="Amy Peace" userId="S::amy.peace@leicester.gov.uk::caef7dc3-0d83-4f8b-849b-f17cf985f9e9" providerId="AD" clId="Web-{651AAB8D-77D0-B85B-E915-BF820DB7756F}" dt="2020-04-21T17:31:19.770" v="3216"/>
          <ac:picMkLst>
            <pc:docMk/>
            <pc:sldMk cId="2803720957" sldId="295"/>
            <ac:picMk id="16" creationId="{EB89C818-7CE3-423D-924A-28DCB869DC09}"/>
          </ac:picMkLst>
        </pc:picChg>
        <pc:picChg chg="mod">
          <ac:chgData name="Amy Peace" userId="S::amy.peace@leicester.gov.uk::caef7dc3-0d83-4f8b-849b-f17cf985f9e9" providerId="AD" clId="Web-{651AAB8D-77D0-B85B-E915-BF820DB7756F}" dt="2020-04-21T17:31:32.660" v="3217"/>
          <ac:picMkLst>
            <pc:docMk/>
            <pc:sldMk cId="2803720957" sldId="295"/>
            <ac:picMk id="18" creationId="{67BADAC4-19F0-4531-A550-11BA65E5F6B8}"/>
          </ac:picMkLst>
        </pc:picChg>
      </pc:sldChg>
      <pc:sldChg chg="addSp delSp modSp new">
        <pc:chgData name="Amy Peace" userId="S::amy.peace@leicester.gov.uk::caef7dc3-0d83-4f8b-849b-f17cf985f9e9" providerId="AD" clId="Web-{651AAB8D-77D0-B85B-E915-BF820DB7756F}" dt="2020-04-21T17:31:03.441" v="3215"/>
        <pc:sldMkLst>
          <pc:docMk/>
          <pc:sldMk cId="609242336" sldId="296"/>
        </pc:sldMkLst>
        <pc:spChg chg="mod">
          <ac:chgData name="Amy Peace" userId="S::amy.peace@leicester.gov.uk::caef7dc3-0d83-4f8b-849b-f17cf985f9e9" providerId="AD" clId="Web-{651AAB8D-77D0-B85B-E915-BF820DB7756F}" dt="2020-04-21T15:12:37.699" v="1649" actId="20577"/>
          <ac:spMkLst>
            <pc:docMk/>
            <pc:sldMk cId="609242336" sldId="296"/>
            <ac:spMk id="2" creationId="{D1C0D698-9527-4EFE-9CD7-DB1CEE7B6821}"/>
          </ac:spMkLst>
        </pc:spChg>
        <pc:spChg chg="add del mod">
          <ac:chgData name="Amy Peace" userId="S::amy.peace@leicester.gov.uk::caef7dc3-0d83-4f8b-849b-f17cf985f9e9" providerId="AD" clId="Web-{651AAB8D-77D0-B85B-E915-BF820DB7756F}" dt="2020-04-21T16:39:44.461" v="2921"/>
          <ac:spMkLst>
            <pc:docMk/>
            <pc:sldMk cId="609242336" sldId="296"/>
            <ac:spMk id="7" creationId="{894A1810-820F-4F71-8F72-7E2B09261082}"/>
          </ac:spMkLst>
        </pc:spChg>
        <pc:spChg chg="add mod ord">
          <ac:chgData name="Amy Peace" userId="S::amy.peace@leicester.gov.uk::caef7dc3-0d83-4f8b-849b-f17cf985f9e9" providerId="AD" clId="Web-{651AAB8D-77D0-B85B-E915-BF820DB7756F}" dt="2020-04-21T16:49:16.168" v="3027" actId="1076"/>
          <ac:spMkLst>
            <pc:docMk/>
            <pc:sldMk cId="609242336" sldId="296"/>
            <ac:spMk id="8" creationId="{37EC4373-242E-4F6D-84C9-36DB1E4152A1}"/>
          </ac:spMkLst>
        </pc:spChg>
        <pc:spChg chg="add del mod">
          <ac:chgData name="Amy Peace" userId="S::amy.peace@leicester.gov.uk::caef7dc3-0d83-4f8b-849b-f17cf985f9e9" providerId="AD" clId="Web-{651AAB8D-77D0-B85B-E915-BF820DB7756F}" dt="2020-04-21T16:53:52.624" v="3115"/>
          <ac:spMkLst>
            <pc:docMk/>
            <pc:sldMk cId="609242336" sldId="296"/>
            <ac:spMk id="18" creationId="{3E4699F1-E27A-4E39-89C6-C2846F2D0125}"/>
          </ac:spMkLst>
        </pc:spChg>
        <pc:graphicFrameChg chg="add mod modGraphic">
          <ac:chgData name="Amy Peace" userId="S::amy.peace@leicester.gov.uk::caef7dc3-0d83-4f8b-849b-f17cf985f9e9" providerId="AD" clId="Web-{651AAB8D-77D0-B85B-E915-BF820DB7756F}" dt="2020-04-21T16:54:15.358" v="3125" actId="1076"/>
          <ac:graphicFrameMkLst>
            <pc:docMk/>
            <pc:sldMk cId="609242336" sldId="296"/>
            <ac:graphicFrameMk id="20" creationId="{4BBCEF8E-F9C7-46FB-BC8B-98F5E643CE62}"/>
          </ac:graphicFrameMkLst>
        </pc:graphicFrameChg>
        <pc:picChg chg="add mod">
          <ac:chgData name="Amy Peace" userId="S::amy.peace@leicester.gov.uk::caef7dc3-0d83-4f8b-849b-f17cf985f9e9" providerId="AD" clId="Web-{651AAB8D-77D0-B85B-E915-BF820DB7756F}" dt="2020-04-21T16:49:06.575" v="3024" actId="1076"/>
          <ac:picMkLst>
            <pc:docMk/>
            <pc:sldMk cId="609242336" sldId="296"/>
            <ac:picMk id="3" creationId="{72155D51-0F57-4147-918B-4DA79B1FF2BB}"/>
          </ac:picMkLst>
        </pc:picChg>
        <pc:picChg chg="add mod">
          <ac:chgData name="Amy Peace" userId="S::amy.peace@leicester.gov.uk::caef7dc3-0d83-4f8b-849b-f17cf985f9e9" providerId="AD" clId="Web-{651AAB8D-77D0-B85B-E915-BF820DB7756F}" dt="2020-04-21T17:30:24.754" v="3213"/>
          <ac:picMkLst>
            <pc:docMk/>
            <pc:sldMk cId="609242336" sldId="296"/>
            <ac:picMk id="5" creationId="{FF01CE7C-AA4E-429A-8073-D3F928F22DCB}"/>
          </ac:picMkLst>
        </pc:picChg>
        <pc:picChg chg="add mod">
          <ac:chgData name="Amy Peace" userId="S::amy.peace@leicester.gov.uk::caef7dc3-0d83-4f8b-849b-f17cf985f9e9" providerId="AD" clId="Web-{651AAB8D-77D0-B85B-E915-BF820DB7756F}" dt="2020-04-21T17:30:40.629" v="3214"/>
          <ac:picMkLst>
            <pc:docMk/>
            <pc:sldMk cId="609242336" sldId="296"/>
            <ac:picMk id="9" creationId="{40308667-2875-4BFC-9570-3FBBE2E9C27E}"/>
          </ac:picMkLst>
        </pc:picChg>
        <pc:picChg chg="add mod ord">
          <ac:chgData name="Amy Peace" userId="S::amy.peace@leicester.gov.uk::caef7dc3-0d83-4f8b-849b-f17cf985f9e9" providerId="AD" clId="Web-{651AAB8D-77D0-B85B-E915-BF820DB7756F}" dt="2020-04-21T17:31:03.441" v="3215"/>
          <ac:picMkLst>
            <pc:docMk/>
            <pc:sldMk cId="609242336" sldId="296"/>
            <ac:picMk id="11" creationId="{B91E0A5F-3CE3-4CA4-B076-953F90B8141E}"/>
          </ac:picMkLst>
        </pc:picChg>
        <pc:picChg chg="add del mod">
          <ac:chgData name="Amy Peace" userId="S::amy.peace@leicester.gov.uk::caef7dc3-0d83-4f8b-849b-f17cf985f9e9" providerId="AD" clId="Web-{651AAB8D-77D0-B85B-E915-BF820DB7756F}" dt="2020-04-21T16:49:55.372" v="3039"/>
          <ac:picMkLst>
            <pc:docMk/>
            <pc:sldMk cId="609242336" sldId="296"/>
            <ac:picMk id="13" creationId="{E4AA7E09-ECD7-4F3E-BDD0-992DFCDF6BC3}"/>
          </ac:picMkLst>
        </pc:picChg>
        <pc:picChg chg="add del mod">
          <ac:chgData name="Amy Peace" userId="S::amy.peace@leicester.gov.uk::caef7dc3-0d83-4f8b-849b-f17cf985f9e9" providerId="AD" clId="Web-{651AAB8D-77D0-B85B-E915-BF820DB7756F}" dt="2020-04-21T16:47:15.058" v="2975"/>
          <ac:picMkLst>
            <pc:docMk/>
            <pc:sldMk cId="609242336" sldId="296"/>
            <ac:picMk id="15" creationId="{6C3FCEB8-452B-45B4-BF35-D0661E17C3F2}"/>
          </ac:picMkLst>
        </pc:picChg>
        <pc:picChg chg="add mod ord">
          <ac:chgData name="Amy Peace" userId="S::amy.peace@leicester.gov.uk::caef7dc3-0d83-4f8b-849b-f17cf985f9e9" providerId="AD" clId="Web-{651AAB8D-77D0-B85B-E915-BF820DB7756F}" dt="2020-04-21T16:49:11.371" v="3026" actId="1076"/>
          <ac:picMkLst>
            <pc:docMk/>
            <pc:sldMk cId="609242336" sldId="296"/>
            <ac:picMk id="17" creationId="{A614BFAD-77A0-445A-857B-3CB3066040E9}"/>
          </ac:picMkLst>
        </pc:picChg>
      </pc:sldChg>
      <pc:sldChg chg="modSp">
        <pc:chgData name="Amy Peace" userId="S::amy.peace@leicester.gov.uk::caef7dc3-0d83-4f8b-849b-f17cf985f9e9" providerId="AD" clId="Web-{651AAB8D-77D0-B85B-E915-BF820DB7756F}" dt="2020-04-21T17:32:47.817" v="3220"/>
        <pc:sldMkLst>
          <pc:docMk/>
          <pc:sldMk cId="2755039134" sldId="297"/>
        </pc:sldMkLst>
        <pc:picChg chg="mod">
          <ac:chgData name="Amy Peace" userId="S::amy.peace@leicester.gov.uk::caef7dc3-0d83-4f8b-849b-f17cf985f9e9" providerId="AD" clId="Web-{651AAB8D-77D0-B85B-E915-BF820DB7756F}" dt="2020-04-21T17:32:47.817" v="3220"/>
          <ac:picMkLst>
            <pc:docMk/>
            <pc:sldMk cId="2755039134" sldId="297"/>
            <ac:picMk id="3" creationId="{4156D739-E68B-416E-93EA-C9C4CC28B229}"/>
          </ac:picMkLst>
        </pc:picChg>
        <pc:picChg chg="mod">
          <ac:chgData name="Amy Peace" userId="S::amy.peace@leicester.gov.uk::caef7dc3-0d83-4f8b-849b-f17cf985f9e9" providerId="AD" clId="Web-{651AAB8D-77D0-B85B-E915-BF820DB7756F}" dt="2020-04-21T17:32:12.770" v="3219"/>
          <ac:picMkLst>
            <pc:docMk/>
            <pc:sldMk cId="2755039134" sldId="297"/>
            <ac:picMk id="4" creationId="{21433C55-BB7E-4DDF-B66A-49AF9EB5A88F}"/>
          </ac:picMkLst>
        </pc:picChg>
        <pc:picChg chg="mod">
          <ac:chgData name="Amy Peace" userId="S::amy.peace@leicester.gov.uk::caef7dc3-0d83-4f8b-849b-f17cf985f9e9" providerId="AD" clId="Web-{651AAB8D-77D0-B85B-E915-BF820DB7756F}" dt="2020-04-21T17:32:06.661" v="3218"/>
          <ac:picMkLst>
            <pc:docMk/>
            <pc:sldMk cId="2755039134" sldId="297"/>
            <ac:picMk id="7" creationId="{73A425CE-5FD8-4791-8CEE-1CB4C6C03904}"/>
          </ac:picMkLst>
        </pc:picChg>
      </pc:sldChg>
      <pc:sldChg chg="add del">
        <pc:chgData name="Amy Peace" userId="S::amy.peace@leicester.gov.uk::caef7dc3-0d83-4f8b-849b-f17cf985f9e9" providerId="AD" clId="Web-{651AAB8D-77D0-B85B-E915-BF820DB7756F}" dt="2020-04-21T15:36:24.554" v="1780"/>
        <pc:sldMkLst>
          <pc:docMk/>
          <pc:sldMk cId="2814584910" sldId="297"/>
        </pc:sldMkLst>
      </pc:sldChg>
      <pc:sldChg chg="add del replId">
        <pc:chgData name="Amy Peace" userId="S::amy.peace@leicester.gov.uk::caef7dc3-0d83-4f8b-849b-f17cf985f9e9" providerId="AD" clId="Web-{651AAB8D-77D0-B85B-E915-BF820DB7756F}" dt="2020-04-21T15:28:09.253" v="1773"/>
        <pc:sldMkLst>
          <pc:docMk/>
          <pc:sldMk cId="3677289172" sldId="297"/>
        </pc:sldMkLst>
      </pc:sldChg>
      <pc:sldChg chg="modSp">
        <pc:chgData name="Amy Peace" userId="S::amy.peace@leicester.gov.uk::caef7dc3-0d83-4f8b-849b-f17cf985f9e9" providerId="AD" clId="Web-{651AAB8D-77D0-B85B-E915-BF820DB7756F}" dt="2020-04-21T17:29:59.691" v="3212"/>
        <pc:sldMkLst>
          <pc:docMk/>
          <pc:sldMk cId="3654077476" sldId="298"/>
        </pc:sldMkLst>
        <pc:picChg chg="mod">
          <ac:chgData name="Amy Peace" userId="S::amy.peace@leicester.gov.uk::caef7dc3-0d83-4f8b-849b-f17cf985f9e9" providerId="AD" clId="Web-{651AAB8D-77D0-B85B-E915-BF820DB7756F}" dt="2020-04-21T17:29:59.691" v="3212"/>
          <ac:picMkLst>
            <pc:docMk/>
            <pc:sldMk cId="3654077476" sldId="298"/>
            <ac:picMk id="7" creationId="{560B5C87-1F44-4571-8DD2-E3D62C303554}"/>
          </ac:picMkLst>
        </pc:picChg>
        <pc:picChg chg="mod">
          <ac:chgData name="Amy Peace" userId="S::amy.peace@leicester.gov.uk::caef7dc3-0d83-4f8b-849b-f17cf985f9e9" providerId="AD" clId="Web-{651AAB8D-77D0-B85B-E915-BF820DB7756F}" dt="2020-04-21T17:29:37.191" v="3211"/>
          <ac:picMkLst>
            <pc:docMk/>
            <pc:sldMk cId="3654077476" sldId="298"/>
            <ac:picMk id="9" creationId="{191493CC-97C7-4AC8-9C3B-337D6E41ED15}"/>
          </ac:picMkLst>
        </pc:picChg>
        <pc:picChg chg="mod">
          <ac:chgData name="Amy Peace" userId="S::amy.peace@leicester.gov.uk::caef7dc3-0d83-4f8b-849b-f17cf985f9e9" providerId="AD" clId="Web-{651AAB8D-77D0-B85B-E915-BF820DB7756F}" dt="2020-04-21T17:28:14.628" v="3206"/>
          <ac:picMkLst>
            <pc:docMk/>
            <pc:sldMk cId="3654077476" sldId="298"/>
            <ac:picMk id="12" creationId="{0A9DE168-8F80-4D15-A4FB-5F88BC8728BA}"/>
          </ac:picMkLst>
        </pc:picChg>
      </pc:sldChg>
      <pc:sldChg chg="add del replId">
        <pc:chgData name="Amy Peace" userId="S::amy.peace@leicester.gov.uk::caef7dc3-0d83-4f8b-849b-f17cf985f9e9" providerId="AD" clId="Web-{651AAB8D-77D0-B85B-E915-BF820DB7756F}" dt="2020-04-21T16:46:54.808" v="2970"/>
        <pc:sldMkLst>
          <pc:docMk/>
          <pc:sldMk cId="3371769581" sldId="299"/>
        </pc:sldMkLst>
      </pc:sldChg>
      <pc:sldChg chg="modSp">
        <pc:chgData name="Amy Peace" userId="S::amy.peace@leicester.gov.uk::caef7dc3-0d83-4f8b-849b-f17cf985f9e9" providerId="AD" clId="Web-{651AAB8D-77D0-B85B-E915-BF820DB7756F}" dt="2020-04-21T17:35:31.991" v="3228"/>
        <pc:sldMkLst>
          <pc:docMk/>
          <pc:sldMk cId="2616504193" sldId="300"/>
        </pc:sldMkLst>
        <pc:picChg chg="mod">
          <ac:chgData name="Amy Peace" userId="S::amy.peace@leicester.gov.uk::caef7dc3-0d83-4f8b-849b-f17cf985f9e9" providerId="AD" clId="Web-{651AAB8D-77D0-B85B-E915-BF820DB7756F}" dt="2020-04-21T17:34:36.224" v="3223"/>
          <ac:picMkLst>
            <pc:docMk/>
            <pc:sldMk cId="2616504193" sldId="300"/>
            <ac:picMk id="6" creationId="{61EC37B2-6F2E-4400-AA99-BD79813A0256}"/>
          </ac:picMkLst>
        </pc:picChg>
        <pc:picChg chg="mod">
          <ac:chgData name="Amy Peace" userId="S::amy.peace@leicester.gov.uk::caef7dc3-0d83-4f8b-849b-f17cf985f9e9" providerId="AD" clId="Web-{651AAB8D-77D0-B85B-E915-BF820DB7756F}" dt="2020-04-21T17:34:56.412" v="3225"/>
          <ac:picMkLst>
            <pc:docMk/>
            <pc:sldMk cId="2616504193" sldId="300"/>
            <ac:picMk id="8" creationId="{5F483EE9-E279-4BB9-A828-9D41F29932D0}"/>
          </ac:picMkLst>
        </pc:picChg>
        <pc:picChg chg="mod">
          <ac:chgData name="Amy Peace" userId="S::amy.peace@leicester.gov.uk::caef7dc3-0d83-4f8b-849b-f17cf985f9e9" providerId="AD" clId="Web-{651AAB8D-77D0-B85B-E915-BF820DB7756F}" dt="2020-04-21T17:34:45.600" v="3224"/>
          <ac:picMkLst>
            <pc:docMk/>
            <pc:sldMk cId="2616504193" sldId="300"/>
            <ac:picMk id="10" creationId="{EC91DB58-DA43-456E-996C-B67AC195FECB}"/>
          </ac:picMkLst>
        </pc:picChg>
        <pc:picChg chg="mod">
          <ac:chgData name="Amy Peace" userId="S::amy.peace@leicester.gov.uk::caef7dc3-0d83-4f8b-849b-f17cf985f9e9" providerId="AD" clId="Web-{651AAB8D-77D0-B85B-E915-BF820DB7756F}" dt="2020-04-21T17:35:07.053" v="3226"/>
          <ac:picMkLst>
            <pc:docMk/>
            <pc:sldMk cId="2616504193" sldId="300"/>
            <ac:picMk id="12" creationId="{01250393-7B6A-4676-BF42-773CA179AD3A}"/>
          </ac:picMkLst>
        </pc:picChg>
        <pc:picChg chg="mod">
          <ac:chgData name="Amy Peace" userId="S::amy.peace@leicester.gov.uk::caef7dc3-0d83-4f8b-849b-f17cf985f9e9" providerId="AD" clId="Web-{651AAB8D-77D0-B85B-E915-BF820DB7756F}" dt="2020-04-21T17:35:18.662" v="3227"/>
          <ac:picMkLst>
            <pc:docMk/>
            <pc:sldMk cId="2616504193" sldId="300"/>
            <ac:picMk id="14" creationId="{75C64A53-2859-4539-9BCA-735521EA3F46}"/>
          </ac:picMkLst>
        </pc:picChg>
        <pc:picChg chg="mod">
          <ac:chgData name="Amy Peace" userId="S::amy.peace@leicester.gov.uk::caef7dc3-0d83-4f8b-849b-f17cf985f9e9" providerId="AD" clId="Web-{651AAB8D-77D0-B85B-E915-BF820DB7756F}" dt="2020-04-21T17:35:31.991" v="3228"/>
          <ac:picMkLst>
            <pc:docMk/>
            <pc:sldMk cId="2616504193" sldId="300"/>
            <ac:picMk id="18" creationId="{0E7237D7-AF1D-4E46-801F-FB3AA9780B38}"/>
          </ac:picMkLst>
        </pc:picChg>
      </pc:sldChg>
      <pc:sldChg chg="new del">
        <pc:chgData name="Amy Peace" userId="S::amy.peace@leicester.gov.uk::caef7dc3-0d83-4f8b-849b-f17cf985f9e9" providerId="AD" clId="Web-{651AAB8D-77D0-B85B-E915-BF820DB7756F}" dt="2020-04-21T18:00:00.065" v="3487"/>
        <pc:sldMkLst>
          <pc:docMk/>
          <pc:sldMk cId="496217741" sldId="302"/>
        </pc:sldMkLst>
      </pc:sldChg>
    </pc:docChg>
  </pc:docChgLst>
  <pc:docChgLst>
    <pc:chgData name="Lee Jowett" userId="S::lee.jowett@leicester.gov.uk::b4c18200-571b-4fac-968d-92e9fa7f3d31" providerId="AD" clId="Web-{7D0F9ED6-31E1-D24B-F17F-2E8E4FBE3AC1}"/>
    <pc:docChg chg="addSld delSld modSld">
      <pc:chgData name="Lee Jowett" userId="S::lee.jowett@leicester.gov.uk::b4c18200-571b-4fac-968d-92e9fa7f3d31" providerId="AD" clId="Web-{7D0F9ED6-31E1-D24B-F17F-2E8E4FBE3AC1}" dt="2020-04-20T16:51:58.924" v="1031"/>
      <pc:docMkLst>
        <pc:docMk/>
      </pc:docMkLst>
      <pc:sldChg chg="modSp">
        <pc:chgData name="Lee Jowett" userId="S::lee.jowett@leicester.gov.uk::b4c18200-571b-4fac-968d-92e9fa7f3d31" providerId="AD" clId="Web-{7D0F9ED6-31E1-D24B-F17F-2E8E4FBE3AC1}" dt="2020-04-20T16:13:34.100" v="12" actId="1076"/>
        <pc:sldMkLst>
          <pc:docMk/>
          <pc:sldMk cId="899484424" sldId="256"/>
        </pc:sldMkLst>
        <pc:spChg chg="mod">
          <ac:chgData name="Lee Jowett" userId="S::lee.jowett@leicester.gov.uk::b4c18200-571b-4fac-968d-92e9fa7f3d31" providerId="AD" clId="Web-{7D0F9ED6-31E1-D24B-F17F-2E8E4FBE3AC1}" dt="2020-04-20T16:13:34.100" v="12" actId="1076"/>
          <ac:spMkLst>
            <pc:docMk/>
            <pc:sldMk cId="899484424" sldId="256"/>
            <ac:spMk id="3" creationId="{3DCFFD74-8732-46D0-A805-FC99D462827D}"/>
          </ac:spMkLst>
        </pc:spChg>
      </pc:sldChg>
      <pc:sldChg chg="modSp">
        <pc:chgData name="Lee Jowett" userId="S::lee.jowett@leicester.gov.uk::b4c18200-571b-4fac-968d-92e9fa7f3d31" providerId="AD" clId="Web-{7D0F9ED6-31E1-D24B-F17F-2E8E4FBE3AC1}" dt="2020-04-20T16:13:20.131" v="10" actId="1076"/>
        <pc:sldMkLst>
          <pc:docMk/>
          <pc:sldMk cId="106024778" sldId="257"/>
        </pc:sldMkLst>
        <pc:spChg chg="mod">
          <ac:chgData name="Lee Jowett" userId="S::lee.jowett@leicester.gov.uk::b4c18200-571b-4fac-968d-92e9fa7f3d31" providerId="AD" clId="Web-{7D0F9ED6-31E1-D24B-F17F-2E8E4FBE3AC1}" dt="2020-04-20T16:13:20.131" v="10" actId="1076"/>
          <ac:spMkLst>
            <pc:docMk/>
            <pc:sldMk cId="106024778" sldId="257"/>
            <ac:spMk id="2" creationId="{45568680-1F6E-4073-8B45-306811ED2065}"/>
          </ac:spMkLst>
        </pc:spChg>
        <pc:spChg chg="mod">
          <ac:chgData name="Lee Jowett" userId="S::lee.jowett@leicester.gov.uk::b4c18200-571b-4fac-968d-92e9fa7f3d31" providerId="AD" clId="Web-{7D0F9ED6-31E1-D24B-F17F-2E8E4FBE3AC1}" dt="2020-04-20T16:13:10.241" v="3" actId="20577"/>
          <ac:spMkLst>
            <pc:docMk/>
            <pc:sldMk cId="106024778" sldId="257"/>
            <ac:spMk id="3" creationId="{DD2D824A-FFCF-4A60-8009-B0A78D08C93B}"/>
          </ac:spMkLst>
        </pc:spChg>
      </pc:sldChg>
      <pc:sldChg chg="addSp modSp mod setBg">
        <pc:chgData name="Lee Jowett" userId="S::lee.jowett@leicester.gov.uk::b4c18200-571b-4fac-968d-92e9fa7f3d31" providerId="AD" clId="Web-{7D0F9ED6-31E1-D24B-F17F-2E8E4FBE3AC1}" dt="2020-04-20T16:29:42.480" v="220" actId="1076"/>
        <pc:sldMkLst>
          <pc:docMk/>
          <pc:sldMk cId="3946519191" sldId="258"/>
        </pc:sldMkLst>
        <pc:spChg chg="mod">
          <ac:chgData name="Lee Jowett" userId="S::lee.jowett@leicester.gov.uk::b4c18200-571b-4fac-968d-92e9fa7f3d31" providerId="AD" clId="Web-{7D0F9ED6-31E1-D24B-F17F-2E8E4FBE3AC1}" dt="2020-04-20T16:29:42.480" v="220" actId="1076"/>
          <ac:spMkLst>
            <pc:docMk/>
            <pc:sldMk cId="3946519191" sldId="258"/>
            <ac:spMk id="2" creationId="{A86AD6C6-96D9-4325-8A7D-4318B778DDFC}"/>
          </ac:spMkLst>
        </pc:spChg>
        <pc:spChg chg="mod">
          <ac:chgData name="Lee Jowett" userId="S::lee.jowett@leicester.gov.uk::b4c18200-571b-4fac-968d-92e9fa7f3d31" providerId="AD" clId="Web-{7D0F9ED6-31E1-D24B-F17F-2E8E4FBE3AC1}" dt="2020-04-20T16:29:40.574" v="219" actId="1076"/>
          <ac:spMkLst>
            <pc:docMk/>
            <pc:sldMk cId="3946519191" sldId="258"/>
            <ac:spMk id="3" creationId="{E50CFA65-FAB1-4529-8EAE-5B9043C09908}"/>
          </ac:spMkLst>
        </pc:spChg>
        <pc:spChg chg="add">
          <ac:chgData name="Lee Jowett" userId="S::lee.jowett@leicester.gov.uk::b4c18200-571b-4fac-968d-92e9fa7f3d31" providerId="AD" clId="Web-{7D0F9ED6-31E1-D24B-F17F-2E8E4FBE3AC1}" dt="2020-04-20T16:15:41.648" v="20"/>
          <ac:spMkLst>
            <pc:docMk/>
            <pc:sldMk cId="3946519191" sldId="258"/>
            <ac:spMk id="8" creationId="{3B854194-185D-494D-905C-7C7CB2E30F6E}"/>
          </ac:spMkLst>
        </pc:spChg>
        <pc:spChg chg="add">
          <ac:chgData name="Lee Jowett" userId="S::lee.jowett@leicester.gov.uk::b4c18200-571b-4fac-968d-92e9fa7f3d31" providerId="AD" clId="Web-{7D0F9ED6-31E1-D24B-F17F-2E8E4FBE3AC1}" dt="2020-04-20T16:15:41.648" v="20"/>
          <ac:spMkLst>
            <pc:docMk/>
            <pc:sldMk cId="3946519191" sldId="258"/>
            <ac:spMk id="10" creationId="{B4F5FA0D-0104-4987-8241-EFF7C85B88DE}"/>
          </ac:spMkLst>
        </pc:spChg>
        <pc:picChg chg="add">
          <ac:chgData name="Lee Jowett" userId="S::lee.jowett@leicester.gov.uk::b4c18200-571b-4fac-968d-92e9fa7f3d31" providerId="AD" clId="Web-{7D0F9ED6-31E1-D24B-F17F-2E8E4FBE3AC1}" dt="2020-04-20T16:15:41.648" v="20"/>
          <ac:picMkLst>
            <pc:docMk/>
            <pc:sldMk cId="3946519191" sldId="258"/>
            <ac:picMk id="12" creationId="{2897127E-6CEF-446C-BE87-93B7C46E49D1}"/>
          </ac:picMkLst>
        </pc:picChg>
      </pc:sldChg>
      <pc:sldChg chg="addSp delSp modSp mod setBg">
        <pc:chgData name="Lee Jowett" userId="S::lee.jowett@leicester.gov.uk::b4c18200-571b-4fac-968d-92e9fa7f3d31" providerId="AD" clId="Web-{7D0F9ED6-31E1-D24B-F17F-2E8E4FBE3AC1}" dt="2020-04-20T16:51:58.924" v="1031"/>
        <pc:sldMkLst>
          <pc:docMk/>
          <pc:sldMk cId="3396303939" sldId="259"/>
        </pc:sldMkLst>
        <pc:spChg chg="mod">
          <ac:chgData name="Lee Jowett" userId="S::lee.jowett@leicester.gov.uk::b4c18200-571b-4fac-968d-92e9fa7f3d31" providerId="AD" clId="Web-{7D0F9ED6-31E1-D24B-F17F-2E8E4FBE3AC1}" dt="2020-04-20T16:51:49.283" v="1030" actId="1076"/>
          <ac:spMkLst>
            <pc:docMk/>
            <pc:sldMk cId="3396303939" sldId="259"/>
            <ac:spMk id="2" creationId="{475938B7-4D54-4161-8B87-74ACA753FA41}"/>
          </ac:spMkLst>
        </pc:spChg>
        <pc:spChg chg="del mod">
          <ac:chgData name="Lee Jowett" userId="S::lee.jowett@leicester.gov.uk::b4c18200-571b-4fac-968d-92e9fa7f3d31" providerId="AD" clId="Web-{7D0F9ED6-31E1-D24B-F17F-2E8E4FBE3AC1}" dt="2020-04-20T16:41:10.858" v="233"/>
          <ac:spMkLst>
            <pc:docMk/>
            <pc:sldMk cId="3396303939" sldId="259"/>
            <ac:spMk id="3" creationId="{EE5096D3-D576-4514-8071-47E71EC15DB9}"/>
          </ac:spMkLst>
        </pc:spChg>
        <pc:spChg chg="add mod ord">
          <ac:chgData name="Lee Jowett" userId="S::lee.jowett@leicester.gov.uk::b4c18200-571b-4fac-968d-92e9fa7f3d31" providerId="AD" clId="Web-{7D0F9ED6-31E1-D24B-F17F-2E8E4FBE3AC1}" dt="2020-04-20T16:51:44.439" v="1029" actId="1076"/>
          <ac:spMkLst>
            <pc:docMk/>
            <pc:sldMk cId="3396303939" sldId="259"/>
            <ac:spMk id="6" creationId="{D99557EC-A6A0-4C65-B098-DF467F90BBA5}"/>
          </ac:spMkLst>
        </pc:spChg>
        <pc:spChg chg="add">
          <ac:chgData name="Lee Jowett" userId="S::lee.jowett@leicester.gov.uk::b4c18200-571b-4fac-968d-92e9fa7f3d31" providerId="AD" clId="Web-{7D0F9ED6-31E1-D24B-F17F-2E8E4FBE3AC1}" dt="2020-04-20T16:50:05.032" v="1012"/>
          <ac:spMkLst>
            <pc:docMk/>
            <pc:sldMk cId="3396303939" sldId="259"/>
            <ac:spMk id="16" creationId="{AFA67CD3-AB4E-4A7A-BEB8-53C445D8C44E}"/>
          </ac:spMkLst>
        </pc:spChg>
        <pc:spChg chg="add">
          <ac:chgData name="Lee Jowett" userId="S::lee.jowett@leicester.gov.uk::b4c18200-571b-4fac-968d-92e9fa7f3d31" providerId="AD" clId="Web-{7D0F9ED6-31E1-D24B-F17F-2E8E4FBE3AC1}" dt="2020-04-20T16:50:05.032" v="1012"/>
          <ac:spMkLst>
            <pc:docMk/>
            <pc:sldMk cId="3396303939" sldId="259"/>
            <ac:spMk id="20" creationId="{339C8D78-A644-462F-B674-F440635E5353}"/>
          </ac:spMkLst>
        </pc:spChg>
        <pc:picChg chg="add mod ord">
          <ac:chgData name="Lee Jowett" userId="S::lee.jowett@leicester.gov.uk::b4c18200-571b-4fac-968d-92e9fa7f3d31" providerId="AD" clId="Web-{7D0F9ED6-31E1-D24B-F17F-2E8E4FBE3AC1}" dt="2020-04-20T16:51:58.924" v="1031"/>
          <ac:picMkLst>
            <pc:docMk/>
            <pc:sldMk cId="3396303939" sldId="259"/>
            <ac:picMk id="4" creationId="{1ED86B2C-7EFC-4173-AEB9-7D0413C9D01A}"/>
          </ac:picMkLst>
        </pc:picChg>
        <pc:picChg chg="add">
          <ac:chgData name="Lee Jowett" userId="S::lee.jowett@leicester.gov.uk::b4c18200-571b-4fac-968d-92e9fa7f3d31" providerId="AD" clId="Web-{7D0F9ED6-31E1-D24B-F17F-2E8E4FBE3AC1}" dt="2020-04-20T16:50:05.032" v="1012"/>
          <ac:picMkLst>
            <pc:docMk/>
            <pc:sldMk cId="3396303939" sldId="259"/>
            <ac:picMk id="18" creationId="{07CF545F-9C2E-4446-97CD-AD92990C2B68}"/>
          </ac:picMkLst>
        </pc:picChg>
        <pc:cxnChg chg="add del">
          <ac:chgData name="Lee Jowett" userId="S::lee.jowett@leicester.gov.uk::b4c18200-571b-4fac-968d-92e9fa7f3d31" providerId="AD" clId="Web-{7D0F9ED6-31E1-D24B-F17F-2E8E4FBE3AC1}" dt="2020-04-20T16:50:05.032" v="1012"/>
          <ac:cxnSpMkLst>
            <pc:docMk/>
            <pc:sldMk cId="3396303939" sldId="259"/>
            <ac:cxnSpMk id="11" creationId="{A7F400EE-A8A5-48AF-B4D6-291B52C6F0B0}"/>
          </ac:cxnSpMkLst>
        </pc:cxnChg>
      </pc:sldChg>
      <pc:sldChg chg="modSp">
        <pc:chgData name="Lee Jowett" userId="S::lee.jowett@leicester.gov.uk::b4c18200-571b-4fac-968d-92e9fa7f3d31" providerId="AD" clId="Web-{7D0F9ED6-31E1-D24B-F17F-2E8E4FBE3AC1}" dt="2020-04-20T16:19:05.664" v="111" actId="20577"/>
        <pc:sldMkLst>
          <pc:docMk/>
          <pc:sldMk cId="3743779763" sldId="261"/>
        </pc:sldMkLst>
        <pc:spChg chg="mod">
          <ac:chgData name="Lee Jowett" userId="S::lee.jowett@leicester.gov.uk::b4c18200-571b-4fac-968d-92e9fa7f3d31" providerId="AD" clId="Web-{7D0F9ED6-31E1-D24B-F17F-2E8E4FBE3AC1}" dt="2020-04-20T16:19:05.664" v="111" actId="20577"/>
          <ac:spMkLst>
            <pc:docMk/>
            <pc:sldMk cId="3743779763" sldId="261"/>
            <ac:spMk id="3" creationId="{E0B61B41-2B95-4E86-BBBC-34AE00F5AECA}"/>
          </ac:spMkLst>
        </pc:spChg>
      </pc:sldChg>
      <pc:sldChg chg="modSp">
        <pc:chgData name="Lee Jowett" userId="S::lee.jowett@leicester.gov.uk::b4c18200-571b-4fac-968d-92e9fa7f3d31" providerId="AD" clId="Web-{7D0F9ED6-31E1-D24B-F17F-2E8E4FBE3AC1}" dt="2020-04-20T16:17:32.898" v="28" actId="20577"/>
        <pc:sldMkLst>
          <pc:docMk/>
          <pc:sldMk cId="1362260283" sldId="262"/>
        </pc:sldMkLst>
        <pc:spChg chg="mod">
          <ac:chgData name="Lee Jowett" userId="S::lee.jowett@leicester.gov.uk::b4c18200-571b-4fac-968d-92e9fa7f3d31" providerId="AD" clId="Web-{7D0F9ED6-31E1-D24B-F17F-2E8E4FBE3AC1}" dt="2020-04-20T16:17:32.898" v="28" actId="20577"/>
          <ac:spMkLst>
            <pc:docMk/>
            <pc:sldMk cId="1362260283" sldId="262"/>
            <ac:spMk id="3" creationId="{24E98E51-A193-4087-9499-CF2F2B23E83F}"/>
          </ac:spMkLst>
        </pc:spChg>
      </pc:sldChg>
      <pc:sldChg chg="modSp">
        <pc:chgData name="Lee Jowett" userId="S::lee.jowett@leicester.gov.uk::b4c18200-571b-4fac-968d-92e9fa7f3d31" providerId="AD" clId="Web-{7D0F9ED6-31E1-D24B-F17F-2E8E4FBE3AC1}" dt="2020-04-20T16:19:39.368" v="216" actId="20577"/>
        <pc:sldMkLst>
          <pc:docMk/>
          <pc:sldMk cId="3712251468" sldId="264"/>
        </pc:sldMkLst>
        <pc:spChg chg="mod">
          <ac:chgData name="Lee Jowett" userId="S::lee.jowett@leicester.gov.uk::b4c18200-571b-4fac-968d-92e9fa7f3d31" providerId="AD" clId="Web-{7D0F9ED6-31E1-D24B-F17F-2E8E4FBE3AC1}" dt="2020-04-20T16:19:39.368" v="216" actId="20577"/>
          <ac:spMkLst>
            <pc:docMk/>
            <pc:sldMk cId="3712251468" sldId="264"/>
            <ac:spMk id="3" creationId="{BB4ADB73-6CC2-461E-82D4-76E076F9F6BF}"/>
          </ac:spMkLst>
        </pc:spChg>
      </pc:sldChg>
      <pc:sldChg chg="modSp new">
        <pc:chgData name="Lee Jowett" userId="S::lee.jowett@leicester.gov.uk::b4c18200-571b-4fac-968d-92e9fa7f3d31" providerId="AD" clId="Web-{7D0F9ED6-31E1-D24B-F17F-2E8E4FBE3AC1}" dt="2020-04-20T16:19:26.789" v="187" actId="20577"/>
        <pc:sldMkLst>
          <pc:docMk/>
          <pc:sldMk cId="2769446588" sldId="265"/>
        </pc:sldMkLst>
        <pc:spChg chg="mod">
          <ac:chgData name="Lee Jowett" userId="S::lee.jowett@leicester.gov.uk::b4c18200-571b-4fac-968d-92e9fa7f3d31" providerId="AD" clId="Web-{7D0F9ED6-31E1-D24B-F17F-2E8E4FBE3AC1}" dt="2020-04-20T16:19:19.321" v="154" actId="20577"/>
          <ac:spMkLst>
            <pc:docMk/>
            <pc:sldMk cId="2769446588" sldId="265"/>
            <ac:spMk id="2" creationId="{76E5F1F4-95B7-4DF2-A4AA-FC873FE6D292}"/>
          </ac:spMkLst>
        </pc:spChg>
        <pc:spChg chg="mod">
          <ac:chgData name="Lee Jowett" userId="S::lee.jowett@leicester.gov.uk::b4c18200-571b-4fac-968d-92e9fa7f3d31" providerId="AD" clId="Web-{7D0F9ED6-31E1-D24B-F17F-2E8E4FBE3AC1}" dt="2020-04-20T16:19:26.789" v="187" actId="20577"/>
          <ac:spMkLst>
            <pc:docMk/>
            <pc:sldMk cId="2769446588" sldId="265"/>
            <ac:spMk id="3" creationId="{EBAEE696-73C5-4007-AD4C-08261895CB66}"/>
          </ac:spMkLst>
        </pc:spChg>
      </pc:sldChg>
      <pc:sldChg chg="add del replId">
        <pc:chgData name="Lee Jowett" userId="S::lee.jowett@leicester.gov.uk::b4c18200-571b-4fac-968d-92e9fa7f3d31" providerId="AD" clId="Web-{7D0F9ED6-31E1-D24B-F17F-2E8E4FBE3AC1}" dt="2020-04-20T16:15:23.741" v="19"/>
        <pc:sldMkLst>
          <pc:docMk/>
          <pc:sldMk cId="3981240410" sldId="26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hyperlink" Target="https://www.eteach.com/recruit/blog/school-funding-grants-where-to-look" TargetMode="External"/><Relationship Id="rId7" Type="http://schemas.openxmlformats.org/officeDocument/2006/relationships/image" Target="../media/image91.png"/><Relationship Id="rId12" Type="http://schemas.openxmlformats.org/officeDocument/2006/relationships/image" Target="../media/image93.svg"/><Relationship Id="rId2" Type="http://schemas.openxmlformats.org/officeDocument/2006/relationships/hyperlink" Target="http://www.tapwater.org/education" TargetMode="External"/><Relationship Id="rId1" Type="http://schemas.openxmlformats.org/officeDocument/2006/relationships/hyperlink" Target="https://www.salixfinance.co.uk/loans/maintained-schools-and-sixth-form-colleges" TargetMode="External"/><Relationship Id="rId6" Type="http://schemas.openxmlformats.org/officeDocument/2006/relationships/image" Target="../media/image87.svg"/><Relationship Id="rId11" Type="http://schemas.openxmlformats.org/officeDocument/2006/relationships/image" Target="../media/image93.png"/><Relationship Id="rId5" Type="http://schemas.openxmlformats.org/officeDocument/2006/relationships/image" Target="../media/image90.png"/><Relationship Id="rId10" Type="http://schemas.openxmlformats.org/officeDocument/2006/relationships/image" Target="../media/image91.svg"/><Relationship Id="rId4" Type="http://schemas.openxmlformats.org/officeDocument/2006/relationships/hyperlink" Target="https://www.grants4schools.info/" TargetMode="External"/><Relationship Id="rId9" Type="http://schemas.openxmlformats.org/officeDocument/2006/relationships/image" Target="../media/image9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BD032-1E68-4833-ACB5-7F8FB2EFF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09F60-9AEC-4318-A240-1DEF0E478E6D}">
      <dgm:prSet/>
      <dgm:spPr/>
      <dgm:t>
        <a:bodyPr/>
        <a:lstStyle/>
        <a:p>
          <a:pPr>
            <a:lnSpc>
              <a:spcPct val="100000"/>
            </a:lnSpc>
          </a:pPr>
          <a:r>
            <a:rPr lang="en-US">
              <a:hlinkClick xmlns:r="http://schemas.openxmlformats.org/officeDocument/2006/relationships" r:id="rId1"/>
            </a:rPr>
            <a:t>Salix Finance (energy efficiency)</a:t>
          </a:r>
          <a:endParaRPr lang="en-US"/>
        </a:p>
      </dgm:t>
    </dgm:pt>
    <dgm:pt modelId="{670A80EB-FE5F-4A65-84FF-74D46A01F564}" type="parTrans" cxnId="{52FFF82F-4784-40C3-B30A-F3B1EC5233FE}">
      <dgm:prSet/>
      <dgm:spPr/>
      <dgm:t>
        <a:bodyPr/>
        <a:lstStyle/>
        <a:p>
          <a:endParaRPr lang="en-US"/>
        </a:p>
      </dgm:t>
    </dgm:pt>
    <dgm:pt modelId="{6C26AD3D-8C3E-4B3E-8C62-C8552B3344EC}" type="sibTrans" cxnId="{52FFF82F-4784-40C3-B30A-F3B1EC5233FE}">
      <dgm:prSet/>
      <dgm:spPr/>
      <dgm:t>
        <a:bodyPr/>
        <a:lstStyle/>
        <a:p>
          <a:endParaRPr lang="en-US"/>
        </a:p>
      </dgm:t>
    </dgm:pt>
    <dgm:pt modelId="{8D409A8A-6ED2-4F43-93EA-3A0542007482}">
      <dgm:prSet/>
      <dgm:spPr/>
      <dgm:t>
        <a:bodyPr/>
        <a:lstStyle/>
        <a:p>
          <a:pPr>
            <a:lnSpc>
              <a:spcPct val="100000"/>
            </a:lnSpc>
          </a:pPr>
          <a:r>
            <a:rPr lang="en-US">
              <a:hlinkClick xmlns:r="http://schemas.openxmlformats.org/officeDocument/2006/relationships" r:id="rId2"/>
            </a:rPr>
            <a:t>Tap </a:t>
          </a:r>
          <a:r>
            <a:rPr lang="en-US">
              <a:latin typeface="Calibri Light" panose="020F0302020204030204"/>
              <a:hlinkClick xmlns:r="http://schemas.openxmlformats.org/officeDocument/2006/relationships" r:id="rId2"/>
            </a:rPr>
            <a:t>Water Grants</a:t>
          </a:r>
          <a:r>
            <a:rPr lang="en-US"/>
            <a:t> </a:t>
          </a:r>
        </a:p>
      </dgm:t>
    </dgm:pt>
    <dgm:pt modelId="{5F5DE059-96B1-4A80-8759-DEE882D73F22}" type="parTrans" cxnId="{6CEBB33D-01D1-47E0-B9A0-D7A859901A95}">
      <dgm:prSet/>
      <dgm:spPr/>
      <dgm:t>
        <a:bodyPr/>
        <a:lstStyle/>
        <a:p>
          <a:endParaRPr lang="en-US"/>
        </a:p>
      </dgm:t>
    </dgm:pt>
    <dgm:pt modelId="{38D63BFC-4F25-4EF6-978C-AA393879F53C}" type="sibTrans" cxnId="{6CEBB33D-01D1-47E0-B9A0-D7A859901A95}">
      <dgm:prSet/>
      <dgm:spPr/>
      <dgm:t>
        <a:bodyPr/>
        <a:lstStyle/>
        <a:p>
          <a:endParaRPr lang="en-US"/>
        </a:p>
      </dgm:t>
    </dgm:pt>
    <dgm:pt modelId="{638BBDB9-2461-4AA7-8D18-48A607381694}">
      <dgm:prSet/>
      <dgm:spPr/>
      <dgm:t>
        <a:bodyPr/>
        <a:lstStyle/>
        <a:p>
          <a:pPr>
            <a:lnSpc>
              <a:spcPct val="100000"/>
            </a:lnSpc>
          </a:pPr>
          <a:r>
            <a:rPr lang="en-US">
              <a:hlinkClick xmlns:r="http://schemas.openxmlformats.org/officeDocument/2006/relationships" r:id="rId3"/>
            </a:rPr>
            <a:t>eTeach link</a:t>
          </a:r>
          <a:r>
            <a:rPr lang="en-US"/>
            <a:t> </a:t>
          </a:r>
        </a:p>
      </dgm:t>
    </dgm:pt>
    <dgm:pt modelId="{4DFD7DD3-F6A7-4D9B-A813-6221BC4F2108}" type="parTrans" cxnId="{8947EC0C-CA5E-4E1E-BEEE-3CAD4C2DE7FE}">
      <dgm:prSet/>
      <dgm:spPr/>
      <dgm:t>
        <a:bodyPr/>
        <a:lstStyle/>
        <a:p>
          <a:endParaRPr lang="en-US"/>
        </a:p>
      </dgm:t>
    </dgm:pt>
    <dgm:pt modelId="{28A9D171-B59D-41B8-BC2A-25FC75B9F974}" type="sibTrans" cxnId="{8947EC0C-CA5E-4E1E-BEEE-3CAD4C2DE7FE}">
      <dgm:prSet/>
      <dgm:spPr/>
      <dgm:t>
        <a:bodyPr/>
        <a:lstStyle/>
        <a:p>
          <a:endParaRPr lang="en-US"/>
        </a:p>
      </dgm:t>
    </dgm:pt>
    <dgm:pt modelId="{83036DCD-B4E8-420F-B885-466F1A3E6B18}">
      <dgm:prSet/>
      <dgm:spPr/>
      <dgm:t>
        <a:bodyPr/>
        <a:lstStyle/>
        <a:p>
          <a:pPr>
            <a:lnSpc>
              <a:spcPct val="100000"/>
            </a:lnSpc>
          </a:pPr>
          <a:r>
            <a:rPr lang="en-US">
              <a:hlinkClick xmlns:r="http://schemas.openxmlformats.org/officeDocument/2006/relationships" r:id="rId4"/>
            </a:rPr>
            <a:t>Grants 4 Schools</a:t>
          </a:r>
          <a:endParaRPr lang="en-US"/>
        </a:p>
      </dgm:t>
    </dgm:pt>
    <dgm:pt modelId="{183959A5-9398-4255-A25C-27A5D9B4A300}" type="parTrans" cxnId="{2A32F938-4ED1-4EAE-B917-9D4F2B7F0837}">
      <dgm:prSet/>
      <dgm:spPr/>
      <dgm:t>
        <a:bodyPr/>
        <a:lstStyle/>
        <a:p>
          <a:endParaRPr lang="en-US"/>
        </a:p>
      </dgm:t>
    </dgm:pt>
    <dgm:pt modelId="{661A8CD9-A354-4F23-822C-6E6BAED1D597}" type="sibTrans" cxnId="{2A32F938-4ED1-4EAE-B917-9D4F2B7F0837}">
      <dgm:prSet/>
      <dgm:spPr/>
      <dgm:t>
        <a:bodyPr/>
        <a:lstStyle/>
        <a:p>
          <a:endParaRPr lang="en-US"/>
        </a:p>
      </dgm:t>
    </dgm:pt>
    <dgm:pt modelId="{613CE1A4-CD0B-4C87-B5C3-3FDC96CB0D89}" type="pres">
      <dgm:prSet presAssocID="{22FBD032-1E68-4833-ACB5-7F8FB2EFF545}" presName="root" presStyleCnt="0">
        <dgm:presLayoutVars>
          <dgm:dir/>
          <dgm:resizeHandles val="exact"/>
        </dgm:presLayoutVars>
      </dgm:prSet>
      <dgm:spPr/>
      <dgm:t>
        <a:bodyPr/>
        <a:lstStyle/>
        <a:p>
          <a:endParaRPr lang="en-GB"/>
        </a:p>
      </dgm:t>
    </dgm:pt>
    <dgm:pt modelId="{CCB17620-F81C-481A-9492-ABE776FADED7}" type="pres">
      <dgm:prSet presAssocID="{91F09F60-9AEC-4318-A240-1DEF0E478E6D}" presName="compNode" presStyleCnt="0"/>
      <dgm:spPr/>
    </dgm:pt>
    <dgm:pt modelId="{9A8ADB92-B980-4FF9-9911-FE5DFA58B277}" type="pres">
      <dgm:prSet presAssocID="{91F09F60-9AEC-4318-A240-1DEF0E478E6D}" presName="bgRect" presStyleLbl="bgShp" presStyleIdx="0" presStyleCnt="4"/>
      <dgm:spPr/>
    </dgm:pt>
    <dgm:pt modelId="{31A5C7DB-57F7-4D1A-878A-F921276EAC86}" type="pres">
      <dgm:prSet presAssocID="{91F09F60-9AEC-4318-A240-1DEF0E478E6D}"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58AA6074-BBF9-4579-856F-F19947004282}" type="pres">
      <dgm:prSet presAssocID="{91F09F60-9AEC-4318-A240-1DEF0E478E6D}" presName="spaceRect" presStyleCnt="0"/>
      <dgm:spPr/>
    </dgm:pt>
    <dgm:pt modelId="{B75C1A6D-611B-46F1-9DB2-7AC0DBB956F6}" type="pres">
      <dgm:prSet presAssocID="{91F09F60-9AEC-4318-A240-1DEF0E478E6D}" presName="parTx" presStyleLbl="revTx" presStyleIdx="0" presStyleCnt="4">
        <dgm:presLayoutVars>
          <dgm:chMax val="0"/>
          <dgm:chPref val="0"/>
        </dgm:presLayoutVars>
      </dgm:prSet>
      <dgm:spPr/>
      <dgm:t>
        <a:bodyPr/>
        <a:lstStyle/>
        <a:p>
          <a:endParaRPr lang="en-GB"/>
        </a:p>
      </dgm:t>
    </dgm:pt>
    <dgm:pt modelId="{30CF4FCA-140C-4FA5-A6D3-46C9837F4705}" type="pres">
      <dgm:prSet presAssocID="{6C26AD3D-8C3E-4B3E-8C62-C8552B3344EC}" presName="sibTrans" presStyleCnt="0"/>
      <dgm:spPr/>
    </dgm:pt>
    <dgm:pt modelId="{2AC33496-BDA7-497E-9DF4-B6CDBFBC9C16}" type="pres">
      <dgm:prSet presAssocID="{8D409A8A-6ED2-4F43-93EA-3A0542007482}" presName="compNode" presStyleCnt="0"/>
      <dgm:spPr/>
    </dgm:pt>
    <dgm:pt modelId="{C4A1B41C-FE91-4077-AF04-D9DF18851E87}" type="pres">
      <dgm:prSet presAssocID="{8D409A8A-6ED2-4F43-93EA-3A0542007482}" presName="bgRect" presStyleLbl="bgShp" presStyleIdx="1" presStyleCnt="4"/>
      <dgm:spPr/>
    </dgm:pt>
    <dgm:pt modelId="{56014815-46E7-4F99-A2A9-B9BDA0DFF5BC}" type="pres">
      <dgm:prSet presAssocID="{8D409A8A-6ED2-4F43-93EA-3A0542007482}"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ater"/>
        </a:ext>
      </dgm:extLst>
    </dgm:pt>
    <dgm:pt modelId="{3FF85E8A-AC7B-4D0F-A294-78CFCAD3E163}" type="pres">
      <dgm:prSet presAssocID="{8D409A8A-6ED2-4F43-93EA-3A0542007482}" presName="spaceRect" presStyleCnt="0"/>
      <dgm:spPr/>
    </dgm:pt>
    <dgm:pt modelId="{572BD577-294E-43B9-A949-06D7FC3E4680}" type="pres">
      <dgm:prSet presAssocID="{8D409A8A-6ED2-4F43-93EA-3A0542007482}" presName="parTx" presStyleLbl="revTx" presStyleIdx="1" presStyleCnt="4">
        <dgm:presLayoutVars>
          <dgm:chMax val="0"/>
          <dgm:chPref val="0"/>
        </dgm:presLayoutVars>
      </dgm:prSet>
      <dgm:spPr/>
      <dgm:t>
        <a:bodyPr/>
        <a:lstStyle/>
        <a:p>
          <a:endParaRPr lang="en-GB"/>
        </a:p>
      </dgm:t>
    </dgm:pt>
    <dgm:pt modelId="{6AA93C6E-1ED1-43F5-9375-9E33511BB7E4}" type="pres">
      <dgm:prSet presAssocID="{38D63BFC-4F25-4EF6-978C-AA393879F53C}" presName="sibTrans" presStyleCnt="0"/>
      <dgm:spPr/>
    </dgm:pt>
    <dgm:pt modelId="{0E24186A-4040-4D39-883F-FEF6D3204675}" type="pres">
      <dgm:prSet presAssocID="{638BBDB9-2461-4AA7-8D18-48A607381694}" presName="compNode" presStyleCnt="0"/>
      <dgm:spPr/>
    </dgm:pt>
    <dgm:pt modelId="{6F2DA2B3-EA3F-462B-ADB7-E251DBC3E614}" type="pres">
      <dgm:prSet presAssocID="{638BBDB9-2461-4AA7-8D18-48A607381694}" presName="bgRect" presStyleLbl="bgShp" presStyleIdx="2" presStyleCnt="4"/>
      <dgm:spPr/>
    </dgm:pt>
    <dgm:pt modelId="{BCA0577F-BD6A-4852-A102-BCCEFB7AB3AC}" type="pres">
      <dgm:prSet presAssocID="{638BBDB9-2461-4AA7-8D18-48A607381694}"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onnected"/>
        </a:ext>
      </dgm:extLst>
    </dgm:pt>
    <dgm:pt modelId="{6C76D84F-D540-4A9C-9FAF-69F308AD5C0B}" type="pres">
      <dgm:prSet presAssocID="{638BBDB9-2461-4AA7-8D18-48A607381694}" presName="spaceRect" presStyleCnt="0"/>
      <dgm:spPr/>
    </dgm:pt>
    <dgm:pt modelId="{7C2D7ACD-9321-4A7E-AFCC-33EC6303BE81}" type="pres">
      <dgm:prSet presAssocID="{638BBDB9-2461-4AA7-8D18-48A607381694}" presName="parTx" presStyleLbl="revTx" presStyleIdx="2" presStyleCnt="4">
        <dgm:presLayoutVars>
          <dgm:chMax val="0"/>
          <dgm:chPref val="0"/>
        </dgm:presLayoutVars>
      </dgm:prSet>
      <dgm:spPr/>
      <dgm:t>
        <a:bodyPr/>
        <a:lstStyle/>
        <a:p>
          <a:endParaRPr lang="en-GB"/>
        </a:p>
      </dgm:t>
    </dgm:pt>
    <dgm:pt modelId="{686008B0-6629-4147-8FE6-48537B815F25}" type="pres">
      <dgm:prSet presAssocID="{28A9D171-B59D-41B8-BC2A-25FC75B9F974}" presName="sibTrans" presStyleCnt="0"/>
      <dgm:spPr/>
    </dgm:pt>
    <dgm:pt modelId="{217C5D9D-D24A-476B-B865-A1725B298AA2}" type="pres">
      <dgm:prSet presAssocID="{83036DCD-B4E8-420F-B885-466F1A3E6B18}" presName="compNode" presStyleCnt="0"/>
      <dgm:spPr/>
    </dgm:pt>
    <dgm:pt modelId="{6A33751C-E04F-4423-B818-757659403B82}" type="pres">
      <dgm:prSet presAssocID="{83036DCD-B4E8-420F-B885-466F1A3E6B18}" presName="bgRect" presStyleLbl="bgShp" presStyleIdx="3" presStyleCnt="4"/>
      <dgm:spPr/>
    </dgm:pt>
    <dgm:pt modelId="{AFBB5921-7A6D-4A85-A457-848FBF917948}" type="pres">
      <dgm:prSet presAssocID="{83036DCD-B4E8-420F-B885-466F1A3E6B18}"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ooks"/>
        </a:ext>
      </dgm:extLst>
    </dgm:pt>
    <dgm:pt modelId="{92B0851E-186C-4146-823E-8280246B392B}" type="pres">
      <dgm:prSet presAssocID="{83036DCD-B4E8-420F-B885-466F1A3E6B18}" presName="spaceRect" presStyleCnt="0"/>
      <dgm:spPr/>
    </dgm:pt>
    <dgm:pt modelId="{ECC7AF18-1CB0-4D97-851B-6A1D8B13F2CA}" type="pres">
      <dgm:prSet presAssocID="{83036DCD-B4E8-420F-B885-466F1A3E6B18}" presName="parTx" presStyleLbl="revTx" presStyleIdx="3" presStyleCnt="4">
        <dgm:presLayoutVars>
          <dgm:chMax val="0"/>
          <dgm:chPref val="0"/>
        </dgm:presLayoutVars>
      </dgm:prSet>
      <dgm:spPr/>
      <dgm:t>
        <a:bodyPr/>
        <a:lstStyle/>
        <a:p>
          <a:endParaRPr lang="en-GB"/>
        </a:p>
      </dgm:t>
    </dgm:pt>
  </dgm:ptLst>
  <dgm:cxnLst>
    <dgm:cxn modelId="{52FFF82F-4784-40C3-B30A-F3B1EC5233FE}" srcId="{22FBD032-1E68-4833-ACB5-7F8FB2EFF545}" destId="{91F09F60-9AEC-4318-A240-1DEF0E478E6D}" srcOrd="0" destOrd="0" parTransId="{670A80EB-FE5F-4A65-84FF-74D46A01F564}" sibTransId="{6C26AD3D-8C3E-4B3E-8C62-C8552B3344EC}"/>
    <dgm:cxn modelId="{D89846ED-D6FD-4143-B6B3-755FC19E2DC7}" type="presOf" srcId="{638BBDB9-2461-4AA7-8D18-48A607381694}" destId="{7C2D7ACD-9321-4A7E-AFCC-33EC6303BE81}" srcOrd="0" destOrd="0" presId="urn:microsoft.com/office/officeart/2018/2/layout/IconVerticalSolidList"/>
    <dgm:cxn modelId="{7BB23EE9-DA12-42C4-850B-BD14798E3CC8}" type="presOf" srcId="{83036DCD-B4E8-420F-B885-466F1A3E6B18}" destId="{ECC7AF18-1CB0-4D97-851B-6A1D8B13F2CA}" srcOrd="0" destOrd="0" presId="urn:microsoft.com/office/officeart/2018/2/layout/IconVerticalSolidList"/>
    <dgm:cxn modelId="{B5D49BC0-FE27-435C-88A0-4714FB803F09}" type="presOf" srcId="{8D409A8A-6ED2-4F43-93EA-3A0542007482}" destId="{572BD577-294E-43B9-A949-06D7FC3E4680}" srcOrd="0" destOrd="0" presId="urn:microsoft.com/office/officeart/2018/2/layout/IconVerticalSolidList"/>
    <dgm:cxn modelId="{3CC93A41-DECE-4851-ABF5-97A8E6A31296}" type="presOf" srcId="{22FBD032-1E68-4833-ACB5-7F8FB2EFF545}" destId="{613CE1A4-CD0B-4C87-B5C3-3FDC96CB0D89}" srcOrd="0" destOrd="0" presId="urn:microsoft.com/office/officeart/2018/2/layout/IconVerticalSolidList"/>
    <dgm:cxn modelId="{8947EC0C-CA5E-4E1E-BEEE-3CAD4C2DE7FE}" srcId="{22FBD032-1E68-4833-ACB5-7F8FB2EFF545}" destId="{638BBDB9-2461-4AA7-8D18-48A607381694}" srcOrd="2" destOrd="0" parTransId="{4DFD7DD3-F6A7-4D9B-A813-6221BC4F2108}" sibTransId="{28A9D171-B59D-41B8-BC2A-25FC75B9F974}"/>
    <dgm:cxn modelId="{2A32F938-4ED1-4EAE-B917-9D4F2B7F0837}" srcId="{22FBD032-1E68-4833-ACB5-7F8FB2EFF545}" destId="{83036DCD-B4E8-420F-B885-466F1A3E6B18}" srcOrd="3" destOrd="0" parTransId="{183959A5-9398-4255-A25C-27A5D9B4A300}" sibTransId="{661A8CD9-A354-4F23-822C-6E6BAED1D597}"/>
    <dgm:cxn modelId="{6CEBB33D-01D1-47E0-B9A0-D7A859901A95}" srcId="{22FBD032-1E68-4833-ACB5-7F8FB2EFF545}" destId="{8D409A8A-6ED2-4F43-93EA-3A0542007482}" srcOrd="1" destOrd="0" parTransId="{5F5DE059-96B1-4A80-8759-DEE882D73F22}" sibTransId="{38D63BFC-4F25-4EF6-978C-AA393879F53C}"/>
    <dgm:cxn modelId="{7A3D4F6E-C6A6-4A49-9C60-16E3427F37BB}" type="presOf" srcId="{91F09F60-9AEC-4318-A240-1DEF0E478E6D}" destId="{B75C1A6D-611B-46F1-9DB2-7AC0DBB956F6}" srcOrd="0" destOrd="0" presId="urn:microsoft.com/office/officeart/2018/2/layout/IconVerticalSolidList"/>
    <dgm:cxn modelId="{8446C9AD-84C8-4161-A8AA-19ECEBE09EED}" type="presParOf" srcId="{613CE1A4-CD0B-4C87-B5C3-3FDC96CB0D89}" destId="{CCB17620-F81C-481A-9492-ABE776FADED7}" srcOrd="0" destOrd="0" presId="urn:microsoft.com/office/officeart/2018/2/layout/IconVerticalSolidList"/>
    <dgm:cxn modelId="{4DC99430-CF73-4D51-A682-EE5EE8756648}" type="presParOf" srcId="{CCB17620-F81C-481A-9492-ABE776FADED7}" destId="{9A8ADB92-B980-4FF9-9911-FE5DFA58B277}" srcOrd="0" destOrd="0" presId="urn:microsoft.com/office/officeart/2018/2/layout/IconVerticalSolidList"/>
    <dgm:cxn modelId="{D3CB4477-F8CA-4B65-964F-EB1613F9853C}" type="presParOf" srcId="{CCB17620-F81C-481A-9492-ABE776FADED7}" destId="{31A5C7DB-57F7-4D1A-878A-F921276EAC86}" srcOrd="1" destOrd="0" presId="urn:microsoft.com/office/officeart/2018/2/layout/IconVerticalSolidList"/>
    <dgm:cxn modelId="{DCB6145F-277D-478C-B852-EF4DCB57AF04}" type="presParOf" srcId="{CCB17620-F81C-481A-9492-ABE776FADED7}" destId="{58AA6074-BBF9-4579-856F-F19947004282}" srcOrd="2" destOrd="0" presId="urn:microsoft.com/office/officeart/2018/2/layout/IconVerticalSolidList"/>
    <dgm:cxn modelId="{25397961-AC2F-4986-AB85-129A1BAC3171}" type="presParOf" srcId="{CCB17620-F81C-481A-9492-ABE776FADED7}" destId="{B75C1A6D-611B-46F1-9DB2-7AC0DBB956F6}" srcOrd="3" destOrd="0" presId="urn:microsoft.com/office/officeart/2018/2/layout/IconVerticalSolidList"/>
    <dgm:cxn modelId="{C6DFD8FA-85A4-4354-88CA-8E9BA0EA28C0}" type="presParOf" srcId="{613CE1A4-CD0B-4C87-B5C3-3FDC96CB0D89}" destId="{30CF4FCA-140C-4FA5-A6D3-46C9837F4705}" srcOrd="1" destOrd="0" presId="urn:microsoft.com/office/officeart/2018/2/layout/IconVerticalSolidList"/>
    <dgm:cxn modelId="{1054C488-BDEA-4283-BBD3-50DD67C5080F}" type="presParOf" srcId="{613CE1A4-CD0B-4C87-B5C3-3FDC96CB0D89}" destId="{2AC33496-BDA7-497E-9DF4-B6CDBFBC9C16}" srcOrd="2" destOrd="0" presId="urn:microsoft.com/office/officeart/2018/2/layout/IconVerticalSolidList"/>
    <dgm:cxn modelId="{5F1143B4-E103-4295-A3EA-50BE7225BE5F}" type="presParOf" srcId="{2AC33496-BDA7-497E-9DF4-B6CDBFBC9C16}" destId="{C4A1B41C-FE91-4077-AF04-D9DF18851E87}" srcOrd="0" destOrd="0" presId="urn:microsoft.com/office/officeart/2018/2/layout/IconVerticalSolidList"/>
    <dgm:cxn modelId="{FC62B081-6694-4AC2-80B3-27999F33B4B2}" type="presParOf" srcId="{2AC33496-BDA7-497E-9DF4-B6CDBFBC9C16}" destId="{56014815-46E7-4F99-A2A9-B9BDA0DFF5BC}" srcOrd="1" destOrd="0" presId="urn:microsoft.com/office/officeart/2018/2/layout/IconVerticalSolidList"/>
    <dgm:cxn modelId="{45DB499F-38D5-4B84-AB5E-A7CEC3EB21D2}" type="presParOf" srcId="{2AC33496-BDA7-497E-9DF4-B6CDBFBC9C16}" destId="{3FF85E8A-AC7B-4D0F-A294-78CFCAD3E163}" srcOrd="2" destOrd="0" presId="urn:microsoft.com/office/officeart/2018/2/layout/IconVerticalSolidList"/>
    <dgm:cxn modelId="{E6987D90-A18B-4616-87B1-969B6F1C5163}" type="presParOf" srcId="{2AC33496-BDA7-497E-9DF4-B6CDBFBC9C16}" destId="{572BD577-294E-43B9-A949-06D7FC3E4680}" srcOrd="3" destOrd="0" presId="urn:microsoft.com/office/officeart/2018/2/layout/IconVerticalSolidList"/>
    <dgm:cxn modelId="{C0747ADC-696B-4FC7-9ED4-05E890A7D0D6}" type="presParOf" srcId="{613CE1A4-CD0B-4C87-B5C3-3FDC96CB0D89}" destId="{6AA93C6E-1ED1-43F5-9375-9E33511BB7E4}" srcOrd="3" destOrd="0" presId="urn:microsoft.com/office/officeart/2018/2/layout/IconVerticalSolidList"/>
    <dgm:cxn modelId="{382E9D91-BFBE-4406-B1ED-26CAEC6084B4}" type="presParOf" srcId="{613CE1A4-CD0B-4C87-B5C3-3FDC96CB0D89}" destId="{0E24186A-4040-4D39-883F-FEF6D3204675}" srcOrd="4" destOrd="0" presId="urn:microsoft.com/office/officeart/2018/2/layout/IconVerticalSolidList"/>
    <dgm:cxn modelId="{CDBBAEE3-5FFC-4711-9191-1197DA5596BD}" type="presParOf" srcId="{0E24186A-4040-4D39-883F-FEF6D3204675}" destId="{6F2DA2B3-EA3F-462B-ADB7-E251DBC3E614}" srcOrd="0" destOrd="0" presId="urn:microsoft.com/office/officeart/2018/2/layout/IconVerticalSolidList"/>
    <dgm:cxn modelId="{50D051A5-A707-4097-9891-293DD5DD6515}" type="presParOf" srcId="{0E24186A-4040-4D39-883F-FEF6D3204675}" destId="{BCA0577F-BD6A-4852-A102-BCCEFB7AB3AC}" srcOrd="1" destOrd="0" presId="urn:microsoft.com/office/officeart/2018/2/layout/IconVerticalSolidList"/>
    <dgm:cxn modelId="{ED53B54B-449F-465E-8EFF-5B55EE7B6F0A}" type="presParOf" srcId="{0E24186A-4040-4D39-883F-FEF6D3204675}" destId="{6C76D84F-D540-4A9C-9FAF-69F308AD5C0B}" srcOrd="2" destOrd="0" presId="urn:microsoft.com/office/officeart/2018/2/layout/IconVerticalSolidList"/>
    <dgm:cxn modelId="{E58888C6-5B8A-4251-B87C-D7FBBA4865FD}" type="presParOf" srcId="{0E24186A-4040-4D39-883F-FEF6D3204675}" destId="{7C2D7ACD-9321-4A7E-AFCC-33EC6303BE81}" srcOrd="3" destOrd="0" presId="urn:microsoft.com/office/officeart/2018/2/layout/IconVerticalSolidList"/>
    <dgm:cxn modelId="{AD256540-BE81-4A27-926D-0ADD0C00378E}" type="presParOf" srcId="{613CE1A4-CD0B-4C87-B5C3-3FDC96CB0D89}" destId="{686008B0-6629-4147-8FE6-48537B815F25}" srcOrd="5" destOrd="0" presId="urn:microsoft.com/office/officeart/2018/2/layout/IconVerticalSolidList"/>
    <dgm:cxn modelId="{6B9FDFEA-3E50-4945-93D6-CB79F0283B65}" type="presParOf" srcId="{613CE1A4-CD0B-4C87-B5C3-3FDC96CB0D89}" destId="{217C5D9D-D24A-476B-B865-A1725B298AA2}" srcOrd="6" destOrd="0" presId="urn:microsoft.com/office/officeart/2018/2/layout/IconVerticalSolidList"/>
    <dgm:cxn modelId="{2A147723-B8D8-4010-A4ED-DAB0E0BDA64C}" type="presParOf" srcId="{217C5D9D-D24A-476B-B865-A1725B298AA2}" destId="{6A33751C-E04F-4423-B818-757659403B82}" srcOrd="0" destOrd="0" presId="urn:microsoft.com/office/officeart/2018/2/layout/IconVerticalSolidList"/>
    <dgm:cxn modelId="{21B09EC1-3162-49B3-8648-9AB25FA14F79}" type="presParOf" srcId="{217C5D9D-D24A-476B-B865-A1725B298AA2}" destId="{AFBB5921-7A6D-4A85-A457-848FBF917948}" srcOrd="1" destOrd="0" presId="urn:microsoft.com/office/officeart/2018/2/layout/IconVerticalSolidList"/>
    <dgm:cxn modelId="{F49DFA6D-454D-454B-B2C0-30C4142DFE7E}" type="presParOf" srcId="{217C5D9D-D24A-476B-B865-A1725B298AA2}" destId="{92B0851E-186C-4146-823E-8280246B392B}" srcOrd="2" destOrd="0" presId="urn:microsoft.com/office/officeart/2018/2/layout/IconVerticalSolidList"/>
    <dgm:cxn modelId="{ABF0A0B3-9F11-4804-95D4-C968532D0C32}" type="presParOf" srcId="{217C5D9D-D24A-476B-B865-A1725B298AA2}" destId="{ECC7AF18-1CB0-4D97-851B-6A1D8B13F2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30B0-63A7-4CA8-81F5-9132CCE437AC}" type="datetimeFigureOut">
              <a:rPr lang="en-US"/>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3C4EE-FCCE-4F4C-A1EC-054E6DF039D0}" type="slidenum">
              <a:rPr lang="en-US"/>
              <a:t>‹#›</a:t>
            </a:fld>
            <a:endParaRPr lang="en-US"/>
          </a:p>
        </p:txBody>
      </p:sp>
    </p:spTree>
    <p:extLst>
      <p:ext uri="{BB962C8B-B14F-4D97-AF65-F5344CB8AC3E}">
        <p14:creationId xmlns:p14="http://schemas.microsoft.com/office/powerpoint/2010/main" val="417448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87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191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470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115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261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469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26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730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693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102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19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977677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co-schools.org.uk/eyfs-pathway/seven-steps/step-2-environmental-review/" TargetMode="Externa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dcQH3lwsOWg?feature=oembed" TargetMode="External"/><Relationship Id="rId6" Type="http://schemas.openxmlformats.org/officeDocument/2006/relationships/image" Target="../media/image13.jpeg"/><Relationship Id="rId11" Type="http://schemas.openxmlformats.org/officeDocument/2006/relationships/image" Target="../media/image12.png"/><Relationship Id="rId5" Type="http://schemas.openxmlformats.org/officeDocument/2006/relationships/hyperlink" Target="https://www.eco-schools.org.uk/secondary-pathway/seven-steps/step-2-environmental-review/" TargetMode="External"/><Relationship Id="rId10" Type="http://schemas.openxmlformats.org/officeDocument/2006/relationships/image" Target="../media/image17.png"/><Relationship Id="rId4" Type="http://schemas.openxmlformats.org/officeDocument/2006/relationships/hyperlink" Target="https://www.eco-schools.org.uk/primary-pathway/seven-steps/environmental-review/"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ax-7w0D99h0?feature=oembed" TargetMode="External"/><Relationship Id="rId6" Type="http://schemas.openxmlformats.org/officeDocument/2006/relationships/hyperlink" Target="https://www.eco-schools.org.uk/secondary-pathway/seven-steps/step-3-action-plan/" TargetMode="External"/><Relationship Id="rId5" Type="http://schemas.openxmlformats.org/officeDocument/2006/relationships/hyperlink" Target="https://www.eco-schools.org.uk/primary-pathway/seven-steps/action-plan/" TargetMode="External"/><Relationship Id="rId4" Type="http://schemas.openxmlformats.org/officeDocument/2006/relationships/hyperlink" Target="https://www.eco-schools.org.uk/eyfs-pathway/seven-steps/step-3-action-plan/"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co-schools.org.uk/eyfs-pathway/seven-steps/step-4-curriculum-links/" TargetMode="Externa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FaNhNwBSAhI?feature=oembed" TargetMode="External"/><Relationship Id="rId6" Type="http://schemas.openxmlformats.org/officeDocument/2006/relationships/image" Target="../media/image21.jpeg"/><Relationship Id="rId5" Type="http://schemas.openxmlformats.org/officeDocument/2006/relationships/hyperlink" Target="https://www.eco-schools.org.uk/secondary-pathway/seven-steps/step-4-curriculum-links/" TargetMode="External"/><Relationship Id="rId4" Type="http://schemas.openxmlformats.org/officeDocument/2006/relationships/hyperlink" Target="https://www.eco-schools.org.uk/primary-pathway/seven-steps/linking-to-the-curriculum/"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o-schools.org.uk/eyfs-pathway/seven-steps/step-5-informing-and-involving/" TargetMode="Externa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6IwTE1119EU?feature=oembed" TargetMode="External"/><Relationship Id="rId6" Type="http://schemas.openxmlformats.org/officeDocument/2006/relationships/image" Target="../media/image24.jpeg"/><Relationship Id="rId5" Type="http://schemas.openxmlformats.org/officeDocument/2006/relationships/hyperlink" Target="https://www.eco-schools.org.uk/secondary-pathway/seven-steps/step-5-informing-and-involving/" TargetMode="External"/><Relationship Id="rId4" Type="http://schemas.openxmlformats.org/officeDocument/2006/relationships/hyperlink" Target="https://www.eco-schools.org.uk/primary-pathway/seven-steps/informing-and-involving/"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eco-schools.org.uk/eyfs-pathway/seven-steps/step-6-monitoring-and-evaluation/" TargetMode="Externa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NhDfaS_pxPw?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eco-schools.org.uk/secondary-pathway/seven-steps/step-6-monitoring-and-evaluatio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eco-schools.org.uk/eyfs-pathway/seven-steps/step-7-eco-code/"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G9e5QvhwoF0?feature=oembed" TargetMode="External"/><Relationship Id="rId6" Type="http://schemas.openxmlformats.org/officeDocument/2006/relationships/image" Target="../media/image29.jpeg"/><Relationship Id="rId5" Type="http://schemas.openxmlformats.org/officeDocument/2006/relationships/hyperlink" Target="https://www.eco-schools.org.uk/secondary-pathway/seven-steps/step-7-eco-code/" TargetMode="External"/><Relationship Id="rId10" Type="http://schemas.openxmlformats.org/officeDocument/2006/relationships/image" Target="../media/image12.png"/><Relationship Id="rId4" Type="http://schemas.openxmlformats.org/officeDocument/2006/relationships/hyperlink" Target="https://www.eco-schools.org.uk/primary-pathway/seven-steps/eco-code/" TargetMode="Externa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ynamatlite.dynamatplus.co.uk/"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https://carbonliteracy.com/" TargetMode="External"/><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hyperlink" Target="mailto:amy.peace@leicester.gov.uk&#8203;" TargetMode="External"/><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essco2.org.uk" TargetMode="External"/><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practicalaction.org/schools/eco-schools" TargetMode="External"/><Relationship Id="rId3" Type="http://schemas.openxmlformats.org/officeDocument/2006/relationships/hyperlink" Target="https://practicalaction.org/schools/wind-power-challenge/" TargetMode="External"/><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practicalaction.org/schools/solar-challeng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eco-schools.org.uk/wp-content/uploads/2020/04/Healthy-Living-Eco-Schools-At-Home-3.pdf" TargetMode="External"/><Relationship Id="rId3" Type="http://schemas.openxmlformats.org/officeDocument/2006/relationships/image" Target="../media/image60.png"/><Relationship Id="rId7" Type="http://schemas.openxmlformats.org/officeDocument/2006/relationships/hyperlink" Target="http://www.eco-schools.org.uk/wp-content/uploads/2020/04/Global-Citizenship-Eco-Schools-At-Home.pdf" TargetMode="External"/><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hyperlink" Target="http://www.eco-schools.org.uk/wp-content/uploads/2020/03/Energy-Eco-Schools-At-Home.pdf" TargetMode="External"/><Relationship Id="rId5" Type="http://schemas.openxmlformats.org/officeDocument/2006/relationships/hyperlink" Target="http://www.eco-schools.org.uk/wp-content/uploads/2020/03/Biodiversity-Eco-Schools-at-Home.pdf" TargetMode="Externa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hyperlink" Target="https://schools.leicester.gov.uk/services/environment-health-and-well-being/environmental-educ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ideo" Target="https://www.youtube.com/embed/prYZikbnVRk?feature=oembed" TargetMode="External"/><Relationship Id="rId5" Type="http://schemas.openxmlformats.org/officeDocument/2006/relationships/image" Target="../media/image63.jpe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hyperlink" Target="https://www.leicester.gov.uk/your-council/policies-plans-and-strategies/environment-and-sustainability/climate-emergency/" TargetMode="External"/><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hyperlink" Target="http://schools.leicester.gov.uk/climate-emergenc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6" Type="http://schemas.openxmlformats.org/officeDocument/2006/relationships/hyperlink" Target="mailto:lee.jowett@leicester.gov.uk" TargetMode="External"/><Relationship Id="rId5" Type="http://schemas.openxmlformats.org/officeDocument/2006/relationships/hyperlink" Target="mailto:alex.cameron@leicester.gov.uk" TargetMode="External"/><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png"/><Relationship Id="rId7" Type="http://schemas.openxmlformats.org/officeDocument/2006/relationships/hyperlink" Target="http://www.stwater.co.uk/about-us/education-zone/workshops-and-visits" TargetMode="External"/><Relationship Id="rId2" Type="http://schemas.openxmlformats.org/officeDocument/2006/relationships/slideLayout" Target="../slideLayouts/slideLayout6.xml"/><Relationship Id="rId1" Type="http://schemas.openxmlformats.org/officeDocument/2006/relationships/video" Target="https://www.youtube.com/embed/IwaagPBVs5Q?feature=oembed" TargetMode="Externa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77.jpeg"/><Relationship Id="rId1" Type="http://schemas.openxmlformats.org/officeDocument/2006/relationships/slideLayout" Target="../slideLayouts/slideLayout6.xml"/><Relationship Id="rId6" Type="http://schemas.openxmlformats.org/officeDocument/2006/relationships/hyperlink" Target="mailto:alex.cameron@leicester.gov.uk" TargetMode="External"/><Relationship Id="rId5" Type="http://schemas.openxmlformats.org/officeDocument/2006/relationships/image" Target="../media/image80.png"/><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worldwaterday.org" TargetMode="Externa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s://practicalaction.org/schools/beat-the-flood/" TargetMode="External"/><Relationship Id="rId7" Type="http://schemas.openxmlformats.org/officeDocument/2006/relationships/image" Target="../media/image84.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hyperlink" Target="http://practicalaction.org/schools/eco-schools" TargetMode="External"/><Relationship Id="rId5" Type="http://schemas.openxmlformats.org/officeDocument/2006/relationships/hyperlink" Target="https://practicalaction.org/schools/ditch-the-dirt/" TargetMode="External"/><Relationship Id="rId4" Type="http://schemas.openxmlformats.org/officeDocument/2006/relationships/hyperlink" Target="https://practicalaction.org/schools/regreen-the-deser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Fhttps:/www.waterexplorer.org/" TargetMode="External"/><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obs.leicester.gov.uk/jobs/Education-Officer-Eco-Schools-156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offschool.org.uk/" TargetMode="External"/><Relationship Id="rId4" Type="http://schemas.openxmlformats.org/officeDocument/2006/relationships/hyperlink" Target="https://unccelearn.org/educcat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transform-our-world.org/national-youth-climate-summit-202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zoom.us/j/921396066" TargetMode="External"/><Relationship Id="rId3" Type="http://schemas.openxmlformats.org/officeDocument/2006/relationships/hyperlink" Target="https://zoom.us/j/729762258" TargetMode="External"/><Relationship Id="rId7" Type="http://schemas.openxmlformats.org/officeDocument/2006/relationships/hyperlink" Target="https://zoom.us/j/335624673" TargetMode="External"/><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hyperlink" Target="https://zoom.us/j/219213760" TargetMode="External"/><Relationship Id="rId11" Type="http://schemas.openxmlformats.org/officeDocument/2006/relationships/hyperlink" Target="https://zoom.us/j/366369785" TargetMode="External"/><Relationship Id="rId5" Type="http://schemas.openxmlformats.org/officeDocument/2006/relationships/hyperlink" Target="https://zoom.us/j/583112963" TargetMode="External"/><Relationship Id="rId10" Type="http://schemas.openxmlformats.org/officeDocument/2006/relationships/hyperlink" Target="https://zoom.us/j/514363381" TargetMode="External"/><Relationship Id="rId4" Type="http://schemas.openxmlformats.org/officeDocument/2006/relationships/hyperlink" Target="https://zoom.us/j/868876787" TargetMode="External"/><Relationship Id="rId9" Type="http://schemas.openxmlformats.org/officeDocument/2006/relationships/hyperlink" Target="https://zoom.us/j/880976336"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Eco-Schools@leicester.gov.uk" TargetMode="External"/><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X0oofNVswGE?feature=oembed" TargetMode="External"/><Relationship Id="rId6" Type="http://schemas.openxmlformats.org/officeDocument/2006/relationships/hyperlink" Target="https://www.eco-schools.org.uk/secondary-pathway/seven-steps/step-1-eco-committee/" TargetMode="External"/><Relationship Id="rId5" Type="http://schemas.openxmlformats.org/officeDocument/2006/relationships/hyperlink" Target="https://www.eco-schools.org.uk/primary-pathway/seven-steps/eco-committee/" TargetMode="External"/><Relationship Id="rId4" Type="http://schemas.openxmlformats.org/officeDocument/2006/relationships/hyperlink" Target="https://www.eco-schools.org.uk/eyfs-pathway/seven-steps/step-1-eco-committ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3749A2C-639D-4222-8B5A-9EEF7D3835E2}"/>
              </a:ext>
            </a:extLst>
          </p:cNvPr>
          <p:cNvSpPr>
            <a:spLocks noGrp="1"/>
          </p:cNvSpPr>
          <p:nvPr>
            <p:ph type="ctrTitle"/>
          </p:nvPr>
        </p:nvSpPr>
        <p:spPr>
          <a:xfrm>
            <a:off x="2443789" y="1803031"/>
            <a:ext cx="7615825" cy="2031055"/>
          </a:xfrm>
        </p:spPr>
        <p:txBody>
          <a:bodyPr>
            <a:normAutofit/>
          </a:bodyPr>
          <a:lstStyle/>
          <a:p>
            <a:r>
              <a:rPr lang="en-GB">
                <a:solidFill>
                  <a:srgbClr val="FFFFFF"/>
                </a:solidFill>
              </a:rPr>
              <a:t>#EcoTeach Webinar </a:t>
            </a:r>
            <a:r>
              <a:rPr lang="en-GB">
                <a:solidFill>
                  <a:srgbClr val="FFFFFF"/>
                </a:solidFill>
                <a:cs typeface="Calibri Light"/>
              </a:rPr>
              <a:t/>
            </a:r>
            <a:br>
              <a:rPr lang="en-GB">
                <a:solidFill>
                  <a:srgbClr val="FFFFFF"/>
                </a:solidFill>
                <a:cs typeface="Calibri Light"/>
              </a:rPr>
            </a:br>
            <a:r>
              <a:rPr lang="en-GB">
                <a:solidFill>
                  <a:srgbClr val="FFFFFF"/>
                </a:solidFill>
              </a:rPr>
              <a:t>Energy and Water  </a:t>
            </a:r>
          </a:p>
        </p:txBody>
      </p:sp>
      <p:sp>
        <p:nvSpPr>
          <p:cNvPr id="3" name="Subtitle 2">
            <a:extLst>
              <a:ext uri="{FF2B5EF4-FFF2-40B4-BE49-F238E27FC236}">
                <a16:creationId xmlns:a16="http://schemas.microsoft.com/office/drawing/2014/main" xmlns="" id="{3DCFFD74-8732-46D0-A805-FC99D462827D}"/>
              </a:ext>
            </a:extLst>
          </p:cNvPr>
          <p:cNvSpPr>
            <a:spLocks noGrp="1"/>
          </p:cNvSpPr>
          <p:nvPr>
            <p:ph type="subTitle" idx="1"/>
          </p:nvPr>
        </p:nvSpPr>
        <p:spPr>
          <a:xfrm>
            <a:off x="3045368" y="4074718"/>
            <a:ext cx="6105194" cy="682079"/>
          </a:xfrm>
        </p:spPr>
        <p:txBody>
          <a:bodyPr vert="horz" lIns="91440" tIns="45720" rIns="91440" bIns="45720" rtlCol="0" anchor="t">
            <a:noAutofit/>
          </a:bodyPr>
          <a:lstStyle/>
          <a:p>
            <a:r>
              <a:rPr lang="en-GB" sz="2000">
                <a:solidFill>
                  <a:srgbClr val="FFFFFF"/>
                </a:solidFill>
              </a:rPr>
              <a:t>Lee Jowett, Environmental Education Coordinator</a:t>
            </a:r>
            <a:endParaRPr lang="en-GB" sz="2000">
              <a:solidFill>
                <a:srgbClr val="FFFFFF"/>
              </a:solidFill>
              <a:cs typeface="Calibri"/>
            </a:endParaRPr>
          </a:p>
          <a:p>
            <a:r>
              <a:rPr lang="en-GB" sz="2000">
                <a:solidFill>
                  <a:srgbClr val="FFFFFF"/>
                </a:solidFill>
              </a:rPr>
              <a:t>Amy Peace, Graduate Project Officer</a:t>
            </a:r>
            <a:endParaRPr lang="en-GB" sz="2000">
              <a:solidFill>
                <a:srgbClr val="FFFFFF"/>
              </a:solidFill>
              <a:cs typeface="Calibri"/>
            </a:endParaRPr>
          </a:p>
        </p:txBody>
      </p:sp>
    </p:spTree>
    <p:extLst>
      <p:ext uri="{BB962C8B-B14F-4D97-AF65-F5344CB8AC3E}">
        <p14:creationId xmlns:p14="http://schemas.microsoft.com/office/powerpoint/2010/main" val="89948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559277" y="1836903"/>
            <a:ext cx="5766587" cy="4788094"/>
          </a:xfrm>
        </p:spPr>
        <p:txBody>
          <a:bodyPr vert="horz" lIns="91440" tIns="45720" rIns="91440" bIns="45720" rtlCol="0" anchor="t">
            <a:normAutofit/>
          </a:bodyPr>
          <a:lstStyle/>
          <a:p>
            <a:r>
              <a:rPr lang="en-US">
                <a:cs typeface="Calibri"/>
              </a:rPr>
              <a:t>Step 2 – Environmental Review – investigating the school's environmental performance</a:t>
            </a:r>
            <a:endParaRPr lang="en-US"/>
          </a:p>
          <a:p>
            <a:endParaRPr lang="en-US">
              <a:cs typeface="Calibri"/>
            </a:endParaRPr>
          </a:p>
          <a:p>
            <a:pPr lvl="1"/>
            <a:r>
              <a:rPr lang="en-US">
                <a:cs typeface="Calibri"/>
              </a:rPr>
              <a:t>Covers all 10 Eco-Schools topics</a:t>
            </a:r>
          </a:p>
          <a:p>
            <a:pPr lvl="1"/>
            <a:r>
              <a:rPr lang="en-US">
                <a:cs typeface="Calibri"/>
              </a:rPr>
              <a:t>A copy is displayed on the notice board</a:t>
            </a:r>
          </a:p>
          <a:p>
            <a:pPr lvl="1"/>
            <a:r>
              <a:rPr lang="en-US">
                <a:cs typeface="Calibri"/>
              </a:rPr>
              <a:t>It is updated/reviewed at least every 2 years </a:t>
            </a:r>
            <a:r>
              <a:rPr lang="en-US" i="1">
                <a:cs typeface="Calibri"/>
              </a:rPr>
              <a:t>(best practice is annually)</a:t>
            </a:r>
          </a:p>
        </p:txBody>
      </p:sp>
      <p:sp>
        <p:nvSpPr>
          <p:cNvPr id="5" name="TextBox 4">
            <a:extLst>
              <a:ext uri="{FF2B5EF4-FFF2-40B4-BE49-F238E27FC236}">
                <a16:creationId xmlns:a16="http://schemas.microsoft.com/office/drawing/2014/main" xmlns="" id="{4E44896C-A054-42BF-BBAE-F0D64387A0B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hlinkClick r:id="rId4"/>
            </a:endParaRPr>
          </a:p>
          <a:p>
            <a:r>
              <a:rPr lang="en-GB">
                <a:cs typeface="Calibri"/>
                <a:hlinkClick r:id="rId5"/>
              </a:rPr>
              <a:t>Secondary</a:t>
            </a:r>
            <a:r>
              <a:rPr lang="en-US">
                <a:cs typeface="Calibri"/>
                <a:hlinkClick r:id="rId5"/>
              </a:rPr>
              <a:t> resources</a:t>
            </a:r>
          </a:p>
          <a:p>
            <a:endParaRPr lang="en-US">
              <a:cs typeface="Calibri"/>
            </a:endParaRPr>
          </a:p>
        </p:txBody>
      </p:sp>
      <p:pic>
        <p:nvPicPr>
          <p:cNvPr id="6" name="Picture 6" descr="Eco School video - Environmental Review" title="Eco School video - Environmental Review">
            <a:hlinkClick r:id="" action="ppaction://media"/>
            <a:extLst>
              <a:ext uri="{FF2B5EF4-FFF2-40B4-BE49-F238E27FC236}">
                <a16:creationId xmlns:a16="http://schemas.microsoft.com/office/drawing/2014/main" xmlns="" id="{341CC279-7197-4133-8298-5ABD6F538F77}"/>
              </a:ext>
            </a:extLst>
          </p:cNvPr>
          <p:cNvPicPr>
            <a:picLocks noRot="1" noChangeAspect="1"/>
          </p:cNvPicPr>
          <p:nvPr>
            <a:videoFile r:link="rId1"/>
          </p:nvPr>
        </p:nvPicPr>
        <p:blipFill>
          <a:blip r:embed="rId6"/>
          <a:stretch>
            <a:fillRect/>
          </a:stretch>
        </p:blipFill>
        <p:spPr>
          <a:xfrm>
            <a:off x="7620000" y="3800989"/>
            <a:ext cx="4139514" cy="2798291"/>
          </a:xfrm>
          <a:prstGeom prst="rect">
            <a:avLst/>
          </a:prstGeom>
        </p:spPr>
      </p:pic>
      <p:pic>
        <p:nvPicPr>
          <p:cNvPr id="10" name="Picture 10" descr="Image of Primary environmental review">
            <a:extLst>
              <a:ext uri="{FF2B5EF4-FFF2-40B4-BE49-F238E27FC236}">
                <a16:creationId xmlns:a16="http://schemas.microsoft.com/office/drawing/2014/main" xmlns="" id="{EF39D6B8-202F-4C73-B656-49FA85CC8F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184" y="1789916"/>
            <a:ext cx="1219202" cy="1764464"/>
          </a:xfrm>
          <a:prstGeom prst="rect">
            <a:avLst/>
          </a:prstGeom>
          <a:ln w="6350">
            <a:solidFill>
              <a:schemeClr val="tx1"/>
            </a:solidFill>
          </a:ln>
        </p:spPr>
      </p:pic>
      <p:pic>
        <p:nvPicPr>
          <p:cNvPr id="12" name="Picture 12" descr="Image of EYFS environmental review">
            <a:extLst>
              <a:ext uri="{FF2B5EF4-FFF2-40B4-BE49-F238E27FC236}">
                <a16:creationId xmlns:a16="http://schemas.microsoft.com/office/drawing/2014/main" xmlns="" id="{F3A3FF64-F1B4-4BCC-AC87-38059FDF86F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6239" y="1794117"/>
            <a:ext cx="1260389" cy="1756063"/>
          </a:xfrm>
          <a:prstGeom prst="rect">
            <a:avLst/>
          </a:prstGeom>
          <a:ln w="6350">
            <a:solidFill>
              <a:schemeClr val="tx1"/>
            </a:solidFill>
          </a:ln>
        </p:spPr>
      </p:pic>
      <p:pic>
        <p:nvPicPr>
          <p:cNvPr id="14" name="Picture 14" descr="Image of Secondary environmental review">
            <a:extLst>
              <a:ext uri="{FF2B5EF4-FFF2-40B4-BE49-F238E27FC236}">
                <a16:creationId xmlns:a16="http://schemas.microsoft.com/office/drawing/2014/main" xmlns="" id="{24E12933-DEFC-4806-8BAB-24C3D52F3D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02346" y="1777098"/>
            <a:ext cx="1291281" cy="1769505"/>
          </a:xfrm>
          <a:prstGeom prst="rect">
            <a:avLst/>
          </a:prstGeom>
          <a:ln w="6350">
            <a:solidFill>
              <a:schemeClr val="tx1"/>
            </a:solidFill>
          </a:ln>
        </p:spPr>
      </p:pic>
      <p:pic>
        <p:nvPicPr>
          <p:cNvPr id="16" name="Picture 16" descr="Image of Secondary environmental review">
            <a:extLst>
              <a:ext uri="{FF2B5EF4-FFF2-40B4-BE49-F238E27FC236}">
                <a16:creationId xmlns:a16="http://schemas.microsoft.com/office/drawing/2014/main" xmlns="" id="{1252E8B2-F0A5-44BA-8177-2F2CA46E6E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89509" y="1778054"/>
            <a:ext cx="1291281" cy="1767595"/>
          </a:xfrm>
          <a:prstGeom prst="rect">
            <a:avLst/>
          </a:prstGeom>
          <a:ln w="6350">
            <a:solidFill>
              <a:schemeClr val="tx1"/>
            </a:solidFill>
          </a:ln>
        </p:spPr>
      </p:pic>
      <p:sp>
        <p:nvSpPr>
          <p:cNvPr id="18" name="TextBox 17">
            <a:extLst>
              <a:ext uri="{FF2B5EF4-FFF2-40B4-BE49-F238E27FC236}">
                <a16:creationId xmlns:a16="http://schemas.microsoft.com/office/drawing/2014/main" xmlns="" id="{676E634B-3F58-418C-8080-1C7E1F2D1D92}"/>
              </a:ext>
            </a:extLst>
          </p:cNvPr>
          <p:cNvSpPr txBox="1"/>
          <p:nvPr/>
        </p:nvSpPr>
        <p:spPr>
          <a:xfrm>
            <a:off x="7155543" y="1410305"/>
            <a:ext cx="856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EYFS</a:t>
            </a:r>
          </a:p>
        </p:txBody>
      </p:sp>
      <p:sp>
        <p:nvSpPr>
          <p:cNvPr id="19" name="TextBox 18">
            <a:extLst>
              <a:ext uri="{FF2B5EF4-FFF2-40B4-BE49-F238E27FC236}">
                <a16:creationId xmlns:a16="http://schemas.microsoft.com/office/drawing/2014/main" xmlns="" id="{09A06B24-5C95-4B9A-AB56-8C7796E705F3}"/>
              </a:ext>
            </a:extLst>
          </p:cNvPr>
          <p:cNvSpPr txBox="1"/>
          <p:nvPr/>
        </p:nvSpPr>
        <p:spPr>
          <a:xfrm>
            <a:off x="8316686" y="1410304"/>
            <a:ext cx="1134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Primary</a:t>
            </a:r>
          </a:p>
        </p:txBody>
      </p:sp>
      <p:sp>
        <p:nvSpPr>
          <p:cNvPr id="20" name="TextBox 19">
            <a:extLst>
              <a:ext uri="{FF2B5EF4-FFF2-40B4-BE49-F238E27FC236}">
                <a16:creationId xmlns:a16="http://schemas.microsoft.com/office/drawing/2014/main" xmlns="" id="{8D2B9E9F-7206-4A24-B98E-06640AFBA982}"/>
              </a:ext>
            </a:extLst>
          </p:cNvPr>
          <p:cNvSpPr txBox="1"/>
          <p:nvPr/>
        </p:nvSpPr>
        <p:spPr>
          <a:xfrm>
            <a:off x="10191448" y="1410304"/>
            <a:ext cx="130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Secondary</a:t>
            </a:r>
          </a:p>
        </p:txBody>
      </p:sp>
      <p:pic>
        <p:nvPicPr>
          <p:cNvPr id="9" name="Picture 7" descr="Eco schools logo">
            <a:extLst>
              <a:ext uri="{FF2B5EF4-FFF2-40B4-BE49-F238E27FC236}">
                <a16:creationId xmlns:a16="http://schemas.microsoft.com/office/drawing/2014/main" xmlns="" id="{CC7D64FD-AA49-4941-8636-8B59DF61542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21" name="Title 1" hidden="1">
            <a:extLst>
              <a:ext uri="{FF2B5EF4-FFF2-40B4-BE49-F238E27FC236}">
                <a16:creationId xmlns:a16="http://schemas.microsoft.com/office/drawing/2014/main" xmlns="" id="{57A57FCF-0A65-421F-94E4-20B97DB33EC5}"/>
              </a:ext>
            </a:extLst>
          </p:cNvPr>
          <p:cNvSpPr txBox="1">
            <a:spLocks/>
          </p:cNvSpPr>
          <p:nvPr/>
        </p:nvSpPr>
        <p:spPr>
          <a:xfrm>
            <a:off x="696223" y="3289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a:t>
            </a:r>
            <a:r>
              <a:rPr lang="en-US" b="1">
                <a:ea typeface="+mj-lt"/>
                <a:cs typeface="+mj-lt"/>
              </a:rPr>
              <a:t> 2</a:t>
            </a:r>
            <a:endParaRPr lang="en-US"/>
          </a:p>
        </p:txBody>
      </p:sp>
      <p:sp>
        <p:nvSpPr>
          <p:cNvPr id="2" name="Title 1">
            <a:extLst>
              <a:ext uri="{FF2B5EF4-FFF2-40B4-BE49-F238E27FC236}">
                <a16:creationId xmlns:a16="http://schemas.microsoft.com/office/drawing/2014/main" xmlns="" id="{F65EB969-171C-4B85-9B40-5315EA9A166F}"/>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 </a:t>
            </a:r>
            <a:r>
              <a:rPr lang="en-US" b="1">
                <a:solidFill>
                  <a:schemeClr val="bg1"/>
                </a:solidFill>
                <a:ea typeface="+mj-lt"/>
                <a:cs typeface="+mj-lt"/>
              </a:rPr>
              <a:t>1</a:t>
            </a:r>
            <a:endParaRPr lang="en-US" b="1">
              <a:solidFill>
                <a:schemeClr val="bg1"/>
              </a:solidFill>
            </a:endParaRPr>
          </a:p>
        </p:txBody>
      </p:sp>
    </p:spTree>
    <p:extLst>
      <p:ext uri="{BB962C8B-B14F-4D97-AF65-F5344CB8AC3E}">
        <p14:creationId xmlns:p14="http://schemas.microsoft.com/office/powerpoint/2010/main" val="88951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fontScale="92500" lnSpcReduction="10000"/>
          </a:bodyPr>
          <a:lstStyle/>
          <a:p>
            <a:r>
              <a:rPr lang="en-US">
                <a:cs typeface="Calibri"/>
              </a:rPr>
              <a:t>Step 3 – Action Plan – Decide on topic actions, based on the result of the Environmental Review</a:t>
            </a:r>
          </a:p>
          <a:p>
            <a:endParaRPr lang="en-US">
              <a:cs typeface="Calibri"/>
            </a:endParaRPr>
          </a:p>
          <a:p>
            <a:pPr lvl="1"/>
            <a:r>
              <a:rPr lang="en-US">
                <a:cs typeface="Calibri"/>
              </a:rPr>
              <a:t>The action plan is influenced by the review</a:t>
            </a:r>
          </a:p>
          <a:p>
            <a:pPr lvl="1"/>
            <a:r>
              <a:rPr lang="en-US">
                <a:cs typeface="Calibri"/>
              </a:rPr>
              <a:t>Pupils take responsibility for learning on the topics</a:t>
            </a:r>
          </a:p>
          <a:p>
            <a:pPr lvl="2"/>
            <a:r>
              <a:rPr lang="en-US">
                <a:cs typeface="Calibri"/>
              </a:rPr>
              <a:t>3 for the first green flag</a:t>
            </a:r>
          </a:p>
          <a:p>
            <a:pPr lvl="2"/>
            <a:r>
              <a:rPr lang="en-US">
                <a:cs typeface="Calibri"/>
              </a:rPr>
              <a:t>5 for the renewal (changing 2 with each subsequent application)</a:t>
            </a:r>
          </a:p>
          <a:p>
            <a:pPr lvl="1"/>
            <a:r>
              <a:rPr lang="en-US">
                <a:cs typeface="Calibri"/>
              </a:rPr>
              <a:t>Contains timescale, who is responsible and how it will be monitored</a:t>
            </a:r>
          </a:p>
          <a:p>
            <a:pPr lvl="1"/>
            <a:r>
              <a:rPr lang="en-US">
                <a:cs typeface="Calibri"/>
              </a:rPr>
              <a:t>Shared with the whole school</a:t>
            </a:r>
          </a:p>
          <a:p>
            <a:pPr lvl="1"/>
            <a:r>
              <a:rPr lang="en-US">
                <a:cs typeface="Calibri"/>
              </a:rPr>
              <a:t>A copy is displayed on the noticeboard </a:t>
            </a:r>
          </a:p>
        </p:txBody>
      </p:sp>
      <p:pic>
        <p:nvPicPr>
          <p:cNvPr id="4" name="Picture 4" descr="Eco School Video - Action Plan" title="Eco School Video - Action Plan">
            <a:hlinkClick r:id="" action="ppaction://media"/>
            <a:extLst>
              <a:ext uri="{FF2B5EF4-FFF2-40B4-BE49-F238E27FC236}">
                <a16:creationId xmlns:a16="http://schemas.microsoft.com/office/drawing/2014/main" xmlns="" id="{415C13A2-79B5-486F-81B4-1FCAF358DF59}"/>
              </a:ext>
            </a:extLst>
          </p:cNvPr>
          <p:cNvPicPr>
            <a:picLocks noRot="1" noChangeAspect="1"/>
          </p:cNvPicPr>
          <p:nvPr>
            <a:videoFile r:link="rId1"/>
          </p:nvPr>
        </p:nvPicPr>
        <p:blipFill>
          <a:blip r:embed="rId3"/>
          <a:stretch>
            <a:fillRect/>
          </a:stretch>
        </p:blipFill>
        <p:spPr>
          <a:xfrm>
            <a:off x="7115432" y="3409693"/>
            <a:ext cx="4572000" cy="3168993"/>
          </a:xfrm>
          <a:prstGeom prst="rect">
            <a:avLst/>
          </a:prstGeom>
        </p:spPr>
      </p:pic>
      <p:sp>
        <p:nvSpPr>
          <p:cNvPr id="7" name="TextBox 6">
            <a:extLst>
              <a:ext uri="{FF2B5EF4-FFF2-40B4-BE49-F238E27FC236}">
                <a16:creationId xmlns:a16="http://schemas.microsoft.com/office/drawing/2014/main" xmlns=""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EYFS resources</a:t>
            </a:r>
            <a:endParaRPr lang="en-US"/>
          </a:p>
          <a:p>
            <a:r>
              <a:rPr lang="en-US">
                <a:hlinkClick r:id="rId5"/>
              </a:rPr>
              <a:t>Primary resources</a:t>
            </a:r>
            <a:endParaRPr lang="en-US">
              <a:cs typeface="Calibri"/>
            </a:endParaRPr>
          </a:p>
          <a:p>
            <a:r>
              <a:rPr lang="en-GB">
                <a:cs typeface="Calibri"/>
                <a:hlinkClick r:id="rId6"/>
              </a:rPr>
              <a:t>Secondary</a:t>
            </a:r>
            <a:r>
              <a:rPr lang="en-US">
                <a:cs typeface="Calibri"/>
                <a:hlinkClick r:id="rId6"/>
              </a:rPr>
              <a:t> resources</a:t>
            </a:r>
          </a:p>
          <a:p>
            <a:endParaRPr lang="en-US">
              <a:cs typeface="Calibri"/>
            </a:endParaRPr>
          </a:p>
        </p:txBody>
      </p:sp>
      <p:pic>
        <p:nvPicPr>
          <p:cNvPr id="8" name="Picture 8" descr="Image of Primary action plan">
            <a:extLst>
              <a:ext uri="{FF2B5EF4-FFF2-40B4-BE49-F238E27FC236}">
                <a16:creationId xmlns:a16="http://schemas.microsoft.com/office/drawing/2014/main" xmlns="" id="{CBE6596B-1040-4E5D-BF1A-2D8131EDF0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3474" y="1669945"/>
            <a:ext cx="2207742" cy="1573670"/>
          </a:xfrm>
          <a:prstGeom prst="rect">
            <a:avLst/>
          </a:prstGeom>
          <a:ln w="6350">
            <a:solidFill>
              <a:schemeClr val="tx1"/>
            </a:solidFill>
          </a:ln>
        </p:spPr>
      </p:pic>
      <p:pic>
        <p:nvPicPr>
          <p:cNvPr id="5" name="Picture 5" descr="Image of secondary action plan">
            <a:extLst>
              <a:ext uri="{FF2B5EF4-FFF2-40B4-BE49-F238E27FC236}">
                <a16:creationId xmlns:a16="http://schemas.microsoft.com/office/drawing/2014/main" xmlns="" id="{D01A1AF8-1A3D-477F-9ABE-A04BAF0B8B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180" y="1665464"/>
            <a:ext cx="2207741" cy="1590789"/>
          </a:xfrm>
          <a:prstGeom prst="rect">
            <a:avLst/>
          </a:prstGeom>
          <a:ln w="6350">
            <a:solidFill>
              <a:schemeClr val="tx1"/>
            </a:solidFill>
          </a:ln>
        </p:spPr>
      </p:pic>
      <p:sp>
        <p:nvSpPr>
          <p:cNvPr id="11" name="Title 1">
            <a:extLst>
              <a:ext uri="{FF2B5EF4-FFF2-40B4-BE49-F238E27FC236}">
                <a16:creationId xmlns:a16="http://schemas.microsoft.com/office/drawing/2014/main" xmlns="" id="{F685D74B-3B8D-4901-97D9-85DF14DDFC3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3" name="Picture 7" descr="A picture containing drawing, food&#10;&#10;Description generated with very high confidence">
            <a:extLst>
              <a:ext uri="{FF2B5EF4-FFF2-40B4-BE49-F238E27FC236}">
                <a16:creationId xmlns:a16="http://schemas.microsoft.com/office/drawing/2014/main" xmlns="" id="{F7459998-D5D2-4352-B729-00FC3BACB37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xmlns="" id="{767181BB-BC1B-4DE2-9354-E180E45571B6}"/>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 3</a:t>
            </a:r>
            <a:endParaRPr lang="en-US"/>
          </a:p>
        </p:txBody>
      </p:sp>
    </p:spTree>
    <p:extLst>
      <p:ext uri="{BB962C8B-B14F-4D97-AF65-F5344CB8AC3E}">
        <p14:creationId xmlns:p14="http://schemas.microsoft.com/office/powerpoint/2010/main" val="268476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a:bodyPr>
          <a:lstStyle/>
          <a:p>
            <a:r>
              <a:rPr lang="en-US">
                <a:ea typeface="+mn-lt"/>
                <a:cs typeface="+mn-lt"/>
              </a:rPr>
              <a:t>Step 4 – Curriculum Links – making links between the school's environmental activity and the curriculum</a:t>
            </a:r>
          </a:p>
          <a:p>
            <a:endParaRPr lang="en-US">
              <a:cs typeface="Calibri"/>
            </a:endParaRPr>
          </a:p>
          <a:p>
            <a:pPr lvl="1"/>
            <a:r>
              <a:rPr lang="en-US">
                <a:cs typeface="Calibri"/>
              </a:rPr>
              <a:t>Environmental issues are covered in at least three areas in your school curriculum, evident in schemes of work, pupils work and/or lesson plans </a:t>
            </a:r>
            <a:r>
              <a:rPr lang="en-US" i="1">
                <a:cs typeface="Calibri"/>
              </a:rPr>
              <a:t>(for first green flag this can be the same year group)</a:t>
            </a:r>
          </a:p>
          <a:p>
            <a:pPr lvl="1"/>
            <a:endParaRPr lang="en-US">
              <a:cs typeface="Calibri"/>
            </a:endParaRPr>
          </a:p>
          <a:p>
            <a:pPr lvl="1"/>
            <a:r>
              <a:rPr lang="en-US" i="1">
                <a:cs typeface="Calibri"/>
              </a:rPr>
              <a:t>They do not need to be the same topics as your Action plan</a:t>
            </a:r>
            <a:r>
              <a:rPr lang="en-US">
                <a:cs typeface="Calibri"/>
              </a:rPr>
              <a:t> </a:t>
            </a:r>
          </a:p>
          <a:p>
            <a:pPr lvl="1"/>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xmlns=""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5" name="Picture 5" descr="Eco School Video - Curriculum Links" title="Eco School Video - Curriculum Links">
            <a:hlinkClick r:id="" action="ppaction://media"/>
            <a:extLst>
              <a:ext uri="{FF2B5EF4-FFF2-40B4-BE49-F238E27FC236}">
                <a16:creationId xmlns:a16="http://schemas.microsoft.com/office/drawing/2014/main" xmlns="" id="{D6F7396E-5640-4C49-B691-31E490C6566C}"/>
              </a:ext>
            </a:extLst>
          </p:cNvPr>
          <p:cNvPicPr>
            <a:picLocks noRot="1" noChangeAspect="1"/>
          </p:cNvPicPr>
          <p:nvPr>
            <a:videoFile r:link="rId1"/>
          </p:nvPr>
        </p:nvPicPr>
        <p:blipFill>
          <a:blip r:embed="rId6"/>
          <a:stretch>
            <a:fillRect/>
          </a:stretch>
        </p:blipFill>
        <p:spPr>
          <a:xfrm>
            <a:off x="7249297" y="3131666"/>
            <a:ext cx="4572000" cy="3405831"/>
          </a:xfrm>
          <a:prstGeom prst="rect">
            <a:avLst/>
          </a:prstGeom>
        </p:spPr>
      </p:pic>
      <p:pic>
        <p:nvPicPr>
          <p:cNvPr id="9" name="Picture 9" descr="Image of example curriculum links">
            <a:extLst>
              <a:ext uri="{FF2B5EF4-FFF2-40B4-BE49-F238E27FC236}">
                <a16:creationId xmlns:a16="http://schemas.microsoft.com/office/drawing/2014/main" xmlns="" id="{65A8F131-FC80-4003-A61A-8F79210C3B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0340" y="1291222"/>
            <a:ext cx="1922719" cy="1719884"/>
          </a:xfrm>
          <a:prstGeom prst="rect">
            <a:avLst/>
          </a:prstGeom>
          <a:ln w="6350">
            <a:solidFill>
              <a:schemeClr val="tx1"/>
            </a:solidFill>
          </a:ln>
        </p:spPr>
      </p:pic>
      <p:pic>
        <p:nvPicPr>
          <p:cNvPr id="11" name="Picture 11" descr="Image of example curriculum links">
            <a:extLst>
              <a:ext uri="{FF2B5EF4-FFF2-40B4-BE49-F238E27FC236}">
                <a16:creationId xmlns:a16="http://schemas.microsoft.com/office/drawing/2014/main" xmlns="" id="{40BF1ACB-B490-45C3-AE9C-3CEDEFC4B8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0746" y="1292243"/>
            <a:ext cx="2446717" cy="1719784"/>
          </a:xfrm>
          <a:prstGeom prst="rect">
            <a:avLst/>
          </a:prstGeom>
          <a:ln w="6350">
            <a:solidFill>
              <a:schemeClr val="tx1"/>
            </a:solidFill>
          </a:ln>
        </p:spPr>
      </p:pic>
      <p:sp>
        <p:nvSpPr>
          <p:cNvPr id="8" name="Title 1">
            <a:extLst>
              <a:ext uri="{FF2B5EF4-FFF2-40B4-BE49-F238E27FC236}">
                <a16:creationId xmlns:a16="http://schemas.microsoft.com/office/drawing/2014/main" xmlns="" id="{FBDE5E2D-6D9E-41BB-A434-1ADAD01D541B}"/>
              </a:ext>
            </a:extLst>
          </p:cNvPr>
          <p:cNvSpPr txBox="1">
            <a:spLocks/>
          </p:cNvSpPr>
          <p:nvPr/>
        </p:nvSpPr>
        <p:spPr>
          <a:xfrm>
            <a:off x="552450" y="2169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4" name="Picture 7" descr="Eco school logo">
            <a:extLst>
              <a:ext uri="{FF2B5EF4-FFF2-40B4-BE49-F238E27FC236}">
                <a16:creationId xmlns:a16="http://schemas.microsoft.com/office/drawing/2014/main" xmlns="" id="{B1254E0A-6C59-483A-B036-43AD64B2242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3" name="Title 1" hidden="1">
            <a:extLst>
              <a:ext uri="{FF2B5EF4-FFF2-40B4-BE49-F238E27FC236}">
                <a16:creationId xmlns:a16="http://schemas.microsoft.com/office/drawing/2014/main" xmlns="" id="{472A9C1F-1981-40B7-9D2A-7BF95F0FF43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a:t>
            </a:r>
            <a:r>
              <a:rPr lang="en-US" b="1">
                <a:ea typeface="+mj-lt"/>
                <a:cs typeface="+mj-lt"/>
              </a:rPr>
              <a:t> 4</a:t>
            </a:r>
            <a:endParaRPr lang="en-US"/>
          </a:p>
        </p:txBody>
      </p:sp>
    </p:spTree>
    <p:extLst>
      <p:ext uri="{BB962C8B-B14F-4D97-AF65-F5344CB8AC3E}">
        <p14:creationId xmlns:p14="http://schemas.microsoft.com/office/powerpoint/2010/main" val="30145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265068" y="1578490"/>
            <a:ext cx="6530546" cy="5385337"/>
          </a:xfrm>
        </p:spPr>
        <p:txBody>
          <a:bodyPr vert="horz" lIns="91440" tIns="45720" rIns="91440" bIns="45720" rtlCol="0" anchor="t">
            <a:normAutofit lnSpcReduction="10000"/>
          </a:bodyPr>
          <a:lstStyle/>
          <a:p>
            <a:r>
              <a:rPr lang="en-US">
                <a:ea typeface="+mn-lt"/>
                <a:cs typeface="+mn-lt"/>
              </a:rPr>
              <a:t>Step 5 – Informing and involving – Let the whole school and wider community know what the Eco-Committee is doing</a:t>
            </a:r>
            <a:endParaRPr lang="en-US">
              <a:cs typeface="Calibri"/>
            </a:endParaRPr>
          </a:p>
          <a:p>
            <a:endParaRPr lang="en-US">
              <a:cs typeface="Calibri"/>
            </a:endParaRPr>
          </a:p>
          <a:p>
            <a:pPr lvl="1"/>
            <a:r>
              <a:rPr lang="en-US">
                <a:cs typeface="Calibri"/>
              </a:rPr>
              <a:t>A prominent noticeboard in school</a:t>
            </a:r>
          </a:p>
          <a:p>
            <a:pPr lvl="2"/>
            <a:r>
              <a:rPr lang="en-US">
                <a:cs typeface="Calibri"/>
              </a:rPr>
              <a:t>Covering the 7 steps and 3/5 topics</a:t>
            </a:r>
          </a:p>
          <a:p>
            <a:pPr lvl="2"/>
            <a:r>
              <a:rPr lang="en-US">
                <a:cs typeface="Calibri"/>
              </a:rPr>
              <a:t>Members of the committee</a:t>
            </a:r>
          </a:p>
          <a:p>
            <a:pPr lvl="2"/>
            <a:r>
              <a:rPr lang="en-US">
                <a:cs typeface="Calibri"/>
              </a:rPr>
              <a:t>Environmental review</a:t>
            </a:r>
          </a:p>
          <a:p>
            <a:pPr lvl="2"/>
            <a:r>
              <a:rPr lang="en-US">
                <a:cs typeface="Calibri"/>
              </a:rPr>
              <a:t>Environmental action</a:t>
            </a:r>
          </a:p>
          <a:p>
            <a:pPr lvl="2"/>
            <a:r>
              <a:rPr lang="en-US">
                <a:cs typeface="Calibri"/>
              </a:rPr>
              <a:t>Examples of monitoring and evaluation</a:t>
            </a:r>
          </a:p>
          <a:p>
            <a:pPr lvl="2"/>
            <a:r>
              <a:rPr lang="en-US">
                <a:cs typeface="Calibri"/>
              </a:rPr>
              <a:t>Eco-code</a:t>
            </a:r>
          </a:p>
          <a:p>
            <a:pPr lvl="2"/>
            <a:endParaRPr lang="en-US">
              <a:cs typeface="Calibri"/>
            </a:endParaRPr>
          </a:p>
          <a:p>
            <a:pPr lvl="1"/>
            <a:r>
              <a:rPr lang="en-US">
                <a:cs typeface="Calibri"/>
              </a:rPr>
              <a:t>Variety of mediums to communicate </a:t>
            </a:r>
          </a:p>
          <a:p>
            <a:pPr lvl="1"/>
            <a:r>
              <a:rPr lang="en-US">
                <a:cs typeface="Calibri"/>
              </a:rPr>
              <a:t>The whole school and wider community is informed</a:t>
            </a:r>
          </a:p>
          <a:p>
            <a:pPr lvl="1"/>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xmlns=""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4" name="Picture 5" descr="Eco Schools Video - Informing and Involving" title="Eco Schools Video - Informing and Involving">
            <a:hlinkClick r:id="" action="ppaction://media"/>
            <a:extLst>
              <a:ext uri="{FF2B5EF4-FFF2-40B4-BE49-F238E27FC236}">
                <a16:creationId xmlns:a16="http://schemas.microsoft.com/office/drawing/2014/main" xmlns="" id="{249580B6-A7FC-4FA3-A314-E9C54EB9A6D5}"/>
              </a:ext>
            </a:extLst>
          </p:cNvPr>
          <p:cNvPicPr>
            <a:picLocks noRot="1" noChangeAspect="1"/>
          </p:cNvPicPr>
          <p:nvPr>
            <a:videoFile r:link="rId1"/>
          </p:nvPr>
        </p:nvPicPr>
        <p:blipFill>
          <a:blip r:embed="rId6"/>
          <a:stretch>
            <a:fillRect/>
          </a:stretch>
        </p:blipFill>
        <p:spPr>
          <a:xfrm>
            <a:off x="7324099" y="3548026"/>
            <a:ext cx="4373632" cy="3040957"/>
          </a:xfrm>
          <a:prstGeom prst="rect">
            <a:avLst/>
          </a:prstGeom>
        </p:spPr>
      </p:pic>
      <p:pic>
        <p:nvPicPr>
          <p:cNvPr id="8" name="Picture 9" descr="Screen shot of an example twitter post">
            <a:extLst>
              <a:ext uri="{FF2B5EF4-FFF2-40B4-BE49-F238E27FC236}">
                <a16:creationId xmlns:a16="http://schemas.microsoft.com/office/drawing/2014/main" xmlns="" id="{60F1DDC6-38C7-488B-B3CA-845E2F1C45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3249" y="1751886"/>
            <a:ext cx="2124975" cy="1620396"/>
          </a:xfrm>
          <a:prstGeom prst="rect">
            <a:avLst/>
          </a:prstGeom>
          <a:ln>
            <a:solidFill>
              <a:schemeClr val="tx1"/>
            </a:solidFill>
          </a:ln>
        </p:spPr>
      </p:pic>
      <p:pic>
        <p:nvPicPr>
          <p:cNvPr id="12" name="Picture 12" descr="Screen shot of an example instagram post">
            <a:extLst>
              <a:ext uri="{FF2B5EF4-FFF2-40B4-BE49-F238E27FC236}">
                <a16:creationId xmlns:a16="http://schemas.microsoft.com/office/drawing/2014/main" xmlns="" id="{9130E181-64BD-4BB5-8A01-10BFF00DC74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864"/>
          <a:stretch/>
        </p:blipFill>
        <p:spPr>
          <a:xfrm>
            <a:off x="7340496" y="1755737"/>
            <a:ext cx="2059639" cy="1625947"/>
          </a:xfrm>
          <a:prstGeom prst="rect">
            <a:avLst/>
          </a:prstGeom>
          <a:ln>
            <a:solidFill>
              <a:schemeClr val="tx1"/>
            </a:solidFill>
          </a:ln>
        </p:spPr>
      </p:pic>
      <p:sp>
        <p:nvSpPr>
          <p:cNvPr id="9" name="Title 1">
            <a:extLst>
              <a:ext uri="{FF2B5EF4-FFF2-40B4-BE49-F238E27FC236}">
                <a16:creationId xmlns:a16="http://schemas.microsoft.com/office/drawing/2014/main" xmlns="" id="{9F900DEE-FE85-4A55-94BC-134A99D2703B}"/>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1" name="Picture 7" descr="Eco school logo">
            <a:extLst>
              <a:ext uri="{FF2B5EF4-FFF2-40B4-BE49-F238E27FC236}">
                <a16:creationId xmlns:a16="http://schemas.microsoft.com/office/drawing/2014/main" xmlns="" id="{12BFD5B6-F977-475E-9029-C220088D55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0" name="Title 1" hidden="1">
            <a:extLst>
              <a:ext uri="{FF2B5EF4-FFF2-40B4-BE49-F238E27FC236}">
                <a16:creationId xmlns:a16="http://schemas.microsoft.com/office/drawing/2014/main" xmlns="" id="{77040342-B0E0-4168-A581-4DE22CD052E5}"/>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 5</a:t>
            </a:r>
            <a:endParaRPr lang="en-US"/>
          </a:p>
        </p:txBody>
      </p:sp>
    </p:spTree>
    <p:extLst>
      <p:ext uri="{BB962C8B-B14F-4D97-AF65-F5344CB8AC3E}">
        <p14:creationId xmlns:p14="http://schemas.microsoft.com/office/powerpoint/2010/main" val="316114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265068" y="1578490"/>
            <a:ext cx="7250212" cy="5385337"/>
          </a:xfrm>
        </p:spPr>
        <p:txBody>
          <a:bodyPr vert="horz" lIns="91440" tIns="45720" rIns="91440" bIns="45720" rtlCol="0" anchor="t">
            <a:normAutofit fontScale="92500" lnSpcReduction="20000"/>
          </a:bodyPr>
          <a:lstStyle/>
          <a:p>
            <a:r>
              <a:rPr lang="en-US">
                <a:ea typeface="+mn-lt"/>
                <a:cs typeface="+mn-lt"/>
              </a:rPr>
              <a:t>Step 6 – Monitoring and Evaluation – Measuring change and finding out what works and what doesn't</a:t>
            </a:r>
            <a:endParaRPr lang="en-US">
              <a:cs typeface="Calibri"/>
            </a:endParaRPr>
          </a:p>
          <a:p>
            <a:pPr marL="0" indent="0">
              <a:buNone/>
            </a:pPr>
            <a:endParaRPr lang="en-US">
              <a:cs typeface="Calibri"/>
            </a:endParaRPr>
          </a:p>
          <a:p>
            <a:pPr lvl="1">
              <a:lnSpc>
                <a:spcPct val="110000"/>
              </a:lnSpc>
            </a:pPr>
            <a:r>
              <a:rPr lang="en-US">
                <a:cs typeface="Calibri"/>
              </a:rPr>
              <a:t>The committee monitors the effectiveness of the topics via data collections, surveys, before and after photographs</a:t>
            </a:r>
          </a:p>
          <a:p>
            <a:pPr lvl="1">
              <a:lnSpc>
                <a:spcPct val="110000"/>
              </a:lnSpc>
            </a:pPr>
            <a:endParaRPr lang="en-US">
              <a:cs typeface="Calibri"/>
            </a:endParaRPr>
          </a:p>
          <a:p>
            <a:pPr lvl="1">
              <a:lnSpc>
                <a:spcPct val="110000"/>
              </a:lnSpc>
            </a:pPr>
            <a:r>
              <a:rPr lang="en-US">
                <a:cs typeface="Calibri"/>
              </a:rPr>
              <a:t>It is communicated with the whole school</a:t>
            </a:r>
          </a:p>
          <a:p>
            <a:pPr lvl="1">
              <a:lnSpc>
                <a:spcPct val="110000"/>
              </a:lnSpc>
            </a:pPr>
            <a:endParaRPr lang="en-US">
              <a:cs typeface="Calibri"/>
            </a:endParaRPr>
          </a:p>
          <a:p>
            <a:pPr lvl="1">
              <a:lnSpc>
                <a:spcPct val="110000"/>
              </a:lnSpc>
            </a:pPr>
            <a:r>
              <a:rPr lang="en-US">
                <a:cs typeface="Calibri"/>
              </a:rPr>
              <a:t>Data has been </a:t>
            </a:r>
            <a:r>
              <a:rPr lang="en-US" err="1">
                <a:cs typeface="Calibri"/>
              </a:rPr>
              <a:t>analysed</a:t>
            </a:r>
            <a:r>
              <a:rPr lang="en-US">
                <a:cs typeface="Calibri"/>
              </a:rPr>
              <a:t> to help pupils develop further topic actions</a:t>
            </a:r>
          </a:p>
          <a:p>
            <a:pPr lvl="1">
              <a:lnSpc>
                <a:spcPct val="110000"/>
              </a:lnSpc>
            </a:pPr>
            <a:endParaRPr lang="en-US">
              <a:cs typeface="Calibri"/>
            </a:endParaRPr>
          </a:p>
          <a:p>
            <a:pPr lvl="1">
              <a:lnSpc>
                <a:spcPct val="110000"/>
              </a:lnSpc>
            </a:pPr>
            <a:r>
              <a:rPr lang="en-US">
                <a:cs typeface="Calibri"/>
              </a:rPr>
              <a:t>Data has been used in the curriculum e.g. graphs and charts in math </a:t>
            </a:r>
          </a:p>
          <a:p>
            <a:pPr lvl="1"/>
            <a:endParaRPr lang="en-US">
              <a:cs typeface="Calibri"/>
            </a:endParaRPr>
          </a:p>
        </p:txBody>
      </p:sp>
      <p:sp>
        <p:nvSpPr>
          <p:cNvPr id="7" name="TextBox 6">
            <a:extLst>
              <a:ext uri="{FF2B5EF4-FFF2-40B4-BE49-F238E27FC236}">
                <a16:creationId xmlns:a16="http://schemas.microsoft.com/office/drawing/2014/main" xmlns=""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3"/>
              </a:rPr>
              <a:t>Primary resources</a:t>
            </a:r>
            <a:endParaRPr lang="en-US">
              <a:cs typeface="Calibri"/>
            </a:endParaRPr>
          </a:p>
          <a:p>
            <a:r>
              <a:rPr lang="en-GB">
                <a:cs typeface="Calibri"/>
                <a:hlinkClick r:id="rId4"/>
              </a:rPr>
              <a:t>Secondary</a:t>
            </a:r>
            <a:r>
              <a:rPr lang="en-US">
                <a:cs typeface="Calibri"/>
                <a:hlinkClick r:id="rId4"/>
              </a:rPr>
              <a:t> resources</a:t>
            </a:r>
          </a:p>
          <a:p>
            <a:endParaRPr lang="en-US">
              <a:cs typeface="Calibri"/>
            </a:endParaRPr>
          </a:p>
        </p:txBody>
      </p:sp>
      <p:pic>
        <p:nvPicPr>
          <p:cNvPr id="5" name="Picture 5" descr="Eco Schools Video - Monitoring and evaluating" title="Eco Schools Video - Monitoring and evaluating">
            <a:hlinkClick r:id="" action="ppaction://media"/>
            <a:extLst>
              <a:ext uri="{FF2B5EF4-FFF2-40B4-BE49-F238E27FC236}">
                <a16:creationId xmlns:a16="http://schemas.microsoft.com/office/drawing/2014/main" xmlns="" id="{FB154D3C-28C3-4FB6-9B97-DA386B32EED8}"/>
              </a:ext>
            </a:extLst>
          </p:cNvPr>
          <p:cNvPicPr>
            <a:picLocks noRot="1" noChangeAspect="1"/>
          </p:cNvPicPr>
          <p:nvPr>
            <a:videoFile r:link="rId1"/>
          </p:nvPr>
        </p:nvPicPr>
        <p:blipFill>
          <a:blip r:embed="rId5"/>
          <a:stretch>
            <a:fillRect/>
          </a:stretch>
        </p:blipFill>
        <p:spPr>
          <a:xfrm>
            <a:off x="7681784" y="3780396"/>
            <a:ext cx="4139514" cy="2860074"/>
          </a:xfrm>
          <a:prstGeom prst="rect">
            <a:avLst/>
          </a:prstGeom>
        </p:spPr>
      </p:pic>
      <p:pic>
        <p:nvPicPr>
          <p:cNvPr id="4" name="Picture 5" descr="Image of an example eco-board">
            <a:extLst>
              <a:ext uri="{FF2B5EF4-FFF2-40B4-BE49-F238E27FC236}">
                <a16:creationId xmlns:a16="http://schemas.microsoft.com/office/drawing/2014/main" xmlns="" id="{444A230C-5882-4F0B-A976-9A0ACAB344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60000">
            <a:off x="9122145" y="852096"/>
            <a:ext cx="2131042" cy="3261883"/>
          </a:xfrm>
          <a:prstGeom prst="rect">
            <a:avLst/>
          </a:prstGeom>
        </p:spPr>
      </p:pic>
      <p:sp>
        <p:nvSpPr>
          <p:cNvPr id="11" name="Title 1">
            <a:extLst>
              <a:ext uri="{FF2B5EF4-FFF2-40B4-BE49-F238E27FC236}">
                <a16:creationId xmlns:a16="http://schemas.microsoft.com/office/drawing/2014/main" xmlns="" id="{028C0ECA-6241-4D5D-A848-518EF407995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a:t>
            </a:r>
            <a:endParaRPr lang="en-US" b="1"/>
          </a:p>
        </p:txBody>
      </p:sp>
      <p:pic>
        <p:nvPicPr>
          <p:cNvPr id="13" name="Picture 7" descr="Eco school logo">
            <a:extLst>
              <a:ext uri="{FF2B5EF4-FFF2-40B4-BE49-F238E27FC236}">
                <a16:creationId xmlns:a16="http://schemas.microsoft.com/office/drawing/2014/main" xmlns="" id="{1D61457F-F056-4ED8-8301-D1AEA88E19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xmlns="" id="{BCCDEF53-8D16-48F1-B625-774C9075B9AC}"/>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Step6</a:t>
            </a:r>
            <a:endParaRPr lang="en-US"/>
          </a:p>
        </p:txBody>
      </p:sp>
    </p:spTree>
    <p:extLst>
      <p:ext uri="{BB962C8B-B14F-4D97-AF65-F5344CB8AC3E}">
        <p14:creationId xmlns:p14="http://schemas.microsoft.com/office/powerpoint/2010/main" val="366687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075EC-8E43-4435-9D90-294C456417DF}"/>
              </a:ext>
            </a:extLst>
          </p:cNvPr>
          <p:cNvSpPr>
            <a:spLocks noGrp="1"/>
          </p:cNvSpPr>
          <p:nvPr>
            <p:ph type="title"/>
          </p:nvPr>
        </p:nvSpPr>
        <p:spPr>
          <a:xfrm>
            <a:off x="552450" y="185208"/>
            <a:ext cx="10515600" cy="1325563"/>
          </a:xfrm>
        </p:spPr>
        <p:txBody>
          <a:bodyPr/>
          <a:lstStyle/>
          <a:p>
            <a:r>
              <a:rPr lang="en-US" b="1">
                <a:cs typeface="Calibri Light"/>
              </a:rPr>
              <a:t>Eco-Schools model  - </a:t>
            </a:r>
            <a:r>
              <a:rPr lang="en-US" b="1">
                <a:ea typeface="+mj-lt"/>
                <a:cs typeface="+mj-lt"/>
              </a:rPr>
              <a:t>7 steps</a:t>
            </a:r>
            <a:endParaRPr lang="en-US" b="1"/>
          </a:p>
        </p:txBody>
      </p:sp>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265068" y="1578490"/>
            <a:ext cx="7165546" cy="5385337"/>
          </a:xfrm>
        </p:spPr>
        <p:txBody>
          <a:bodyPr vert="horz" lIns="91440" tIns="45720" rIns="91440" bIns="45720" rtlCol="0" anchor="t">
            <a:normAutofit/>
          </a:bodyPr>
          <a:lstStyle/>
          <a:p>
            <a:r>
              <a:rPr lang="en-US">
                <a:ea typeface="+mn-lt"/>
                <a:cs typeface="+mn-lt"/>
              </a:rPr>
              <a:t>Step 7 – Eco-Code – Creating a call to action that the whole school can get behind</a:t>
            </a:r>
            <a:endParaRPr lang="en-US">
              <a:cs typeface="Calibri"/>
            </a:endParaRPr>
          </a:p>
          <a:p>
            <a:endParaRPr lang="en-US">
              <a:cs typeface="Calibri"/>
            </a:endParaRPr>
          </a:p>
          <a:p>
            <a:pPr lvl="1"/>
            <a:r>
              <a:rPr lang="en-US">
                <a:cs typeface="Calibri"/>
              </a:rPr>
              <a:t>There is an agreement statement for your school drawn up by pupils</a:t>
            </a:r>
          </a:p>
          <a:p>
            <a:pPr lvl="1"/>
            <a:endParaRPr lang="en-US">
              <a:cs typeface="Calibri"/>
            </a:endParaRPr>
          </a:p>
          <a:p>
            <a:pPr lvl="1"/>
            <a:r>
              <a:rPr lang="en-US">
                <a:cs typeface="Calibri"/>
              </a:rPr>
              <a:t>It reflects the topic actions you are working on</a:t>
            </a:r>
          </a:p>
          <a:p>
            <a:pPr lvl="1"/>
            <a:endParaRPr lang="en-US">
              <a:cs typeface="Calibri"/>
            </a:endParaRPr>
          </a:p>
          <a:p>
            <a:pPr lvl="1"/>
            <a:r>
              <a:rPr lang="en-US">
                <a:cs typeface="Calibri"/>
              </a:rPr>
              <a:t>It is displayed around school e.g. classrooms, hall and the office</a:t>
            </a:r>
          </a:p>
          <a:p>
            <a:pPr lvl="1"/>
            <a:endParaRPr lang="en-US">
              <a:cs typeface="Calibri"/>
            </a:endParaRPr>
          </a:p>
          <a:p>
            <a:pPr lvl="1"/>
            <a:r>
              <a:rPr lang="en-US">
                <a:cs typeface="Calibri"/>
              </a:rPr>
              <a:t>The majority of pupils and students understand is</a:t>
            </a:r>
          </a:p>
          <a:p>
            <a:endParaRPr lang="en-US">
              <a:cs typeface="Calibri"/>
            </a:endParaRPr>
          </a:p>
          <a:p>
            <a:pPr lvl="1"/>
            <a:endParaRPr lang="en-US">
              <a:cs typeface="Calibri"/>
            </a:endParaRPr>
          </a:p>
        </p:txBody>
      </p:sp>
      <p:sp>
        <p:nvSpPr>
          <p:cNvPr id="7" name="TextBox 6">
            <a:extLst>
              <a:ext uri="{FF2B5EF4-FFF2-40B4-BE49-F238E27FC236}">
                <a16:creationId xmlns:a16="http://schemas.microsoft.com/office/drawing/2014/main" xmlns=""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EYFS resources</a:t>
            </a:r>
            <a:endParaRPr lang="en-US"/>
          </a:p>
          <a:p>
            <a:r>
              <a:rPr lang="en-US">
                <a:hlinkClick r:id="rId4"/>
              </a:rPr>
              <a:t>Primary resources</a:t>
            </a:r>
            <a:endParaRPr lang="en-US">
              <a:cs typeface="Calibri"/>
            </a:endParaRPr>
          </a:p>
          <a:p>
            <a:r>
              <a:rPr lang="en-GB">
                <a:cs typeface="Calibri"/>
                <a:hlinkClick r:id="rId5"/>
              </a:rPr>
              <a:t>Secondary</a:t>
            </a:r>
            <a:r>
              <a:rPr lang="en-US">
                <a:cs typeface="Calibri"/>
                <a:hlinkClick r:id="rId5"/>
              </a:rPr>
              <a:t> resources</a:t>
            </a:r>
          </a:p>
          <a:p>
            <a:endParaRPr lang="en-US">
              <a:cs typeface="Calibri"/>
            </a:endParaRPr>
          </a:p>
        </p:txBody>
      </p:sp>
      <p:pic>
        <p:nvPicPr>
          <p:cNvPr id="6" name="Picture 7" descr="Eco Schools Video - Eco Code" title="Eco Schools Video - Eco Code">
            <a:hlinkClick r:id="" action="ppaction://media"/>
            <a:extLst>
              <a:ext uri="{FF2B5EF4-FFF2-40B4-BE49-F238E27FC236}">
                <a16:creationId xmlns:a16="http://schemas.microsoft.com/office/drawing/2014/main" xmlns="" id="{CC20BD44-651F-4CAF-BA43-8984F9C8A375}"/>
              </a:ext>
            </a:extLst>
          </p:cNvPr>
          <p:cNvPicPr>
            <a:picLocks noRot="1" noChangeAspect="1"/>
          </p:cNvPicPr>
          <p:nvPr>
            <a:videoFile r:link="rId1"/>
          </p:nvPr>
        </p:nvPicPr>
        <p:blipFill>
          <a:blip r:embed="rId6"/>
          <a:stretch>
            <a:fillRect/>
          </a:stretch>
        </p:blipFill>
        <p:spPr>
          <a:xfrm>
            <a:off x="8032750" y="3709458"/>
            <a:ext cx="3905250" cy="2857500"/>
          </a:xfrm>
          <a:prstGeom prst="rect">
            <a:avLst/>
          </a:prstGeom>
        </p:spPr>
      </p:pic>
      <p:pic>
        <p:nvPicPr>
          <p:cNvPr id="9" name="Picture 9" descr="Example of eco - code">
            <a:extLst>
              <a:ext uri="{FF2B5EF4-FFF2-40B4-BE49-F238E27FC236}">
                <a16:creationId xmlns:a16="http://schemas.microsoft.com/office/drawing/2014/main" xmlns="" id="{5577408F-7885-4895-8AC4-E61AC4E4A5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4066" y="1316393"/>
            <a:ext cx="1529911" cy="2211385"/>
          </a:xfrm>
          <a:prstGeom prst="rect">
            <a:avLst/>
          </a:prstGeom>
          <a:ln w="6350">
            <a:solidFill>
              <a:schemeClr val="tx1"/>
            </a:solidFill>
          </a:ln>
        </p:spPr>
      </p:pic>
      <p:pic>
        <p:nvPicPr>
          <p:cNvPr id="11" name="Picture 11" descr="Example of eco - code">
            <a:extLst>
              <a:ext uri="{FF2B5EF4-FFF2-40B4-BE49-F238E27FC236}">
                <a16:creationId xmlns:a16="http://schemas.microsoft.com/office/drawing/2014/main" xmlns="" id="{4ED29D3C-6D76-4977-991F-3079AE4393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1632" y="1325472"/>
            <a:ext cx="1445746" cy="2191628"/>
          </a:xfrm>
          <a:prstGeom prst="rect">
            <a:avLst/>
          </a:prstGeom>
          <a:ln w="6350">
            <a:solidFill>
              <a:schemeClr val="tx1"/>
            </a:solidFill>
          </a:ln>
        </p:spPr>
      </p:pic>
      <p:pic>
        <p:nvPicPr>
          <p:cNvPr id="13" name="Picture 13" descr="Example of eco - code">
            <a:extLst>
              <a:ext uri="{FF2B5EF4-FFF2-40B4-BE49-F238E27FC236}">
                <a16:creationId xmlns:a16="http://schemas.microsoft.com/office/drawing/2014/main" xmlns="" id="{B2C29E44-2A95-4A91-8D25-0B6EE23DF5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4821" y="1311097"/>
            <a:ext cx="1454611" cy="2192427"/>
          </a:xfrm>
          <a:prstGeom prst="rect">
            <a:avLst/>
          </a:prstGeom>
          <a:ln w="6350">
            <a:solidFill>
              <a:schemeClr val="tx1"/>
            </a:solidFill>
          </a:ln>
        </p:spPr>
      </p:pic>
      <p:pic>
        <p:nvPicPr>
          <p:cNvPr id="16" name="Picture 7" descr="Eco school logo">
            <a:extLst>
              <a:ext uri="{FF2B5EF4-FFF2-40B4-BE49-F238E27FC236}">
                <a16:creationId xmlns:a16="http://schemas.microsoft.com/office/drawing/2014/main" xmlns="" id="{0F54C539-B956-48F2-857E-D1E0D48DAE1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8" name="Title 1" hidden="1">
            <a:extLst>
              <a:ext uri="{FF2B5EF4-FFF2-40B4-BE49-F238E27FC236}">
                <a16:creationId xmlns:a16="http://schemas.microsoft.com/office/drawing/2014/main" xmlns="" id="{701BF5C4-965C-4AF9-AF24-3F4B58E163D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0000"/>
                </a:solidFill>
              </a:rPr>
              <a:t>Step 7</a:t>
            </a:r>
            <a:endParaRPr lang="en-US"/>
          </a:p>
        </p:txBody>
      </p:sp>
    </p:spTree>
    <p:extLst>
      <p:ext uri="{BB962C8B-B14F-4D97-AF65-F5344CB8AC3E}">
        <p14:creationId xmlns:p14="http://schemas.microsoft.com/office/powerpoint/2010/main" val="148777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075EC-8E43-4435-9D90-294C456417DF}"/>
              </a:ext>
            </a:extLst>
          </p:cNvPr>
          <p:cNvSpPr>
            <a:spLocks noGrp="1"/>
          </p:cNvSpPr>
          <p:nvPr>
            <p:ph type="title"/>
          </p:nvPr>
        </p:nvSpPr>
        <p:spPr>
          <a:xfrm>
            <a:off x="552450" y="185208"/>
            <a:ext cx="10515600" cy="1325563"/>
          </a:xfrm>
        </p:spPr>
        <p:txBody>
          <a:bodyPr/>
          <a:lstStyle/>
          <a:p>
            <a:r>
              <a:rPr lang="en-US" b="1">
                <a:cs typeface="Calibri Light"/>
              </a:rPr>
              <a:t>Eco-Schools model 10</a:t>
            </a:r>
            <a:r>
              <a:rPr lang="en-US" b="1">
                <a:ea typeface="+mj-lt"/>
                <a:cs typeface="+mj-lt"/>
              </a:rPr>
              <a:t> topics</a:t>
            </a:r>
            <a:endParaRPr lang="en-US" b="1"/>
          </a:p>
        </p:txBody>
      </p:sp>
      <p:pic>
        <p:nvPicPr>
          <p:cNvPr id="18" name="Picture 18" descr="eco topic logos">
            <a:extLst>
              <a:ext uri="{FF2B5EF4-FFF2-40B4-BE49-F238E27FC236}">
                <a16:creationId xmlns:a16="http://schemas.microsoft.com/office/drawing/2014/main" xmlns="" id="{2DB735F2-399C-4758-83AB-6D47F670306E}"/>
              </a:ext>
            </a:extLst>
          </p:cNvPr>
          <p:cNvPicPr>
            <a:picLocks noGrp="1" noChangeAspect="1"/>
          </p:cNvPicPr>
          <p:nvPr>
            <p:ph idx="1"/>
          </p:nvPr>
        </p:nvPicPr>
        <p:blipFill>
          <a:blip r:embed="rId2"/>
          <a:stretch>
            <a:fillRect/>
          </a:stretch>
        </p:blipFill>
        <p:spPr>
          <a:xfrm>
            <a:off x="321204" y="1304660"/>
            <a:ext cx="10967508" cy="4980516"/>
          </a:xfrm>
        </p:spPr>
      </p:pic>
      <p:pic>
        <p:nvPicPr>
          <p:cNvPr id="16" name="Picture 7" descr="Eco school logo">
            <a:extLst>
              <a:ext uri="{FF2B5EF4-FFF2-40B4-BE49-F238E27FC236}">
                <a16:creationId xmlns:a16="http://schemas.microsoft.com/office/drawing/2014/main" xmlns="" id="{0F54C539-B956-48F2-857E-D1E0D48DAE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10077144" y="280887"/>
            <a:ext cx="1418770" cy="1555407"/>
          </a:xfrm>
          <a:prstGeom prst="rect">
            <a:avLst/>
          </a:prstGeom>
        </p:spPr>
      </p:pic>
    </p:spTree>
    <p:extLst>
      <p:ext uri="{BB962C8B-B14F-4D97-AF65-F5344CB8AC3E}">
        <p14:creationId xmlns:p14="http://schemas.microsoft.com/office/powerpoint/2010/main" val="226480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B937F-8187-4820-AFFA-E644F6B99A55}"/>
              </a:ext>
            </a:extLst>
          </p:cNvPr>
          <p:cNvSpPr>
            <a:spLocks noGrp="1"/>
          </p:cNvSpPr>
          <p:nvPr>
            <p:ph type="title"/>
          </p:nvPr>
        </p:nvSpPr>
        <p:spPr>
          <a:xfrm>
            <a:off x="510117" y="280459"/>
            <a:ext cx="10515600" cy="1325563"/>
          </a:xfrm>
        </p:spPr>
        <p:txBody>
          <a:bodyPr/>
          <a:lstStyle/>
          <a:p>
            <a:r>
              <a:rPr lang="en-US" b="1">
                <a:cs typeface="Calibri Light"/>
              </a:rPr>
              <a:t>Key things to think about in topics</a:t>
            </a:r>
          </a:p>
        </p:txBody>
      </p:sp>
      <p:pic>
        <p:nvPicPr>
          <p:cNvPr id="10" name="Picture 10" descr="water eco- topic logo">
            <a:extLst>
              <a:ext uri="{FF2B5EF4-FFF2-40B4-BE49-F238E27FC236}">
                <a16:creationId xmlns:a16="http://schemas.microsoft.com/office/drawing/2014/main" xmlns="" id="{0FCB8407-8D80-4164-8AB8-401F6D137E1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663113" y="2494756"/>
            <a:ext cx="2345070" cy="2019610"/>
          </a:xfrm>
        </p:spPr>
      </p:pic>
      <p:pic>
        <p:nvPicPr>
          <p:cNvPr id="9" name="Picture 7" descr="energy eco topic logo">
            <a:extLst>
              <a:ext uri="{FF2B5EF4-FFF2-40B4-BE49-F238E27FC236}">
                <a16:creationId xmlns:a16="http://schemas.microsoft.com/office/drawing/2014/main" xmlns="" id="{EBCDA787-3CB8-4C46-B9CB-1D8C2C088B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29222" y="155047"/>
            <a:ext cx="2258717" cy="2347323"/>
          </a:xfrm>
          <a:prstGeom prst="rect">
            <a:avLst/>
          </a:prstGeom>
        </p:spPr>
      </p:pic>
      <p:sp>
        <p:nvSpPr>
          <p:cNvPr id="12" name="TextBox 11">
            <a:extLst>
              <a:ext uri="{FF2B5EF4-FFF2-40B4-BE49-F238E27FC236}">
                <a16:creationId xmlns:a16="http://schemas.microsoft.com/office/drawing/2014/main" xmlns="" id="{216AC0B8-B2D6-4E4E-951F-0D10B9A2873D}"/>
              </a:ext>
            </a:extLst>
          </p:cNvPr>
          <p:cNvSpPr txBox="1"/>
          <p:nvPr/>
        </p:nvSpPr>
        <p:spPr>
          <a:xfrm>
            <a:off x="543983" y="1485900"/>
            <a:ext cx="904028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800"/>
              <a:t>Whole school opportunities</a:t>
            </a:r>
            <a:endParaRPr lang="en-US" sz="2800">
              <a:cs typeface="Calibri"/>
            </a:endParaRPr>
          </a:p>
          <a:p>
            <a:pPr marL="285750" indent="-285750">
              <a:lnSpc>
                <a:spcPct val="150000"/>
              </a:lnSpc>
              <a:buFont typeface="Arial"/>
              <a:buChar char="•"/>
            </a:pPr>
            <a:r>
              <a:rPr lang="en-US" sz="2800">
                <a:cs typeface="Calibri"/>
              </a:rPr>
              <a:t>Informing everyone about the work</a:t>
            </a:r>
          </a:p>
          <a:p>
            <a:pPr marL="285750" indent="-285750">
              <a:lnSpc>
                <a:spcPct val="150000"/>
              </a:lnSpc>
              <a:buFont typeface="Arial"/>
              <a:buChar char="•"/>
            </a:pPr>
            <a:r>
              <a:rPr lang="en-US" sz="2800">
                <a:cs typeface="Calibri"/>
              </a:rPr>
              <a:t>Links to curriculum areas e.g. Science (energy/renewable), geography (sustainable development), math (data handling)</a:t>
            </a:r>
          </a:p>
          <a:p>
            <a:pPr marL="285750" indent="-285750">
              <a:lnSpc>
                <a:spcPct val="150000"/>
              </a:lnSpc>
              <a:buFont typeface="Arial"/>
              <a:buChar char="•"/>
            </a:pPr>
            <a:r>
              <a:rPr lang="en-US" sz="2800">
                <a:cs typeface="Calibri"/>
              </a:rPr>
              <a:t>Monitor impact of actions – hopefully,</a:t>
            </a:r>
            <a:r>
              <a:rPr lang="en-US" sz="2800" i="1">
                <a:cs typeface="Calibri"/>
              </a:rPr>
              <a:t> energy and water savings (but not always!)</a:t>
            </a:r>
          </a:p>
          <a:p>
            <a:pPr marL="285750" indent="-285750">
              <a:lnSpc>
                <a:spcPct val="150000"/>
              </a:lnSpc>
              <a:buFont typeface="Arial"/>
              <a:buChar char="•"/>
            </a:pPr>
            <a:r>
              <a:rPr lang="en-US" sz="2800">
                <a:cs typeface="Calibri"/>
              </a:rPr>
              <a:t>Reflected in your Eco-code </a:t>
            </a:r>
          </a:p>
          <a:p>
            <a:pPr marL="285750" indent="-285750">
              <a:buFont typeface="Arial"/>
              <a:buChar char="•"/>
            </a:pPr>
            <a:endParaRPr lang="en-US" sz="2800">
              <a:cs typeface="Calibri"/>
            </a:endParaRPr>
          </a:p>
        </p:txBody>
      </p:sp>
    </p:spTree>
    <p:extLst>
      <p:ext uri="{BB962C8B-B14F-4D97-AF65-F5344CB8AC3E}">
        <p14:creationId xmlns:p14="http://schemas.microsoft.com/office/powerpoint/2010/main" val="187254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xmlns="" id="{B05E4F47-B148-49E0-B472-BBF1493155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7A2CE8EB-F719-4F84-9E91-F538438CAC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F7253912-4E28-4AD5-8556-AB5B794A6124}"/>
              </a:ext>
            </a:extLst>
          </p:cNvPr>
          <p:cNvSpPr>
            <a:spLocks noGrp="1"/>
          </p:cNvSpPr>
          <p:nvPr>
            <p:ph type="title"/>
          </p:nvPr>
        </p:nvSpPr>
        <p:spPr>
          <a:xfrm>
            <a:off x="332417" y="158186"/>
            <a:ext cx="4766330" cy="1454051"/>
          </a:xfrm>
        </p:spPr>
        <p:txBody>
          <a:bodyPr>
            <a:normAutofit/>
          </a:bodyPr>
          <a:lstStyle/>
          <a:p>
            <a:r>
              <a:rPr lang="en-GB" sz="3600" b="1">
                <a:solidFill>
                  <a:srgbClr val="000000"/>
                </a:solidFill>
              </a:rPr>
              <a:t>Energy projects </a:t>
            </a:r>
            <a:endParaRPr lang="en-GB" sz="3600" b="1">
              <a:solidFill>
                <a:srgbClr val="000000"/>
              </a:solidFill>
              <a:cs typeface="Calibri Light"/>
            </a:endParaRPr>
          </a:p>
        </p:txBody>
      </p:sp>
      <p:sp>
        <p:nvSpPr>
          <p:cNvPr id="3" name="Content Placeholder 2">
            <a:extLst>
              <a:ext uri="{FF2B5EF4-FFF2-40B4-BE49-F238E27FC236}">
                <a16:creationId xmlns:a16="http://schemas.microsoft.com/office/drawing/2014/main" xmlns="" id="{24E98E51-A193-4087-9499-CF2F2B23E83F}"/>
              </a:ext>
            </a:extLst>
          </p:cNvPr>
          <p:cNvSpPr>
            <a:spLocks noGrp="1"/>
          </p:cNvSpPr>
          <p:nvPr>
            <p:ph idx="1"/>
          </p:nvPr>
        </p:nvSpPr>
        <p:spPr>
          <a:xfrm>
            <a:off x="452980" y="1523468"/>
            <a:ext cx="5117641" cy="5052767"/>
          </a:xfrm>
        </p:spPr>
        <p:txBody>
          <a:bodyPr vert="horz" lIns="91440" tIns="45720" rIns="91440" bIns="45720" rtlCol="0" anchor="t">
            <a:normAutofit lnSpcReduction="10000"/>
          </a:bodyPr>
          <a:lstStyle/>
          <a:p>
            <a:r>
              <a:rPr lang="en-GB" sz="2000">
                <a:solidFill>
                  <a:srgbClr val="000000"/>
                </a:solidFill>
              </a:rPr>
              <a:t>BESS Energy</a:t>
            </a:r>
            <a:endParaRPr lang="en-GB" sz="2000">
              <a:solidFill>
                <a:srgbClr val="000000"/>
              </a:solidFill>
              <a:cs typeface="Calibri"/>
            </a:endParaRPr>
          </a:p>
          <a:p>
            <a:r>
              <a:rPr lang="en-GB" sz="2000">
                <a:solidFill>
                  <a:srgbClr val="000000"/>
                </a:solidFill>
              </a:rPr>
              <a:t>Carbon Literacy </a:t>
            </a:r>
            <a:endParaRPr lang="en-GB" sz="2000">
              <a:solidFill>
                <a:srgbClr val="000000"/>
              </a:solidFill>
              <a:cs typeface="Calibri"/>
            </a:endParaRPr>
          </a:p>
          <a:p>
            <a:r>
              <a:rPr lang="en-GB" sz="2000">
                <a:solidFill>
                  <a:srgbClr val="000000"/>
                </a:solidFill>
              </a:rPr>
              <a:t>Energy champions – job descriptions and spot checking </a:t>
            </a:r>
            <a:endParaRPr lang="en-GB" sz="2000">
              <a:solidFill>
                <a:srgbClr val="000000"/>
              </a:solidFill>
              <a:cs typeface="Calibri"/>
            </a:endParaRPr>
          </a:p>
          <a:p>
            <a:r>
              <a:rPr lang="en-GB" sz="2000">
                <a:solidFill>
                  <a:srgbClr val="000000"/>
                </a:solidFill>
              </a:rPr>
              <a:t>Energy monitoring – </a:t>
            </a:r>
            <a:r>
              <a:rPr lang="en-GB" sz="2000" err="1">
                <a:solidFill>
                  <a:srgbClr val="000000"/>
                </a:solidFill>
              </a:rPr>
              <a:t>DynamatLite</a:t>
            </a:r>
            <a:r>
              <a:rPr lang="en-GB" sz="2000">
                <a:solidFill>
                  <a:srgbClr val="000000"/>
                </a:solidFill>
              </a:rPr>
              <a:t> access</a:t>
            </a:r>
            <a:endParaRPr lang="en-GB" sz="2000">
              <a:solidFill>
                <a:srgbClr val="000000"/>
              </a:solidFill>
              <a:cs typeface="Calibri"/>
            </a:endParaRPr>
          </a:p>
          <a:p>
            <a:r>
              <a:rPr lang="en-GB" sz="2000">
                <a:solidFill>
                  <a:srgbClr val="000000"/>
                </a:solidFill>
              </a:rPr>
              <a:t>Ashden LESS CO2</a:t>
            </a:r>
            <a:endParaRPr lang="en-GB" sz="2000">
              <a:solidFill>
                <a:srgbClr val="000000"/>
              </a:solidFill>
              <a:cs typeface="Calibri"/>
            </a:endParaRPr>
          </a:p>
          <a:p>
            <a:r>
              <a:rPr lang="en-GB" sz="2000">
                <a:solidFill>
                  <a:srgbClr val="000000"/>
                </a:solidFill>
              </a:rPr>
              <a:t>Schools Climate Emergency Fund</a:t>
            </a:r>
            <a:endParaRPr lang="en-GB" sz="2000">
              <a:solidFill>
                <a:srgbClr val="000000"/>
              </a:solidFill>
              <a:cs typeface="Calibri"/>
            </a:endParaRPr>
          </a:p>
          <a:p>
            <a:r>
              <a:rPr lang="en-GB" sz="2000">
                <a:solidFill>
                  <a:srgbClr val="000000"/>
                </a:solidFill>
              </a:rPr>
              <a:t>Renewable Energy project – solar panels </a:t>
            </a:r>
            <a:endParaRPr lang="en-GB" sz="2000">
              <a:solidFill>
                <a:srgbClr val="000000"/>
              </a:solidFill>
              <a:cs typeface="Calibri"/>
            </a:endParaRPr>
          </a:p>
          <a:p>
            <a:r>
              <a:rPr lang="en-GB" sz="2000">
                <a:solidFill>
                  <a:srgbClr val="000000"/>
                </a:solidFill>
              </a:rPr>
              <a:t>Salix Finance </a:t>
            </a:r>
            <a:endParaRPr lang="en-GB" sz="2000">
              <a:solidFill>
                <a:srgbClr val="000000"/>
              </a:solidFill>
              <a:cs typeface="Calibri"/>
            </a:endParaRPr>
          </a:p>
          <a:p>
            <a:r>
              <a:rPr lang="en-GB" sz="2000">
                <a:solidFill>
                  <a:srgbClr val="000000"/>
                </a:solidFill>
              </a:rPr>
              <a:t>Practical Action</a:t>
            </a:r>
            <a:endParaRPr lang="en-GB" sz="2000">
              <a:solidFill>
                <a:srgbClr val="000000"/>
              </a:solidFill>
              <a:cs typeface="Calibri"/>
            </a:endParaRPr>
          </a:p>
          <a:p>
            <a:r>
              <a:rPr lang="en-GB" sz="2000">
                <a:solidFill>
                  <a:srgbClr val="000000"/>
                </a:solidFill>
              </a:rPr>
              <a:t>#EcoSchoolsatHome</a:t>
            </a:r>
            <a:endParaRPr lang="en-GB" sz="2000">
              <a:solidFill>
                <a:srgbClr val="000000"/>
              </a:solidFill>
              <a:cs typeface="Calibri"/>
            </a:endParaRPr>
          </a:p>
          <a:p>
            <a:r>
              <a:rPr lang="en-GB" sz="2000">
                <a:solidFill>
                  <a:srgbClr val="000000"/>
                </a:solidFill>
                <a:cs typeface="Calibri"/>
              </a:rPr>
              <a:t>Earth hour</a:t>
            </a:r>
          </a:p>
          <a:p>
            <a:r>
              <a:rPr lang="en-GB" sz="2000">
                <a:solidFill>
                  <a:srgbClr val="000000"/>
                </a:solidFill>
                <a:cs typeface="Calibri"/>
              </a:rPr>
              <a:t>Climate Emergency Declaration</a:t>
            </a:r>
            <a:endParaRPr lang="en-GB" sz="1100">
              <a:solidFill>
                <a:srgbClr val="000000"/>
              </a:solidFill>
              <a:cs typeface="Calibri"/>
            </a:endParaRPr>
          </a:p>
        </p:txBody>
      </p:sp>
      <p:sp>
        <p:nvSpPr>
          <p:cNvPr id="16" name="Freeform 50">
            <a:extLst>
              <a:ext uri="{FF2B5EF4-FFF2-40B4-BE49-F238E27FC236}">
                <a16:creationId xmlns:a16="http://schemas.microsoft.com/office/drawing/2014/main" xmlns="" id="{684BF3E1-C321-4F38-85CF-FEBBEEC15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Example of eco - code">
            <a:extLst>
              <a:ext uri="{FF2B5EF4-FFF2-40B4-BE49-F238E27FC236}">
                <a16:creationId xmlns:a16="http://schemas.microsoft.com/office/drawing/2014/main" xmlns="" id="{346C9EFB-0F7A-4754-B400-AD701E37F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40546" y="1830013"/>
            <a:ext cx="3214156" cy="3330211"/>
          </a:xfrm>
          <a:prstGeom prst="rect">
            <a:avLst/>
          </a:prstGeom>
        </p:spPr>
      </p:pic>
    </p:spTree>
    <p:extLst>
      <p:ext uri="{BB962C8B-B14F-4D97-AF65-F5344CB8AC3E}">
        <p14:creationId xmlns:p14="http://schemas.microsoft.com/office/powerpoint/2010/main" val="136226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F8C29-53FE-441F-ABD8-67FCAAEC18AC}"/>
              </a:ext>
            </a:extLst>
          </p:cNvPr>
          <p:cNvSpPr>
            <a:spLocks noGrp="1"/>
          </p:cNvSpPr>
          <p:nvPr>
            <p:ph type="title"/>
          </p:nvPr>
        </p:nvSpPr>
        <p:spPr>
          <a:xfrm>
            <a:off x="349739" y="365125"/>
            <a:ext cx="7301523" cy="1345101"/>
          </a:xfrm>
        </p:spPr>
        <p:txBody>
          <a:bodyPr/>
          <a:lstStyle/>
          <a:p>
            <a:r>
              <a:rPr lang="en-US" b="1">
                <a:cs typeface="Calibri Light"/>
              </a:rPr>
              <a:t>Built Environment School Service (BESS) Energy</a:t>
            </a:r>
            <a:endParaRPr lang="en-US" b="1"/>
          </a:p>
        </p:txBody>
      </p:sp>
      <p:sp>
        <p:nvSpPr>
          <p:cNvPr id="5" name="TextBox 4">
            <a:extLst>
              <a:ext uri="{FF2B5EF4-FFF2-40B4-BE49-F238E27FC236}">
                <a16:creationId xmlns:a16="http://schemas.microsoft.com/office/drawing/2014/main" xmlns="" id="{392587AA-E5AE-4FD4-8D6A-4875A66918D5}"/>
              </a:ext>
            </a:extLst>
          </p:cNvPr>
          <p:cNvSpPr txBox="1"/>
          <p:nvPr/>
        </p:nvSpPr>
        <p:spPr>
          <a:xfrm>
            <a:off x="383372" y="1993552"/>
            <a:ext cx="6792454" cy="6047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ea typeface="+mn-lt"/>
                <a:cs typeface="+mn-lt"/>
              </a:rPr>
              <a:t>Energy and water is one of the biggest spends for schools after staffing</a:t>
            </a:r>
            <a:endParaRPr lang="en-US">
              <a:ea typeface="+mn-lt"/>
              <a:cs typeface="+mn-lt"/>
            </a:endParaRPr>
          </a:p>
          <a:p>
            <a:pPr marL="285750" indent="-285750">
              <a:buFont typeface="Arial"/>
              <a:buChar char="•"/>
            </a:pPr>
            <a:endParaRPr lang="en-GB">
              <a:ea typeface="+mn-lt"/>
              <a:cs typeface="+mn-lt"/>
            </a:endParaRPr>
          </a:p>
          <a:p>
            <a:pPr marL="285750" indent="-285750">
              <a:buFont typeface="Arial"/>
              <a:buChar char="•"/>
            </a:pPr>
            <a:r>
              <a:rPr lang="en-GB">
                <a:cs typeface="Calibri"/>
              </a:rPr>
              <a:t>Annual service provided to Leicester City Schools (currently subscribing to the main BESS offer)</a:t>
            </a:r>
          </a:p>
          <a:p>
            <a:pPr marL="285750" indent="-285750">
              <a:buFont typeface="Arial"/>
              <a:buChar char="•"/>
            </a:pPr>
            <a:endParaRPr lang="en-GB">
              <a:cs typeface="Calibri"/>
            </a:endParaRPr>
          </a:p>
          <a:p>
            <a:pPr marL="742950" lvl="1" indent="-285750">
              <a:lnSpc>
                <a:spcPct val="150000"/>
              </a:lnSpc>
              <a:buFont typeface="Arial"/>
              <a:buChar char="•"/>
            </a:pPr>
            <a:r>
              <a:rPr lang="en-GB">
                <a:cs typeface="Calibri"/>
              </a:rPr>
              <a:t>Online monitoring (half hourly – gas, water, electricity and district heat)</a:t>
            </a:r>
          </a:p>
          <a:p>
            <a:pPr marL="742950" lvl="1" indent="-285750">
              <a:lnSpc>
                <a:spcPct val="150000"/>
              </a:lnSpc>
              <a:buFont typeface="Arial"/>
              <a:buChar char="•"/>
            </a:pPr>
            <a:r>
              <a:rPr lang="en-GB">
                <a:cs typeface="Calibri"/>
              </a:rPr>
              <a:t>Bureau service for leakage and excess use</a:t>
            </a:r>
          </a:p>
          <a:p>
            <a:pPr marL="742950" lvl="1" indent="-285750">
              <a:lnSpc>
                <a:spcPct val="150000"/>
              </a:lnSpc>
              <a:buFont typeface="Arial"/>
              <a:buChar char="•"/>
            </a:pPr>
            <a:r>
              <a:rPr lang="en-GB">
                <a:cs typeface="Calibri"/>
              </a:rPr>
              <a:t>Annual energy and carbon report</a:t>
            </a:r>
          </a:p>
          <a:p>
            <a:pPr marL="742950" lvl="1" indent="-285750">
              <a:lnSpc>
                <a:spcPct val="150000"/>
              </a:lnSpc>
              <a:buFont typeface="Arial"/>
              <a:buChar char="•"/>
            </a:pPr>
            <a:r>
              <a:rPr lang="en-GB">
                <a:cs typeface="Calibri"/>
              </a:rPr>
              <a:t>Training and individual online support </a:t>
            </a:r>
          </a:p>
          <a:p>
            <a:pPr marL="742950" lvl="1" indent="-285750">
              <a:lnSpc>
                <a:spcPct val="150000"/>
              </a:lnSpc>
              <a:buFont typeface="Arial"/>
              <a:buChar char="•"/>
            </a:pPr>
            <a:r>
              <a:rPr lang="en-GB">
                <a:cs typeface="Calibri"/>
              </a:rPr>
              <a:t>One to one support delivered in school including education offer delivered by qualified teacher</a:t>
            </a:r>
          </a:p>
          <a:p>
            <a:pPr marL="742950" lvl="1" indent="-285750">
              <a:buFont typeface="Arial"/>
              <a:buChar char="•"/>
            </a:pPr>
            <a:endParaRPr lang="en-GB">
              <a:cs typeface="Calibri"/>
            </a:endParaRPr>
          </a:p>
          <a:p>
            <a:pPr marL="285750" indent="-285750">
              <a:buFont typeface="Arial"/>
              <a:buChar char="•"/>
            </a:pPr>
            <a:endParaRPr lang="en-GB">
              <a:cs typeface="Calibri"/>
            </a:endParaRPr>
          </a:p>
          <a:p>
            <a:pPr marL="285750" indent="-285750">
              <a:buFont typeface="Arial"/>
              <a:buChar char="•"/>
            </a:pPr>
            <a:endParaRPr lang="en-GB">
              <a:cs typeface="Calibri"/>
            </a:endParaRPr>
          </a:p>
          <a:p>
            <a:pPr marL="285750" indent="-285750">
              <a:buFont typeface="Arial"/>
              <a:buChar char="•"/>
            </a:pPr>
            <a:endParaRPr lang="en-GB">
              <a:cs typeface="Calibri"/>
            </a:endParaRPr>
          </a:p>
          <a:p>
            <a:pPr marL="285750" indent="-285750">
              <a:buFont typeface="Arial"/>
              <a:buChar char="•"/>
            </a:pPr>
            <a:endParaRPr lang="en-US">
              <a:cs typeface="Calibri"/>
            </a:endParaRPr>
          </a:p>
        </p:txBody>
      </p:sp>
      <p:pic>
        <p:nvPicPr>
          <p:cNvPr id="4" name="Picture 5" descr="BESS energy flyer">
            <a:extLst>
              <a:ext uri="{FF2B5EF4-FFF2-40B4-BE49-F238E27FC236}">
                <a16:creationId xmlns:a16="http://schemas.microsoft.com/office/drawing/2014/main" xmlns="" id="{A29FF3D5-847C-4766-A359-A2D218340D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45400" y="194147"/>
            <a:ext cx="4364892" cy="6264551"/>
          </a:xfrm>
          <a:prstGeom prst="rect">
            <a:avLst/>
          </a:prstGeom>
          <a:ln w="6350">
            <a:solidFill>
              <a:schemeClr val="tx1"/>
            </a:solidFill>
          </a:ln>
        </p:spPr>
      </p:pic>
    </p:spTree>
    <p:extLst>
      <p:ext uri="{BB962C8B-B14F-4D97-AF65-F5344CB8AC3E}">
        <p14:creationId xmlns:p14="http://schemas.microsoft.com/office/powerpoint/2010/main" val="229304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5568680-1F6E-4073-8B45-306811ED2065}"/>
              </a:ext>
            </a:extLst>
          </p:cNvPr>
          <p:cNvSpPr>
            <a:spLocks noGrp="1"/>
          </p:cNvSpPr>
          <p:nvPr>
            <p:ph type="title"/>
          </p:nvPr>
        </p:nvSpPr>
        <p:spPr>
          <a:xfrm>
            <a:off x="640079" y="2053641"/>
            <a:ext cx="3669161" cy="2760098"/>
          </a:xfrm>
        </p:spPr>
        <p:txBody>
          <a:bodyPr>
            <a:normAutofit/>
          </a:bodyPr>
          <a:lstStyle/>
          <a:p>
            <a:r>
              <a:rPr lang="en-GB" sz="4100">
                <a:solidFill>
                  <a:srgbClr val="FFFFFF"/>
                </a:solidFill>
              </a:rPr>
              <a:t>#EcoTeachMeet Webinar Series </a:t>
            </a:r>
          </a:p>
        </p:txBody>
      </p:sp>
      <p:sp>
        <p:nvSpPr>
          <p:cNvPr id="3" name="Content Placeholder 2">
            <a:extLst>
              <a:ext uri="{FF2B5EF4-FFF2-40B4-BE49-F238E27FC236}">
                <a16:creationId xmlns:a16="http://schemas.microsoft.com/office/drawing/2014/main" xmlns="" id="{DD2D824A-FFCF-4A60-8009-B0A78D08C93B}"/>
              </a:ext>
            </a:extLst>
          </p:cNvPr>
          <p:cNvSpPr>
            <a:spLocks noGrp="1"/>
          </p:cNvSpPr>
          <p:nvPr>
            <p:ph idx="1"/>
          </p:nvPr>
        </p:nvSpPr>
        <p:spPr>
          <a:xfrm>
            <a:off x="6090574" y="801866"/>
            <a:ext cx="5306084" cy="5230634"/>
          </a:xfrm>
        </p:spPr>
        <p:txBody>
          <a:bodyPr anchor="ctr">
            <a:normAutofit/>
          </a:bodyPr>
          <a:lstStyle/>
          <a:p>
            <a:r>
              <a:rPr lang="en-GB" sz="3000">
                <a:solidFill>
                  <a:srgbClr val="000000"/>
                </a:solidFill>
              </a:rPr>
              <a:t>Overview of #EcoTeach format and dates/times of webinars</a:t>
            </a:r>
            <a:endParaRPr lang="en-GB" sz="3000">
              <a:solidFill>
                <a:srgbClr val="000000"/>
              </a:solidFill>
              <a:cs typeface="Calibri"/>
            </a:endParaRPr>
          </a:p>
          <a:p>
            <a:r>
              <a:rPr lang="en-GB" sz="3000">
                <a:solidFill>
                  <a:srgbClr val="000000"/>
                </a:solidFill>
              </a:rPr>
              <a:t>What Environmental Education Leicester is</a:t>
            </a:r>
            <a:endParaRPr lang="en-GB" sz="3000">
              <a:solidFill>
                <a:srgbClr val="000000"/>
              </a:solidFill>
              <a:cs typeface="Calibri"/>
            </a:endParaRPr>
          </a:p>
          <a:p>
            <a:r>
              <a:rPr lang="en-GB" sz="3000">
                <a:solidFill>
                  <a:srgbClr val="000000"/>
                </a:solidFill>
              </a:rPr>
              <a:t>Eco-Schools – and how it fits into the big picture</a:t>
            </a:r>
            <a:endParaRPr lang="en-GB" sz="3000">
              <a:solidFill>
                <a:srgbClr val="000000"/>
              </a:solidFill>
              <a:cs typeface="Calibri"/>
            </a:endParaRPr>
          </a:p>
          <a:p>
            <a:r>
              <a:rPr lang="en-GB" sz="3000">
                <a:solidFill>
                  <a:srgbClr val="000000"/>
                </a:solidFill>
              </a:rPr>
              <a:t>Energy projects </a:t>
            </a:r>
            <a:endParaRPr lang="en-GB" sz="3000">
              <a:solidFill>
                <a:srgbClr val="000000"/>
              </a:solidFill>
              <a:cs typeface="Calibri"/>
            </a:endParaRPr>
          </a:p>
          <a:p>
            <a:r>
              <a:rPr lang="en-GB" sz="3000">
                <a:solidFill>
                  <a:srgbClr val="000000"/>
                </a:solidFill>
              </a:rPr>
              <a:t>Water projects</a:t>
            </a:r>
            <a:endParaRPr lang="en-GB" sz="3000">
              <a:solidFill>
                <a:srgbClr val="000000"/>
              </a:solidFill>
              <a:cs typeface="Calibri"/>
            </a:endParaRPr>
          </a:p>
          <a:p>
            <a:r>
              <a:rPr lang="en-GB" sz="3000">
                <a:solidFill>
                  <a:srgbClr val="000000"/>
                </a:solidFill>
              </a:rPr>
              <a:t>Q &amp; As</a:t>
            </a:r>
            <a:endParaRPr lang="en-GB" sz="3000">
              <a:solidFill>
                <a:srgbClr val="000000"/>
              </a:solidFill>
              <a:cs typeface="Calibri"/>
            </a:endParaRPr>
          </a:p>
          <a:p>
            <a:r>
              <a:rPr lang="en-GB" sz="3000">
                <a:solidFill>
                  <a:srgbClr val="000000"/>
                </a:solidFill>
              </a:rPr>
              <a:t>Other opportunities coming up</a:t>
            </a:r>
            <a:r>
              <a:rPr lang="en-GB" sz="2400">
                <a:solidFill>
                  <a:srgbClr val="000000"/>
                </a:solidFill>
              </a:rPr>
              <a:t> </a:t>
            </a:r>
            <a:endParaRPr lang="en-GB" sz="2400">
              <a:solidFill>
                <a:srgbClr val="000000"/>
              </a:solidFill>
              <a:cs typeface="Calibri"/>
            </a:endParaRPr>
          </a:p>
        </p:txBody>
      </p:sp>
    </p:spTree>
    <p:extLst>
      <p:ext uri="{BB962C8B-B14F-4D97-AF65-F5344CB8AC3E}">
        <p14:creationId xmlns:p14="http://schemas.microsoft.com/office/powerpoint/2010/main" val="10602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F8C29-53FE-441F-ABD8-67FCAAEC18AC}"/>
              </a:ext>
            </a:extLst>
          </p:cNvPr>
          <p:cNvSpPr>
            <a:spLocks noGrp="1"/>
          </p:cNvSpPr>
          <p:nvPr>
            <p:ph type="title"/>
          </p:nvPr>
        </p:nvSpPr>
        <p:spPr>
          <a:xfrm>
            <a:off x="232508" y="208817"/>
            <a:ext cx="7301523" cy="1345101"/>
          </a:xfrm>
        </p:spPr>
        <p:txBody>
          <a:bodyPr/>
          <a:lstStyle/>
          <a:p>
            <a:r>
              <a:rPr lang="en-US" b="1">
                <a:cs typeface="Calibri Light"/>
              </a:rPr>
              <a:t>Carbon Reports for Schools</a:t>
            </a:r>
          </a:p>
        </p:txBody>
      </p:sp>
      <p:pic>
        <p:nvPicPr>
          <p:cNvPr id="3" name="Picture 5" descr="Screen grab showing the carbon report of a school in the BESS Energy programme">
            <a:extLst>
              <a:ext uri="{FF2B5EF4-FFF2-40B4-BE49-F238E27FC236}">
                <a16:creationId xmlns:a16="http://schemas.microsoft.com/office/drawing/2014/main" xmlns="" id="{46CC8C0E-3DA4-437B-90DB-2D0CAF76B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021" y="1237975"/>
            <a:ext cx="11506199" cy="5339989"/>
          </a:xfrm>
          <a:prstGeom prst="rect">
            <a:avLst/>
          </a:prstGeom>
        </p:spPr>
      </p:pic>
    </p:spTree>
    <p:extLst>
      <p:ext uri="{BB962C8B-B14F-4D97-AF65-F5344CB8AC3E}">
        <p14:creationId xmlns:p14="http://schemas.microsoft.com/office/powerpoint/2010/main" val="377522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43E82-F3AC-40D6-AAA3-30F82DB08DAB}"/>
              </a:ext>
            </a:extLst>
          </p:cNvPr>
          <p:cNvSpPr>
            <a:spLocks noGrp="1"/>
          </p:cNvSpPr>
          <p:nvPr>
            <p:ph type="title"/>
          </p:nvPr>
        </p:nvSpPr>
        <p:spPr/>
        <p:txBody>
          <a:bodyPr/>
          <a:lstStyle/>
          <a:p>
            <a:r>
              <a:rPr lang="en-US">
                <a:solidFill>
                  <a:srgbClr val="FFFFFF"/>
                </a:solidFill>
                <a:cs typeface="Calibri Light"/>
              </a:rPr>
              <a:t>Carbon reports for schools 2</a:t>
            </a:r>
            <a:endParaRPr lang="en-US">
              <a:solidFill>
                <a:srgbClr val="FFFFFF"/>
              </a:solidFill>
            </a:endParaRPr>
          </a:p>
        </p:txBody>
      </p:sp>
      <p:pic>
        <p:nvPicPr>
          <p:cNvPr id="3" name="Picture 3" descr="Screen grab showing the carbon report of a school in the BESS Energy programme">
            <a:extLst>
              <a:ext uri="{FF2B5EF4-FFF2-40B4-BE49-F238E27FC236}">
                <a16:creationId xmlns:a16="http://schemas.microsoft.com/office/drawing/2014/main" xmlns="" id="{E154D21C-D5CD-463D-A6EE-45A42803C5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982" y="807336"/>
            <a:ext cx="11467123" cy="5236692"/>
          </a:xfrm>
          <a:prstGeom prst="rect">
            <a:avLst/>
          </a:prstGeom>
        </p:spPr>
      </p:pic>
    </p:spTree>
    <p:extLst>
      <p:ext uri="{BB962C8B-B14F-4D97-AF65-F5344CB8AC3E}">
        <p14:creationId xmlns:p14="http://schemas.microsoft.com/office/powerpoint/2010/main" val="406570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13B04-515A-456C-830A-4183C787FA55}"/>
              </a:ext>
            </a:extLst>
          </p:cNvPr>
          <p:cNvSpPr>
            <a:spLocks noGrp="1"/>
          </p:cNvSpPr>
          <p:nvPr>
            <p:ph type="title"/>
          </p:nvPr>
        </p:nvSpPr>
        <p:spPr>
          <a:xfrm>
            <a:off x="281354" y="316279"/>
            <a:ext cx="10515600" cy="1325563"/>
          </a:xfrm>
        </p:spPr>
        <p:txBody>
          <a:bodyPr/>
          <a:lstStyle/>
          <a:p>
            <a:r>
              <a:rPr lang="en-GB" b="1">
                <a:ea typeface="+mj-lt"/>
                <a:cs typeface="+mj-lt"/>
              </a:rPr>
              <a:t>Energy monitoring – </a:t>
            </a:r>
            <a:r>
              <a:rPr lang="en-GB" b="1">
                <a:ea typeface="+mj-lt"/>
                <a:cs typeface="+mj-lt"/>
                <a:hlinkClick r:id="rId2"/>
              </a:rPr>
              <a:t>DynamatLite</a:t>
            </a:r>
            <a:endParaRPr lang="en-US" b="1" err="1">
              <a:ea typeface="+mj-lt"/>
              <a:cs typeface="+mj-lt"/>
            </a:endParaRPr>
          </a:p>
          <a:p>
            <a:endParaRPr lang="en-US">
              <a:cs typeface="Calibri Light"/>
            </a:endParaRPr>
          </a:p>
        </p:txBody>
      </p:sp>
      <p:pic>
        <p:nvPicPr>
          <p:cNvPr id="4" name="Picture 4" descr="Graph from dynamatlite showing electricity consumption">
            <a:extLst>
              <a:ext uri="{FF2B5EF4-FFF2-40B4-BE49-F238E27FC236}">
                <a16:creationId xmlns:a16="http://schemas.microsoft.com/office/drawing/2014/main" xmlns="" id="{14936C13-6F5A-4119-8F8C-E2485B1D5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79" y="1120487"/>
            <a:ext cx="3257836" cy="2329001"/>
          </a:xfrm>
          <a:prstGeom prst="rect">
            <a:avLst/>
          </a:prstGeom>
        </p:spPr>
      </p:pic>
      <p:sp>
        <p:nvSpPr>
          <p:cNvPr id="6" name="TextBox 5">
            <a:extLst>
              <a:ext uri="{FF2B5EF4-FFF2-40B4-BE49-F238E27FC236}">
                <a16:creationId xmlns:a16="http://schemas.microsoft.com/office/drawing/2014/main" xmlns="" id="{BD7A1B27-CA12-443B-95BB-464AABC0677F}"/>
              </a:ext>
            </a:extLst>
          </p:cNvPr>
          <p:cNvSpPr txBox="1"/>
          <p:nvPr/>
        </p:nvSpPr>
        <p:spPr>
          <a:xfrm>
            <a:off x="5797358" y="1290054"/>
            <a:ext cx="6463248" cy="25657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t>DynamatLite</a:t>
            </a:r>
            <a:r>
              <a:rPr lang="en-US"/>
              <a:t> is on online web interface which provides individual site information</a:t>
            </a:r>
            <a:endParaRPr lang="en-US">
              <a:cs typeface="Calibri" panose="020F0502020204030204"/>
            </a:endParaRPr>
          </a:p>
          <a:p>
            <a:pPr marL="285750" indent="-285750">
              <a:buFont typeface="Arial"/>
              <a:buChar char="•"/>
            </a:pPr>
            <a:endParaRPr lang="en-US">
              <a:cs typeface="Calibri" panose="020F0502020204030204"/>
            </a:endParaRPr>
          </a:p>
          <a:p>
            <a:pPr marL="285750" indent="-285750">
              <a:buFont typeface="Arial"/>
              <a:buChar char="•"/>
            </a:pPr>
            <a:r>
              <a:rPr lang="en-US"/>
              <a:t>Monitors gas, electricity, district heat and water consumption and cost</a:t>
            </a:r>
            <a:endParaRPr lang="en-US">
              <a:cs typeface="Calibri" panose="020F0502020204030204"/>
            </a:endParaRPr>
          </a:p>
          <a:p>
            <a:pPr marL="285750" indent="-285750">
              <a:buFont typeface="Arial"/>
              <a:buChar char="•"/>
            </a:pPr>
            <a:endParaRPr lang="en-US"/>
          </a:p>
          <a:p>
            <a:pPr marL="285750" indent="-285750">
              <a:buFont typeface="Arial"/>
              <a:buChar char="•"/>
            </a:pPr>
            <a:r>
              <a:rPr lang="en-US"/>
              <a:t>Can be viewed in hourly, daily, weekly, monthly and annually graphs (and downloaded) </a:t>
            </a:r>
            <a:endParaRPr lang="en-US">
              <a:cs typeface="Calibri" panose="020F0502020204030204"/>
            </a:endParaRPr>
          </a:p>
          <a:p>
            <a:pPr marL="285750" indent="-285750">
              <a:buFont typeface="Arial"/>
              <a:buChar char="•"/>
            </a:pPr>
            <a:endParaRPr lang="en-US"/>
          </a:p>
        </p:txBody>
      </p:sp>
      <p:pic>
        <p:nvPicPr>
          <p:cNvPr id="7" name="Picture 7" descr="DynamatLite logo">
            <a:extLst>
              <a:ext uri="{FF2B5EF4-FFF2-40B4-BE49-F238E27FC236}">
                <a16:creationId xmlns:a16="http://schemas.microsoft.com/office/drawing/2014/main" xmlns="" id="{4A649069-75B7-4AD7-9622-ECB18908C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3674" y="276246"/>
            <a:ext cx="3736898" cy="698891"/>
          </a:xfrm>
          <a:prstGeom prst="rect">
            <a:avLst/>
          </a:prstGeom>
          <a:ln>
            <a:solidFill>
              <a:schemeClr val="tx1"/>
            </a:solidFill>
          </a:ln>
        </p:spPr>
      </p:pic>
      <p:pic>
        <p:nvPicPr>
          <p:cNvPr id="5" name="Picture 7" descr="Graph from dynamatlite showing gas consumption">
            <a:extLst>
              <a:ext uri="{FF2B5EF4-FFF2-40B4-BE49-F238E27FC236}">
                <a16:creationId xmlns:a16="http://schemas.microsoft.com/office/drawing/2014/main" xmlns="" id="{72E4B75F-5A8A-45A2-BBDF-17A751DD05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0554" y="3787147"/>
            <a:ext cx="4003430" cy="2888552"/>
          </a:xfrm>
          <a:prstGeom prst="rect">
            <a:avLst/>
          </a:prstGeom>
        </p:spPr>
      </p:pic>
      <p:pic>
        <p:nvPicPr>
          <p:cNvPr id="9" name="Picture 9" descr="Graph from dynamatlite showing water consumption">
            <a:extLst>
              <a:ext uri="{FF2B5EF4-FFF2-40B4-BE49-F238E27FC236}">
                <a16:creationId xmlns:a16="http://schemas.microsoft.com/office/drawing/2014/main" xmlns="" id="{9E7D19CA-5C45-4E3B-A8D1-2C21EA0544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72323" y="3832700"/>
            <a:ext cx="3964354" cy="2826751"/>
          </a:xfrm>
          <a:prstGeom prst="rect">
            <a:avLst/>
          </a:prstGeom>
        </p:spPr>
      </p:pic>
      <p:sp>
        <p:nvSpPr>
          <p:cNvPr id="11" name="TextBox 10">
            <a:extLst>
              <a:ext uri="{FF2B5EF4-FFF2-40B4-BE49-F238E27FC236}">
                <a16:creationId xmlns:a16="http://schemas.microsoft.com/office/drawing/2014/main" xmlns="" id="{5CECC09C-7ED5-4090-99B2-1C5FD911EEF9}"/>
              </a:ext>
            </a:extLst>
          </p:cNvPr>
          <p:cNvSpPr txBox="1"/>
          <p:nvPr/>
        </p:nvSpPr>
        <p:spPr>
          <a:xfrm>
            <a:off x="6414477" y="3962400"/>
            <a:ext cx="27431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Heating</a:t>
            </a:r>
            <a:endParaRPr lang="en-US" b="1">
              <a:cs typeface="Calibri"/>
            </a:endParaRPr>
          </a:p>
          <a:p>
            <a:endParaRPr lang="en-US"/>
          </a:p>
          <a:p>
            <a:endParaRPr lang="en-US">
              <a:cs typeface="Calibri"/>
            </a:endParaRPr>
          </a:p>
          <a:p>
            <a:r>
              <a:rPr lang="en-US">
                <a:cs typeface="Calibri"/>
              </a:rPr>
              <a:t>Weekend</a:t>
            </a:r>
          </a:p>
          <a:p>
            <a:endParaRPr lang="en-US">
              <a:cs typeface="Calibri"/>
            </a:endParaRPr>
          </a:p>
          <a:p>
            <a:r>
              <a:rPr lang="en-US">
                <a:cs typeface="Calibri"/>
              </a:rPr>
              <a:t>Overnight</a:t>
            </a:r>
          </a:p>
        </p:txBody>
      </p:sp>
      <p:cxnSp>
        <p:nvCxnSpPr>
          <p:cNvPr id="12" name="Straight Arrow Connector 11" descr="Decorative">
            <a:extLst>
              <a:ext uri="{FF2B5EF4-FFF2-40B4-BE49-F238E27FC236}">
                <a16:creationId xmlns:a16="http://schemas.microsoft.com/office/drawing/2014/main" xmlns="" id="{FF3965E5-80C8-4D71-A7C3-8BF7CA8300EF}"/>
              </a:ext>
            </a:extLst>
          </p:cNvPr>
          <p:cNvCxnSpPr/>
          <p:nvPr/>
        </p:nvCxnSpPr>
        <p:spPr>
          <a:xfrm>
            <a:off x="7481521" y="4961060"/>
            <a:ext cx="3112476" cy="7971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descr="Decorative">
            <a:extLst>
              <a:ext uri="{FF2B5EF4-FFF2-40B4-BE49-F238E27FC236}">
                <a16:creationId xmlns:a16="http://schemas.microsoft.com/office/drawing/2014/main" xmlns="" id="{D7FB4FDC-A706-4EEB-A520-C5B753E03CA0}"/>
              </a:ext>
            </a:extLst>
          </p:cNvPr>
          <p:cNvCxnSpPr>
            <a:cxnSpLocks/>
          </p:cNvCxnSpPr>
          <p:nvPr/>
        </p:nvCxnSpPr>
        <p:spPr>
          <a:xfrm>
            <a:off x="7540135" y="5508136"/>
            <a:ext cx="1744784" cy="4064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xmlns="" id="{4098502C-60A4-45A8-81FD-A77B4C35AAFD}"/>
              </a:ext>
            </a:extLst>
          </p:cNvPr>
          <p:cNvSpPr txBox="1"/>
          <p:nvPr/>
        </p:nvSpPr>
        <p:spPr>
          <a:xfrm>
            <a:off x="308707" y="4255476"/>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Water use during </a:t>
            </a:r>
            <a:br>
              <a:rPr lang="en-US" b="1"/>
            </a:br>
            <a:r>
              <a:rPr lang="en-US" b="1"/>
              <a:t>half term</a:t>
            </a:r>
            <a:endParaRPr lang="en-US"/>
          </a:p>
          <a:p>
            <a:endParaRPr lang="en-US"/>
          </a:p>
          <a:p>
            <a:r>
              <a:rPr lang="en-US">
                <a:cs typeface="Calibri"/>
              </a:rPr>
              <a:t>System flush</a:t>
            </a:r>
            <a:endParaRPr lang="en-US"/>
          </a:p>
          <a:p>
            <a:endParaRPr lang="en-US">
              <a:cs typeface="Calibri"/>
            </a:endParaRPr>
          </a:p>
          <a:p>
            <a:r>
              <a:rPr lang="en-US">
                <a:cs typeface="Calibri"/>
              </a:rPr>
              <a:t>Excess use or urinals flushing</a:t>
            </a:r>
          </a:p>
        </p:txBody>
      </p:sp>
      <p:cxnSp>
        <p:nvCxnSpPr>
          <p:cNvPr id="15" name="Straight Arrow Connector 14" descr="Decorative">
            <a:extLst>
              <a:ext uri="{FF2B5EF4-FFF2-40B4-BE49-F238E27FC236}">
                <a16:creationId xmlns:a16="http://schemas.microsoft.com/office/drawing/2014/main" xmlns="" id="{12CB9275-CA12-411B-8560-397D117C1836}"/>
              </a:ext>
            </a:extLst>
          </p:cNvPr>
          <p:cNvCxnSpPr>
            <a:cxnSpLocks/>
          </p:cNvCxnSpPr>
          <p:nvPr/>
        </p:nvCxnSpPr>
        <p:spPr>
          <a:xfrm flipV="1">
            <a:off x="1580905" y="4878999"/>
            <a:ext cx="1910861" cy="404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descr="Decorative">
            <a:extLst>
              <a:ext uri="{FF2B5EF4-FFF2-40B4-BE49-F238E27FC236}">
                <a16:creationId xmlns:a16="http://schemas.microsoft.com/office/drawing/2014/main" xmlns="" id="{1F8B9D6C-5F10-4F8C-8542-24084B94D81D}"/>
              </a:ext>
            </a:extLst>
          </p:cNvPr>
          <p:cNvCxnSpPr>
            <a:cxnSpLocks/>
          </p:cNvCxnSpPr>
          <p:nvPr/>
        </p:nvCxnSpPr>
        <p:spPr>
          <a:xfrm flipV="1">
            <a:off x="1268289" y="5885230"/>
            <a:ext cx="3239476" cy="2090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xmlns="" id="{05719EEC-4F20-4EC4-B6E1-1310C24C91A7}"/>
              </a:ext>
            </a:extLst>
          </p:cNvPr>
          <p:cNvSpPr txBox="1"/>
          <p:nvPr/>
        </p:nvSpPr>
        <p:spPr>
          <a:xfrm>
            <a:off x="3923323" y="1256323"/>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Electricity</a:t>
            </a:r>
            <a:endParaRPr lang="en-US"/>
          </a:p>
          <a:p>
            <a:r>
              <a:rPr lang="en-US">
                <a:cs typeface="Segoe UI"/>
              </a:rPr>
              <a:t>​</a:t>
            </a:r>
          </a:p>
          <a:p>
            <a:r>
              <a:rPr lang="en-US">
                <a:cs typeface="Segoe UI"/>
              </a:rPr>
              <a:t>​Weekend​s</a:t>
            </a:r>
          </a:p>
          <a:p>
            <a:r>
              <a:rPr lang="en-US">
                <a:cs typeface="Segoe UI"/>
              </a:rPr>
              <a:t>​</a:t>
            </a:r>
          </a:p>
          <a:p>
            <a:endParaRPr lang="en-US">
              <a:cs typeface="Segoe UI"/>
            </a:endParaRPr>
          </a:p>
          <a:p>
            <a:r>
              <a:rPr lang="en-US">
                <a:cs typeface="Segoe UI"/>
              </a:rPr>
              <a:t>Easter holidays</a:t>
            </a:r>
          </a:p>
        </p:txBody>
      </p:sp>
      <p:cxnSp>
        <p:nvCxnSpPr>
          <p:cNvPr id="21" name="Straight Arrow Connector 20" descr="Decorative">
            <a:extLst>
              <a:ext uri="{FF2B5EF4-FFF2-40B4-BE49-F238E27FC236}">
                <a16:creationId xmlns:a16="http://schemas.microsoft.com/office/drawing/2014/main" xmlns="" id="{B04CDCBC-BB21-444B-B7BC-88A430CCB1FB}"/>
              </a:ext>
            </a:extLst>
          </p:cNvPr>
          <p:cNvCxnSpPr>
            <a:cxnSpLocks/>
          </p:cNvCxnSpPr>
          <p:nvPr/>
        </p:nvCxnSpPr>
        <p:spPr>
          <a:xfrm flipH="1">
            <a:off x="2045920" y="2040060"/>
            <a:ext cx="1918677" cy="347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descr="Decorative">
            <a:extLst>
              <a:ext uri="{FF2B5EF4-FFF2-40B4-BE49-F238E27FC236}">
                <a16:creationId xmlns:a16="http://schemas.microsoft.com/office/drawing/2014/main" xmlns="" id="{349D1999-14F0-48B1-9F2D-D3BA45C9769F}"/>
              </a:ext>
            </a:extLst>
          </p:cNvPr>
          <p:cNvCxnSpPr>
            <a:cxnSpLocks/>
          </p:cNvCxnSpPr>
          <p:nvPr/>
        </p:nvCxnSpPr>
        <p:spPr>
          <a:xfrm flipH="1" flipV="1">
            <a:off x="3052149" y="2524614"/>
            <a:ext cx="892909" cy="2579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61920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5">
            <a:extLst>
              <a:ext uri="{FF2B5EF4-FFF2-40B4-BE49-F238E27FC236}">
                <a16:creationId xmlns:a16="http://schemas.microsoft.com/office/drawing/2014/main" xmlns=""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D4B33E9-177F-4A4E-845D-94CCE1B9CC95}"/>
              </a:ext>
            </a:extLst>
          </p:cNvPr>
          <p:cNvSpPr>
            <a:spLocks noGrp="1"/>
          </p:cNvSpPr>
          <p:nvPr>
            <p:ph type="title"/>
          </p:nvPr>
        </p:nvSpPr>
        <p:spPr>
          <a:xfrm>
            <a:off x="807365" y="134"/>
            <a:ext cx="6318649" cy="1454051"/>
          </a:xfrm>
        </p:spPr>
        <p:txBody>
          <a:bodyPr vert="horz" lIns="91440" tIns="45720" rIns="91440" bIns="45720" rtlCol="0" anchor="ctr">
            <a:normAutofit/>
          </a:bodyPr>
          <a:lstStyle/>
          <a:p>
            <a:r>
              <a:rPr lang="en-US" sz="3600">
                <a:solidFill>
                  <a:srgbClr val="000000"/>
                </a:solidFill>
              </a:rPr>
              <a:t>Carbon Literacy</a:t>
            </a:r>
          </a:p>
        </p:txBody>
      </p:sp>
      <p:sp>
        <p:nvSpPr>
          <p:cNvPr id="13" name="TextBox 12">
            <a:extLst>
              <a:ext uri="{FF2B5EF4-FFF2-40B4-BE49-F238E27FC236}">
                <a16:creationId xmlns:a16="http://schemas.microsoft.com/office/drawing/2014/main" xmlns="" id="{10AC288B-553C-44A9-99E0-267623630408}"/>
              </a:ext>
            </a:extLst>
          </p:cNvPr>
          <p:cNvSpPr txBox="1"/>
          <p:nvPr/>
        </p:nvSpPr>
        <p:spPr>
          <a:xfrm>
            <a:off x="803807" y="1781633"/>
            <a:ext cx="4650524" cy="448293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a:t>Carbon Literacy is a term used to describe an awareness of climate change, and the climate impacts of mankind’s everyday actions. </a:t>
            </a:r>
            <a:endParaRPr lang="en-US">
              <a:cs typeface="Calibri" panose="020F0502020204030204"/>
            </a:endParaRPr>
          </a:p>
          <a:p>
            <a:pPr marL="285750" indent="-285750" algn="just">
              <a:buFont typeface="Arial"/>
              <a:buChar char="•"/>
            </a:pPr>
            <a:r>
              <a:rPr lang="en-GB"/>
              <a:t>Enables students to become carbon aware</a:t>
            </a:r>
            <a:endParaRPr lang="en-GB">
              <a:cs typeface="Calibri" panose="020F0502020204030204"/>
            </a:endParaRPr>
          </a:p>
          <a:p>
            <a:pPr marL="285750" indent="-285750" algn="just">
              <a:buFont typeface="Arial"/>
              <a:buChar char="•"/>
            </a:pPr>
            <a:r>
              <a:rPr lang="en-GB"/>
              <a:t>Gives students a better understanding of how climate change will affect them and others</a:t>
            </a:r>
            <a:endParaRPr lang="en-US">
              <a:cs typeface="Calibri" panose="020F0502020204030204"/>
            </a:endParaRPr>
          </a:p>
          <a:p>
            <a:pPr marL="285750" indent="-285750" algn="just">
              <a:buFont typeface="Arial"/>
              <a:buChar char="•"/>
            </a:pPr>
            <a:r>
              <a:rPr lang="en-GB"/>
              <a:t>Provides knowledge and skills to develop their own responses to lowering their carbon footprint, and the carbon footprint of others</a:t>
            </a:r>
            <a:endParaRPr lang="en-US">
              <a:cs typeface="Calibri" panose="020F0502020204030204"/>
            </a:endParaRPr>
          </a:p>
          <a:p>
            <a:pPr marL="285750" indent="-285750">
              <a:lnSpc>
                <a:spcPct val="90000"/>
              </a:lnSpc>
              <a:spcAft>
                <a:spcPts val="600"/>
              </a:spcAft>
              <a:buFont typeface="Arial"/>
              <a:buChar char="•"/>
            </a:pPr>
            <a:r>
              <a:rPr lang="en-US"/>
              <a:t>The project is aimed at Year 5 and Year 8, but other year groups can be considered</a:t>
            </a:r>
            <a:endParaRPr lang="en-US">
              <a:cs typeface="Calibri" panose="020F0502020204030204"/>
            </a:endParaRPr>
          </a:p>
        </p:txBody>
      </p:sp>
      <p:sp>
        <p:nvSpPr>
          <p:cNvPr id="40" name="Oval 39">
            <a:extLst>
              <a:ext uri="{FF2B5EF4-FFF2-40B4-BE49-F238E27FC236}">
                <a16:creationId xmlns:a16="http://schemas.microsoft.com/office/drawing/2014/main" xmlns=""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71">
            <a:extLst>
              <a:ext uri="{FF2B5EF4-FFF2-40B4-BE49-F238E27FC236}">
                <a16:creationId xmlns:a16="http://schemas.microsoft.com/office/drawing/2014/main" xmlns=""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group of people standing in a room&#10;&#10;">
            <a:extLst>
              <a:ext uri="{FF2B5EF4-FFF2-40B4-BE49-F238E27FC236}">
                <a16:creationId xmlns:a16="http://schemas.microsoft.com/office/drawing/2014/main" xmlns="" id="{5F8D9F3A-37D4-4BC8-9454-283AE14B7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1730" y="223418"/>
            <a:ext cx="3133953" cy="2361247"/>
          </a:xfrm>
          <a:prstGeom prst="rect">
            <a:avLst/>
          </a:prstGeom>
        </p:spPr>
      </p:pic>
      <p:pic>
        <p:nvPicPr>
          <p:cNvPr id="8" name="Picture 9" descr="Carbon literacy logo">
            <a:extLst>
              <a:ext uri="{FF2B5EF4-FFF2-40B4-BE49-F238E27FC236}">
                <a16:creationId xmlns:a16="http://schemas.microsoft.com/office/drawing/2014/main" xmlns="" id="{7FEBF950-2F22-47F2-B5FF-3F1335C5FCDD}"/>
              </a:ext>
            </a:extLst>
          </p:cNvPr>
          <p:cNvPicPr>
            <a:picLocks noChangeAspect="1"/>
          </p:cNvPicPr>
          <p:nvPr/>
        </p:nvPicPr>
        <p:blipFill>
          <a:blip r:embed="rId4"/>
          <a:stretch>
            <a:fillRect/>
          </a:stretch>
        </p:blipFill>
        <p:spPr>
          <a:xfrm>
            <a:off x="6511805" y="3429895"/>
            <a:ext cx="1830711" cy="1841425"/>
          </a:xfrm>
          <a:prstGeom prst="rect">
            <a:avLst/>
          </a:prstGeom>
        </p:spPr>
      </p:pic>
      <p:sp>
        <p:nvSpPr>
          <p:cNvPr id="44" name="Freeform 75">
            <a:extLst>
              <a:ext uri="{FF2B5EF4-FFF2-40B4-BE49-F238E27FC236}">
                <a16:creationId xmlns:a16="http://schemas.microsoft.com/office/drawing/2014/main" xmlns=""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group of people standing in a room">
            <a:extLst>
              <a:ext uri="{FF2B5EF4-FFF2-40B4-BE49-F238E27FC236}">
                <a16:creationId xmlns:a16="http://schemas.microsoft.com/office/drawing/2014/main" xmlns="" id="{0ED72E88-2199-405D-92D4-1DE7AC18D4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9961" y="4933953"/>
            <a:ext cx="2389843" cy="1791231"/>
          </a:xfrm>
          <a:prstGeom prst="rect">
            <a:avLst/>
          </a:prstGeom>
        </p:spPr>
      </p:pic>
      <p:sp>
        <p:nvSpPr>
          <p:cNvPr id="32" name="TextBox 31">
            <a:extLst>
              <a:ext uri="{FF2B5EF4-FFF2-40B4-BE49-F238E27FC236}">
                <a16:creationId xmlns:a16="http://schemas.microsoft.com/office/drawing/2014/main" xmlns="" id="{D6C3DBDC-ADC3-4BE4-8C80-9F4C7B692BC4}"/>
              </a:ext>
            </a:extLst>
          </p:cNvPr>
          <p:cNvSpPr txBox="1"/>
          <p:nvPr/>
        </p:nvSpPr>
        <p:spPr>
          <a:xfrm>
            <a:off x="797584" y="6217848"/>
            <a:ext cx="6165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To register your interest email: </a:t>
            </a:r>
            <a:r>
              <a:rPr lang="en-US" b="1">
                <a:hlinkClick r:id="rId6"/>
              </a:rPr>
              <a:t>amy.peace@leicester.gov.uk</a:t>
            </a:r>
            <a:endParaRPr lang="en-US" b="1">
              <a:cs typeface="Calibri"/>
            </a:endParaRPr>
          </a:p>
        </p:txBody>
      </p:sp>
      <p:sp>
        <p:nvSpPr>
          <p:cNvPr id="4" name="TextBox 3">
            <a:extLst>
              <a:ext uri="{FF2B5EF4-FFF2-40B4-BE49-F238E27FC236}">
                <a16:creationId xmlns:a16="http://schemas.microsoft.com/office/drawing/2014/main" xmlns="" id="{47860234-342B-4416-8F21-757D04D286BA}"/>
              </a:ext>
            </a:extLst>
          </p:cNvPr>
          <p:cNvSpPr txBox="1"/>
          <p:nvPr/>
        </p:nvSpPr>
        <p:spPr>
          <a:xfrm>
            <a:off x="805542" y="1145721"/>
            <a:ext cx="60497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'An awareness of the carbon costs and impacts of everyday activities and the ability and motivation to reduce emissions, on an individual, community and </a:t>
            </a:r>
            <a:r>
              <a:rPr lang="en-US" err="1">
                <a:ea typeface="+mn-lt"/>
                <a:cs typeface="+mn-lt"/>
              </a:rPr>
              <a:t>organisational</a:t>
            </a:r>
            <a:r>
              <a:rPr lang="en-US">
                <a:ea typeface="+mn-lt"/>
                <a:cs typeface="+mn-lt"/>
              </a:rPr>
              <a:t> basis.'</a:t>
            </a:r>
            <a:endParaRPr lang="en-US"/>
          </a:p>
        </p:txBody>
      </p:sp>
      <p:sp>
        <p:nvSpPr>
          <p:cNvPr id="6" name="TextBox 5">
            <a:extLst>
              <a:ext uri="{FF2B5EF4-FFF2-40B4-BE49-F238E27FC236}">
                <a16:creationId xmlns:a16="http://schemas.microsoft.com/office/drawing/2014/main" xmlns="" id="{3295A773-9780-49EF-A019-123399D39126}"/>
              </a:ext>
            </a:extLst>
          </p:cNvPr>
          <p:cNvSpPr txBox="1"/>
          <p:nvPr/>
        </p:nvSpPr>
        <p:spPr>
          <a:xfrm>
            <a:off x="4034287" y="540589"/>
            <a:ext cx="3246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7"/>
              </a:rPr>
              <a:t>https</a:t>
            </a:r>
            <a:r>
              <a:rPr lang="en-US">
                <a:ea typeface="+mn-lt"/>
                <a:cs typeface="+mn-lt"/>
                <a:hlinkClick r:id="rId7"/>
              </a:rPr>
              <a:t>://carbonliteracy.com</a:t>
            </a:r>
            <a:endParaRPr lang="en-US">
              <a:cs typeface="Calibri"/>
            </a:endParaRPr>
          </a:p>
        </p:txBody>
      </p:sp>
    </p:spTree>
    <p:extLst>
      <p:ext uri="{BB962C8B-B14F-4D97-AF65-F5344CB8AC3E}">
        <p14:creationId xmlns:p14="http://schemas.microsoft.com/office/powerpoint/2010/main" val="123571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93A33-B128-4B1B-BB07-5319EF77FEBF}"/>
              </a:ext>
            </a:extLst>
          </p:cNvPr>
          <p:cNvSpPr>
            <a:spLocks noGrp="1"/>
          </p:cNvSpPr>
          <p:nvPr>
            <p:ph type="title"/>
          </p:nvPr>
        </p:nvSpPr>
        <p:spPr>
          <a:xfrm>
            <a:off x="5213900" y="316651"/>
            <a:ext cx="6586491" cy="1676603"/>
          </a:xfrm>
        </p:spPr>
        <p:txBody>
          <a:bodyPr vert="horz" lIns="91440" tIns="45720" rIns="91440" bIns="45720" rtlCol="0" anchor="ctr">
            <a:normAutofit/>
          </a:bodyPr>
          <a:lstStyle/>
          <a:p>
            <a:r>
              <a:rPr lang="en-US" b="1"/>
              <a:t>Developing Energy champions in school</a:t>
            </a:r>
          </a:p>
        </p:txBody>
      </p:sp>
      <p:pic>
        <p:nvPicPr>
          <p:cNvPr id="3" name="Picture 3" descr="Energy monitor description flyer">
            <a:extLst>
              <a:ext uri="{FF2B5EF4-FFF2-40B4-BE49-F238E27FC236}">
                <a16:creationId xmlns:a16="http://schemas.microsoft.com/office/drawing/2014/main" xmlns="" id="{17247E4F-BE66-4605-82DF-65E888BFE4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27" r="1411"/>
          <a:stretch/>
        </p:blipFill>
        <p:spPr>
          <a:xfrm>
            <a:off x="390789" y="371240"/>
            <a:ext cx="4293648" cy="6359760"/>
          </a:xfrm>
          <a:prstGeom prst="rect">
            <a:avLst/>
          </a:prstGeom>
          <a:ln w="6350">
            <a:solidFill>
              <a:schemeClr val="tx1"/>
            </a:solidFill>
          </a:ln>
          <a:effectLst/>
        </p:spPr>
      </p:pic>
      <p:sp>
        <p:nvSpPr>
          <p:cNvPr id="5" name="TextBox 4">
            <a:extLst>
              <a:ext uri="{FF2B5EF4-FFF2-40B4-BE49-F238E27FC236}">
                <a16:creationId xmlns:a16="http://schemas.microsoft.com/office/drawing/2014/main" xmlns="" id="{1D41CC32-4FC0-4067-89B3-C005944CB3F0}"/>
              </a:ext>
            </a:extLst>
          </p:cNvPr>
          <p:cNvSpPr txBox="1"/>
          <p:nvPr/>
        </p:nvSpPr>
        <p:spPr>
          <a:xfrm>
            <a:off x="4965431" y="2438400"/>
            <a:ext cx="6586489"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285750" indent="-228600">
              <a:lnSpc>
                <a:spcPct val="90000"/>
              </a:lnSpc>
              <a:spcAft>
                <a:spcPts val="600"/>
              </a:spcAft>
              <a:buFont typeface="Arial" panose="020B0604020202020204" pitchFamily="34" charset="0"/>
              <a:buChar char="•"/>
            </a:pPr>
            <a:r>
              <a:rPr lang="en-US" sz="2400"/>
              <a:t>Empowers students to take responsibility and hold others accountable for school energy use</a:t>
            </a:r>
            <a:endParaRPr lang="en-US" sz="2400">
              <a:cs typeface="Calibri"/>
            </a:endParaRPr>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a:t>Can make it into a competition between classes awarding house points or even a trophy:</a:t>
            </a:r>
            <a:endParaRPr lang="en-US" sz="2400">
              <a:cs typeface="Calibri"/>
            </a:endParaRPr>
          </a:p>
          <a:p>
            <a:pPr marL="742950" lvl="1" indent="-228600">
              <a:lnSpc>
                <a:spcPct val="90000"/>
              </a:lnSpc>
              <a:spcAft>
                <a:spcPts val="600"/>
              </a:spcAft>
              <a:buFont typeface="Arial" panose="020B0604020202020204" pitchFamily="34" charset="0"/>
              <a:buChar char="•"/>
            </a:pPr>
            <a:r>
              <a:rPr lang="en-US" sz="2400">
                <a:cs typeface="Calibri"/>
              </a:rPr>
              <a:t>4 points per class </a:t>
            </a:r>
          </a:p>
          <a:p>
            <a:pPr marL="1200150" lvl="2" indent="-228600">
              <a:lnSpc>
                <a:spcPct val="90000"/>
              </a:lnSpc>
              <a:spcAft>
                <a:spcPts val="600"/>
              </a:spcAft>
              <a:buFont typeface="Arial" panose="020B0604020202020204" pitchFamily="34" charset="0"/>
              <a:buChar char="•"/>
            </a:pPr>
            <a:r>
              <a:rPr lang="en-US" sz="2400">
                <a:cs typeface="Calibri"/>
              </a:rPr>
              <a:t>Lights off</a:t>
            </a:r>
          </a:p>
          <a:p>
            <a:pPr marL="1200150" lvl="2" indent="-228600">
              <a:lnSpc>
                <a:spcPct val="90000"/>
              </a:lnSpc>
              <a:spcAft>
                <a:spcPts val="600"/>
              </a:spcAft>
              <a:buFont typeface="Arial" panose="020B0604020202020204" pitchFamily="34" charset="0"/>
              <a:buChar char="•"/>
            </a:pPr>
            <a:r>
              <a:rPr lang="en-US" sz="2400">
                <a:cs typeface="Calibri"/>
              </a:rPr>
              <a:t>Projector or screen off</a:t>
            </a:r>
          </a:p>
          <a:p>
            <a:pPr marL="1200150" lvl="2" indent="-228600">
              <a:lnSpc>
                <a:spcPct val="90000"/>
              </a:lnSpc>
              <a:spcAft>
                <a:spcPts val="600"/>
              </a:spcAft>
              <a:buFont typeface="Arial" panose="020B0604020202020204" pitchFamily="34" charset="0"/>
              <a:buChar char="•"/>
            </a:pPr>
            <a:r>
              <a:rPr lang="en-US" sz="2400">
                <a:cs typeface="Calibri"/>
              </a:rPr>
              <a:t>Windows open in summer/closed in winter</a:t>
            </a:r>
          </a:p>
          <a:p>
            <a:pPr marL="1200150" lvl="2" indent="-228600">
              <a:lnSpc>
                <a:spcPct val="90000"/>
              </a:lnSpc>
              <a:spcAft>
                <a:spcPts val="600"/>
              </a:spcAft>
              <a:buFont typeface="Arial" panose="020B0604020202020204" pitchFamily="34" charset="0"/>
              <a:buChar char="•"/>
            </a:pPr>
            <a:r>
              <a:rPr lang="en-US" sz="2400">
                <a:cs typeface="Calibri"/>
              </a:rPr>
              <a:t>Door open in summer/closed in winter </a:t>
            </a:r>
          </a:p>
        </p:txBody>
      </p:sp>
    </p:spTree>
    <p:extLst>
      <p:ext uri="{BB962C8B-B14F-4D97-AF65-F5344CB8AC3E}">
        <p14:creationId xmlns:p14="http://schemas.microsoft.com/office/powerpoint/2010/main" val="1194401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FA9D8-F754-4645-B165-2160B2E65223}"/>
              </a:ext>
            </a:extLst>
          </p:cNvPr>
          <p:cNvSpPr>
            <a:spLocks noGrp="1"/>
          </p:cNvSpPr>
          <p:nvPr>
            <p:ph type="title"/>
          </p:nvPr>
        </p:nvSpPr>
        <p:spPr>
          <a:xfrm>
            <a:off x="379046" y="130663"/>
            <a:ext cx="10515600" cy="1325563"/>
          </a:xfrm>
        </p:spPr>
        <p:txBody>
          <a:bodyPr/>
          <a:lstStyle/>
          <a:p>
            <a:r>
              <a:rPr lang="en-GB" b="1">
                <a:ea typeface="+mj-lt"/>
                <a:cs typeface="+mj-lt"/>
              </a:rPr>
              <a:t>Ashden LESS CO</a:t>
            </a:r>
            <a:r>
              <a:rPr lang="en-GB" b="1" baseline="-25000">
                <a:ea typeface="+mj-lt"/>
                <a:cs typeface="+mj-lt"/>
              </a:rPr>
              <a:t>2</a:t>
            </a:r>
            <a:endParaRPr lang="en-US" b="1" baseline="-25000">
              <a:ea typeface="+mj-lt"/>
              <a:cs typeface="+mj-lt"/>
            </a:endParaRPr>
          </a:p>
        </p:txBody>
      </p:sp>
      <p:pic>
        <p:nvPicPr>
          <p:cNvPr id="5" name="Picture 5" descr="Less C O 2 LOGO">
            <a:extLst>
              <a:ext uri="{FF2B5EF4-FFF2-40B4-BE49-F238E27FC236}">
                <a16:creationId xmlns:a16="http://schemas.microsoft.com/office/drawing/2014/main" xmlns="" id="{D35F739B-F3EE-42A7-99E8-777C27575ED9}"/>
              </a:ext>
            </a:extLst>
          </p:cNvPr>
          <p:cNvPicPr>
            <a:picLocks noChangeAspect="1"/>
          </p:cNvPicPr>
          <p:nvPr/>
        </p:nvPicPr>
        <p:blipFill>
          <a:blip r:embed="rId2"/>
          <a:stretch>
            <a:fillRect/>
          </a:stretch>
        </p:blipFill>
        <p:spPr>
          <a:xfrm>
            <a:off x="8516823" y="215491"/>
            <a:ext cx="3464229" cy="1236240"/>
          </a:xfrm>
          <a:prstGeom prst="rect">
            <a:avLst/>
          </a:prstGeom>
        </p:spPr>
      </p:pic>
      <p:sp>
        <p:nvSpPr>
          <p:cNvPr id="7" name="TextBox 6">
            <a:extLst>
              <a:ext uri="{FF2B5EF4-FFF2-40B4-BE49-F238E27FC236}">
                <a16:creationId xmlns:a16="http://schemas.microsoft.com/office/drawing/2014/main" xmlns="" id="{F5CAAC79-4993-4493-AA2A-3D220DA339F4}"/>
              </a:ext>
            </a:extLst>
          </p:cNvPr>
          <p:cNvSpPr txBox="1"/>
          <p:nvPr/>
        </p:nvSpPr>
        <p:spPr>
          <a:xfrm>
            <a:off x="490821" y="1343509"/>
            <a:ext cx="703336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Schools who have completed the LESS CO</a:t>
            </a:r>
            <a:r>
              <a:rPr lang="en-US" baseline="-25000">
                <a:ea typeface="+mn-lt"/>
                <a:cs typeface="+mn-lt"/>
              </a:rPr>
              <a:t>2</a:t>
            </a:r>
            <a:r>
              <a:rPr lang="en-US">
                <a:ea typeface="+mn-lt"/>
                <a:cs typeface="+mn-lt"/>
              </a:rPr>
              <a:t> </a:t>
            </a:r>
            <a:r>
              <a:rPr lang="en-US" err="1">
                <a:ea typeface="+mn-lt"/>
                <a:cs typeface="+mn-lt"/>
              </a:rPr>
              <a:t>programme</a:t>
            </a:r>
            <a:r>
              <a:rPr lang="en-US">
                <a:ea typeface="+mn-lt"/>
                <a:cs typeface="+mn-lt"/>
              </a:rPr>
              <a:t>, over one year, saved an average of 10 </a:t>
            </a:r>
            <a:r>
              <a:rPr lang="en-US" err="1">
                <a:ea typeface="+mn-lt"/>
                <a:cs typeface="+mn-lt"/>
              </a:rPr>
              <a:t>tonnes</a:t>
            </a:r>
            <a:r>
              <a:rPr lang="en-US">
                <a:ea typeface="+mn-lt"/>
                <a:cs typeface="+mn-lt"/>
              </a:rPr>
              <a:t> of CO2 and £2,650 on their energy bills.</a:t>
            </a:r>
            <a:endParaRPr lang="en-US"/>
          </a:p>
          <a:p>
            <a:endParaRPr lang="en-US">
              <a:ea typeface="+mn-lt"/>
              <a:cs typeface="+mn-lt"/>
            </a:endParaRPr>
          </a:p>
          <a:p>
            <a:r>
              <a:rPr lang="en-US">
                <a:ea typeface="+mn-lt"/>
                <a:cs typeface="+mn-lt"/>
              </a:rPr>
              <a:t>A free </a:t>
            </a:r>
            <a:r>
              <a:rPr lang="en-US" err="1">
                <a:ea typeface="+mn-lt"/>
                <a:cs typeface="+mn-lt"/>
              </a:rPr>
              <a:t>programme</a:t>
            </a:r>
            <a:r>
              <a:rPr lang="en-US">
                <a:ea typeface="+mn-lt"/>
                <a:cs typeface="+mn-lt"/>
              </a:rPr>
              <a:t> supporting schools across the UK to reduce their energy use, engage with their staff and students about energy, and teach about sustainability. </a:t>
            </a:r>
          </a:p>
          <a:p>
            <a:endParaRPr lang="en-US">
              <a:ea typeface="+mn-lt"/>
              <a:cs typeface="+mn-lt"/>
            </a:endParaRPr>
          </a:p>
          <a:p>
            <a:r>
              <a:rPr lang="en-US">
                <a:ea typeface="+mn-lt"/>
                <a:cs typeface="+mn-lt"/>
              </a:rPr>
              <a:t>Run by Ashden, a charity that champions and supports leaders in sustainable energy to accelerate the transition to a low-carbon world.</a:t>
            </a:r>
            <a:endParaRPr lang="en-US">
              <a:cs typeface="Calibri"/>
            </a:endParaRPr>
          </a:p>
          <a:p>
            <a:endParaRPr lang="en-US">
              <a:ea typeface="+mn-lt"/>
              <a:cs typeface="+mn-lt"/>
            </a:endParaRPr>
          </a:p>
          <a:p>
            <a:r>
              <a:rPr lang="en-US">
                <a:ea typeface="+mn-lt"/>
                <a:cs typeface="+mn-lt"/>
              </a:rPr>
              <a:t>Staff from schools taking part in the </a:t>
            </a:r>
            <a:r>
              <a:rPr lang="en-US" err="1">
                <a:ea typeface="+mn-lt"/>
                <a:cs typeface="+mn-lt"/>
              </a:rPr>
              <a:t>programme</a:t>
            </a:r>
            <a:r>
              <a:rPr lang="en-US">
                <a:ea typeface="+mn-lt"/>
                <a:cs typeface="+mn-lt"/>
              </a:rPr>
              <a:t> attend 4 half-day workshops spread across a year, each covering a different aspect of energy saving at your school.</a:t>
            </a:r>
            <a:endParaRPr lang="en-US"/>
          </a:p>
          <a:p>
            <a:endParaRPr lang="en-US" b="1" i="1">
              <a:ea typeface="+mn-lt"/>
              <a:cs typeface="+mn-lt"/>
            </a:endParaRPr>
          </a:p>
          <a:p>
            <a:r>
              <a:rPr lang="en-US" b="1" i="1">
                <a:cs typeface="Calibri"/>
              </a:rPr>
              <a:t>In Leicester we have run 4 clusters of Ashden Schools and intend to run more in the future.</a:t>
            </a:r>
          </a:p>
          <a:p>
            <a:endParaRPr lang="en-US">
              <a:cs typeface="Calibri"/>
            </a:endParaRPr>
          </a:p>
          <a:p>
            <a:endParaRPr lang="en-US">
              <a:cs typeface="Calibri"/>
            </a:endParaRPr>
          </a:p>
        </p:txBody>
      </p:sp>
      <p:sp>
        <p:nvSpPr>
          <p:cNvPr id="8" name="TextBox 7">
            <a:extLst>
              <a:ext uri="{FF2B5EF4-FFF2-40B4-BE49-F238E27FC236}">
                <a16:creationId xmlns:a16="http://schemas.microsoft.com/office/drawing/2014/main" xmlns="" id="{7F4810C4-D956-4CBB-92F6-8E0AD02400FF}"/>
              </a:ext>
            </a:extLst>
          </p:cNvPr>
          <p:cNvSpPr txBox="1"/>
          <p:nvPr/>
        </p:nvSpPr>
        <p:spPr>
          <a:xfrm>
            <a:off x="494531" y="6228700"/>
            <a:ext cx="118090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Visit the website to find out more and sign up! </a:t>
            </a:r>
            <a:r>
              <a:rPr lang="en-US">
                <a:hlinkClick r:id="rId3"/>
              </a:rPr>
              <a:t>www.lessco2.org.uk</a:t>
            </a:r>
            <a:r>
              <a:rPr lang="en-US"/>
              <a:t> </a:t>
            </a:r>
            <a:endParaRPr lang="en-US">
              <a:ea typeface="+mn-lt"/>
              <a:cs typeface="+mn-lt"/>
            </a:endParaRPr>
          </a:p>
          <a:p>
            <a:pPr algn="l"/>
            <a:endParaRPr lang="en-US">
              <a:cs typeface="Calibri"/>
            </a:endParaRPr>
          </a:p>
        </p:txBody>
      </p:sp>
      <p:pic>
        <p:nvPicPr>
          <p:cNvPr id="3" name="Picture 3" descr="Example checklist for Ashden Less CO2 project">
            <a:extLst>
              <a:ext uri="{FF2B5EF4-FFF2-40B4-BE49-F238E27FC236}">
                <a16:creationId xmlns:a16="http://schemas.microsoft.com/office/drawing/2014/main" xmlns="" id="{FADE1DB7-9B89-4C2A-874C-B22C88356E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5914" y="1628548"/>
            <a:ext cx="3177212" cy="4912744"/>
          </a:xfrm>
          <a:prstGeom prst="rect">
            <a:avLst/>
          </a:prstGeom>
          <a:ln>
            <a:solidFill>
              <a:schemeClr val="tx1"/>
            </a:solidFill>
          </a:ln>
        </p:spPr>
      </p:pic>
    </p:spTree>
    <p:extLst>
      <p:ext uri="{BB962C8B-B14F-4D97-AF65-F5344CB8AC3E}">
        <p14:creationId xmlns:p14="http://schemas.microsoft.com/office/powerpoint/2010/main" val="134389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FA9D8-F754-4645-B165-2160B2E65223}"/>
              </a:ext>
            </a:extLst>
          </p:cNvPr>
          <p:cNvSpPr>
            <a:spLocks noGrp="1"/>
          </p:cNvSpPr>
          <p:nvPr>
            <p:ph type="title"/>
          </p:nvPr>
        </p:nvSpPr>
        <p:spPr>
          <a:xfrm>
            <a:off x="349739" y="52510"/>
            <a:ext cx="10515600" cy="1325563"/>
          </a:xfrm>
        </p:spPr>
        <p:txBody>
          <a:bodyPr/>
          <a:lstStyle/>
          <a:p>
            <a:r>
              <a:rPr lang="en-GB" b="1">
                <a:ea typeface="+mj-lt"/>
                <a:cs typeface="+mj-lt"/>
              </a:rPr>
              <a:t>Schools' Climate Emergency Fund</a:t>
            </a:r>
            <a:endParaRPr lang="en-US" b="1">
              <a:cs typeface="Calibri Light"/>
            </a:endParaRPr>
          </a:p>
        </p:txBody>
      </p:sp>
      <p:pic>
        <p:nvPicPr>
          <p:cNvPr id="3" name="Picture 3" descr="PII CHARTS TO SHOW LEICESTER CITYS CARBON EMISSIONS 2008/09 AND 2018/19">
            <a:extLst>
              <a:ext uri="{FF2B5EF4-FFF2-40B4-BE49-F238E27FC236}">
                <a16:creationId xmlns:a16="http://schemas.microsoft.com/office/drawing/2014/main" xmlns="" id="{CF5802AF-7170-4F0F-A1FB-30174CDAC6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82"/>
          <a:stretch/>
        </p:blipFill>
        <p:spPr>
          <a:xfrm>
            <a:off x="6258908" y="984885"/>
            <a:ext cx="5721008" cy="3111151"/>
          </a:xfrm>
          <a:prstGeom prst="rect">
            <a:avLst/>
          </a:prstGeom>
        </p:spPr>
      </p:pic>
      <p:sp>
        <p:nvSpPr>
          <p:cNvPr id="5" name="TextBox 4">
            <a:extLst>
              <a:ext uri="{FF2B5EF4-FFF2-40B4-BE49-F238E27FC236}">
                <a16:creationId xmlns:a16="http://schemas.microsoft.com/office/drawing/2014/main" xmlns="" id="{CD1CB4FD-8519-4A2D-A396-48C39F18FCE3}"/>
              </a:ext>
            </a:extLst>
          </p:cNvPr>
          <p:cNvSpPr txBox="1"/>
          <p:nvPr/>
        </p:nvSpPr>
        <p:spPr>
          <a:xfrm>
            <a:off x="471098" y="1237891"/>
            <a:ext cx="5559135" cy="6624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700"/>
              </a:spcBef>
              <a:buFont typeface="Arial"/>
              <a:buChar char="•"/>
            </a:pPr>
            <a:r>
              <a:rPr lang="en-GB" sz="2400">
                <a:ea typeface="+mn-lt"/>
                <a:cs typeface="+mn-lt"/>
              </a:rPr>
              <a:t>Fund to provide improved energy efficiency and carbon savings in local authority schools.</a:t>
            </a:r>
            <a:endParaRPr lang="en-GB" sz="2400">
              <a:cs typeface="Calibri"/>
            </a:endParaRPr>
          </a:p>
          <a:p>
            <a:pPr marL="285750" indent="-285750">
              <a:spcBef>
                <a:spcPts val="700"/>
              </a:spcBef>
              <a:buFont typeface="Arial"/>
              <a:buChar char="•"/>
            </a:pPr>
            <a:endParaRPr lang="en-GB" sz="2400">
              <a:ea typeface="+mn-lt"/>
              <a:cs typeface="+mn-lt"/>
            </a:endParaRPr>
          </a:p>
          <a:p>
            <a:pPr marL="285750" indent="-285750">
              <a:spcBef>
                <a:spcPct val="20000"/>
              </a:spcBef>
              <a:buFont typeface="Arial"/>
              <a:buChar char="•"/>
            </a:pPr>
            <a:r>
              <a:rPr lang="en-GB" sz="2400">
                <a:ea typeface="+mn-lt"/>
                <a:cs typeface="+mn-lt"/>
              </a:rPr>
              <a:t>Energy audits - detailed analysis of how the building is functioning including behaviour change.</a:t>
            </a:r>
            <a:endParaRPr lang="en-US" sz="2400">
              <a:ea typeface="+mn-lt"/>
              <a:cs typeface="+mn-lt"/>
            </a:endParaRPr>
          </a:p>
          <a:p>
            <a:pPr marL="285750" indent="-285750">
              <a:spcBef>
                <a:spcPct val="20000"/>
              </a:spcBef>
              <a:buFont typeface="Arial"/>
              <a:buChar char="•"/>
            </a:pPr>
            <a:endParaRPr lang="en-GB" sz="2400">
              <a:ea typeface="+mn-lt"/>
              <a:cs typeface="+mn-lt"/>
            </a:endParaRPr>
          </a:p>
          <a:p>
            <a:pPr marL="285750" indent="-285750">
              <a:spcBef>
                <a:spcPct val="20000"/>
              </a:spcBef>
              <a:buFont typeface="Arial"/>
              <a:buChar char="•"/>
            </a:pPr>
            <a:r>
              <a:rPr lang="en-GB" sz="2400">
                <a:ea typeface="+mn-lt"/>
                <a:cs typeface="+mn-lt"/>
              </a:rPr>
              <a:t>Salix style survey covering over 100 technologies.</a:t>
            </a:r>
            <a:endParaRPr lang="en-US" sz="2400">
              <a:cs typeface="Calibri"/>
            </a:endParaRPr>
          </a:p>
          <a:p>
            <a:pPr marL="285750" indent="-285750">
              <a:spcBef>
                <a:spcPct val="20000"/>
              </a:spcBef>
              <a:buFont typeface="Arial"/>
              <a:buChar char="•"/>
            </a:pPr>
            <a:endParaRPr lang="en-GB" sz="2400">
              <a:ea typeface="+mn-lt"/>
              <a:cs typeface="+mn-lt"/>
            </a:endParaRPr>
          </a:p>
          <a:p>
            <a:pPr marL="285750" indent="-285750">
              <a:spcBef>
                <a:spcPct val="20000"/>
              </a:spcBef>
              <a:buFont typeface="Arial"/>
              <a:buChar char="•"/>
            </a:pPr>
            <a:r>
              <a:rPr lang="en-GB" sz="2400">
                <a:ea typeface="+mn-lt"/>
                <a:cs typeface="+mn-lt"/>
              </a:rPr>
              <a:t>Support to install technologies including Solar PVs to reduce carbon.</a:t>
            </a:r>
          </a:p>
          <a:p>
            <a:pPr>
              <a:spcBef>
                <a:spcPct val="20000"/>
              </a:spcBef>
            </a:pPr>
            <a:endParaRPr lang="en-GB" sz="2400">
              <a:ea typeface="+mn-lt"/>
              <a:cs typeface="+mn-lt"/>
            </a:endParaRPr>
          </a:p>
          <a:p>
            <a:pPr marL="285750" indent="-285750">
              <a:spcBef>
                <a:spcPts val="700"/>
              </a:spcBef>
              <a:buFont typeface="Arial"/>
              <a:buChar char="•"/>
            </a:pPr>
            <a:endParaRPr lang="en-GB" sz="2400">
              <a:ea typeface="+mn-lt"/>
              <a:cs typeface="+mn-lt"/>
            </a:endParaRPr>
          </a:p>
          <a:p>
            <a:endParaRPr lang="en-US" sz="2400">
              <a:ea typeface="+mn-lt"/>
              <a:cs typeface="+mn-lt"/>
            </a:endParaRPr>
          </a:p>
        </p:txBody>
      </p:sp>
      <p:graphicFrame>
        <p:nvGraphicFramePr>
          <p:cNvPr id="7" name="Table 6" descr="Table to show potential saving with Climate Emergency fund project">
            <a:extLst>
              <a:ext uri="{FF2B5EF4-FFF2-40B4-BE49-F238E27FC236}">
                <a16:creationId xmlns:a16="http://schemas.microsoft.com/office/drawing/2014/main" xmlns="" id="{5E13C71B-7B5E-4308-B064-AD072DC5A4CD}"/>
              </a:ext>
            </a:extLst>
          </p:cNvPr>
          <p:cNvGraphicFramePr>
            <a:graphicFrameLocks noGrp="1"/>
          </p:cNvGraphicFramePr>
          <p:nvPr>
            <p:extLst>
              <p:ext uri="{D42A27DB-BD31-4B8C-83A1-F6EECF244321}">
                <p14:modId xmlns:p14="http://schemas.microsoft.com/office/powerpoint/2010/main" val="2158618697"/>
              </p:ext>
            </p:extLst>
          </p:nvPr>
        </p:nvGraphicFramePr>
        <p:xfrm>
          <a:off x="5998308" y="4357076"/>
          <a:ext cx="5896648" cy="2149231"/>
        </p:xfrm>
        <a:graphic>
          <a:graphicData uri="http://schemas.openxmlformats.org/drawingml/2006/table">
            <a:tbl>
              <a:tblPr firstRow="1" bandRow="1">
                <a:tableStyleId>{E8B1032C-EA38-4F05-BA0D-38AFFFC7BED3}</a:tableStyleId>
              </a:tblPr>
              <a:tblGrid>
                <a:gridCol w="1023540">
                  <a:extLst>
                    <a:ext uri="{9D8B030D-6E8A-4147-A177-3AD203B41FA5}">
                      <a16:colId xmlns:a16="http://schemas.microsoft.com/office/drawing/2014/main" xmlns="" val="823420864"/>
                    </a:ext>
                  </a:extLst>
                </a:gridCol>
                <a:gridCol w="1231101">
                  <a:extLst>
                    <a:ext uri="{9D8B030D-6E8A-4147-A177-3AD203B41FA5}">
                      <a16:colId xmlns:a16="http://schemas.microsoft.com/office/drawing/2014/main" xmlns="" val="872567772"/>
                    </a:ext>
                  </a:extLst>
                </a:gridCol>
                <a:gridCol w="1282396">
                  <a:extLst>
                    <a:ext uri="{9D8B030D-6E8A-4147-A177-3AD203B41FA5}">
                      <a16:colId xmlns:a16="http://schemas.microsoft.com/office/drawing/2014/main" xmlns="" val="4178866133"/>
                    </a:ext>
                  </a:extLst>
                </a:gridCol>
                <a:gridCol w="1282396">
                  <a:extLst>
                    <a:ext uri="{9D8B030D-6E8A-4147-A177-3AD203B41FA5}">
                      <a16:colId xmlns:a16="http://schemas.microsoft.com/office/drawing/2014/main" xmlns="" val="3798999310"/>
                    </a:ext>
                  </a:extLst>
                </a:gridCol>
                <a:gridCol w="1077215">
                  <a:extLst>
                    <a:ext uri="{9D8B030D-6E8A-4147-A177-3AD203B41FA5}">
                      <a16:colId xmlns:a16="http://schemas.microsoft.com/office/drawing/2014/main" xmlns="" val="3126353234"/>
                    </a:ext>
                  </a:extLst>
                </a:gridCol>
              </a:tblGrid>
              <a:tr h="1033057">
                <a:tc>
                  <a:txBody>
                    <a:bodyPr/>
                    <a:lstStyle/>
                    <a:p>
                      <a:pPr algn="ctr" rtl="0" fontAlgn="base"/>
                      <a:r>
                        <a:rPr lang="en-GB" sz="1400">
                          <a:effectLst/>
                        </a:rPr>
                        <a:t>Phase of </a:t>
                      </a:r>
                      <a:br>
                        <a:rPr lang="en-GB" sz="1400">
                          <a:effectLst/>
                        </a:rPr>
                      </a:br>
                      <a:r>
                        <a:rPr lang="en-GB" sz="1400">
                          <a:effectLst/>
                        </a:rPr>
                        <a:t>Education​</a:t>
                      </a:r>
                    </a:p>
                  </a:txBody>
                  <a:tcPr anchor="ctr"/>
                </a:tc>
                <a:tc>
                  <a:txBody>
                    <a:bodyPr/>
                    <a:lstStyle/>
                    <a:p>
                      <a:pPr algn="ctr" rtl="0" fontAlgn="base"/>
                      <a:r>
                        <a:rPr lang="en-GB" sz="1400">
                          <a:effectLst/>
                        </a:rPr>
                        <a:t>‘Best practice’ energy spend per pupil​</a:t>
                      </a:r>
                    </a:p>
                  </a:txBody>
                  <a:tcPr anchor="ctr"/>
                </a:tc>
                <a:tc>
                  <a:txBody>
                    <a:bodyPr/>
                    <a:lstStyle/>
                    <a:p>
                      <a:pPr algn="ctr" rtl="0" fontAlgn="base"/>
                      <a:r>
                        <a:rPr lang="en-GB" sz="1400">
                          <a:effectLst/>
                        </a:rPr>
                        <a:t>‘Typical’ energy spend per pupil​</a:t>
                      </a:r>
                    </a:p>
                  </a:txBody>
                  <a:tcPr anchor="ctr"/>
                </a:tc>
                <a:tc>
                  <a:txBody>
                    <a:bodyPr/>
                    <a:lstStyle/>
                    <a:p>
                      <a:pPr algn="ctr" rtl="0" fontAlgn="base"/>
                      <a:r>
                        <a:rPr lang="en-GB" sz="1400">
                          <a:effectLst/>
                        </a:rPr>
                        <a:t>Average energy spend per pupil – Leicester ​</a:t>
                      </a:r>
                    </a:p>
                  </a:txBody>
                  <a:tcPr anchor="ctr"/>
                </a:tc>
                <a:tc>
                  <a:txBody>
                    <a:bodyPr/>
                    <a:lstStyle/>
                    <a:p>
                      <a:pPr algn="ctr" rtl="0" fontAlgn="base"/>
                      <a:r>
                        <a:rPr lang="en-GB" sz="1400">
                          <a:effectLst/>
                        </a:rPr>
                        <a:t>Average </a:t>
                      </a:r>
                      <a:br>
                        <a:rPr lang="en-GB" sz="1400">
                          <a:effectLst/>
                        </a:rPr>
                      </a:br>
                      <a:r>
                        <a:rPr lang="en-GB" sz="1400">
                          <a:effectLst/>
                        </a:rPr>
                        <a:t>National</a:t>
                      </a:r>
                      <a:br>
                        <a:rPr lang="en-GB" sz="1400">
                          <a:effectLst/>
                        </a:rPr>
                      </a:br>
                      <a:r>
                        <a:rPr lang="en-GB" sz="1400">
                          <a:effectLst/>
                        </a:rPr>
                        <a:t>reduction​</a:t>
                      </a:r>
                    </a:p>
                  </a:txBody>
                  <a:tcPr anchor="ctr"/>
                </a:tc>
                <a:extLst>
                  <a:ext uri="{0D108BD9-81ED-4DB2-BD59-A6C34878D82A}">
                    <a16:rowId xmlns:a16="http://schemas.microsoft.com/office/drawing/2014/main" xmlns="" val="1770811033"/>
                  </a:ext>
                </a:extLst>
              </a:tr>
              <a:tr h="558087">
                <a:tc>
                  <a:txBody>
                    <a:bodyPr/>
                    <a:lstStyle/>
                    <a:p>
                      <a:pPr algn="just" rtl="0" fontAlgn="base"/>
                      <a:r>
                        <a:rPr lang="en-GB" sz="1400">
                          <a:effectLst/>
                        </a:rPr>
                        <a:t>Primary​</a:t>
                      </a:r>
                    </a:p>
                  </a:txBody>
                  <a:tcPr anchor="ctr"/>
                </a:tc>
                <a:tc>
                  <a:txBody>
                    <a:bodyPr/>
                    <a:lstStyle/>
                    <a:p>
                      <a:pPr algn="ctr" rtl="0" fontAlgn="base"/>
                      <a:r>
                        <a:rPr lang="en-GB" sz="1400">
                          <a:effectLst/>
                        </a:rPr>
                        <a:t>£39​</a:t>
                      </a:r>
                    </a:p>
                  </a:txBody>
                  <a:tcPr anchor="ctr"/>
                </a:tc>
                <a:tc>
                  <a:txBody>
                    <a:bodyPr/>
                    <a:lstStyle/>
                    <a:p>
                      <a:pPr algn="ctr" rtl="0" fontAlgn="base"/>
                      <a:r>
                        <a:rPr lang="en-GB" sz="1400">
                          <a:effectLst/>
                        </a:rPr>
                        <a:t>£51​</a:t>
                      </a:r>
                    </a:p>
                  </a:txBody>
                  <a:tcPr anchor="ctr"/>
                </a:tc>
                <a:tc>
                  <a:txBody>
                    <a:bodyPr/>
                    <a:lstStyle/>
                    <a:p>
                      <a:pPr algn="ctr" rtl="0" fontAlgn="base"/>
                      <a:r>
                        <a:rPr lang="en-GB" sz="1400">
                          <a:effectLst/>
                        </a:rPr>
                        <a:t>£55​</a:t>
                      </a:r>
                    </a:p>
                  </a:txBody>
                  <a:tcPr anchor="ctr"/>
                </a:tc>
                <a:tc>
                  <a:txBody>
                    <a:bodyPr/>
                    <a:lstStyle/>
                    <a:p>
                      <a:pPr algn="ctr" rtl="0" fontAlgn="base"/>
                      <a:r>
                        <a:rPr lang="en-GB" sz="1400">
                          <a:effectLst/>
                        </a:rPr>
                        <a:t>16%​</a:t>
                      </a:r>
                    </a:p>
                  </a:txBody>
                  <a:tcPr anchor="ctr"/>
                </a:tc>
                <a:extLst>
                  <a:ext uri="{0D108BD9-81ED-4DB2-BD59-A6C34878D82A}">
                    <a16:rowId xmlns:a16="http://schemas.microsoft.com/office/drawing/2014/main" xmlns="" val="1827184901"/>
                  </a:ext>
                </a:extLst>
              </a:tr>
              <a:tr h="558087">
                <a:tc>
                  <a:txBody>
                    <a:bodyPr/>
                    <a:lstStyle/>
                    <a:p>
                      <a:pPr algn="just" rtl="0" fontAlgn="base"/>
                      <a:r>
                        <a:rPr lang="en-GB" sz="1400">
                          <a:effectLst/>
                        </a:rPr>
                        <a:t>Secondary​</a:t>
                      </a:r>
                    </a:p>
                  </a:txBody>
                  <a:tcPr anchor="ctr"/>
                </a:tc>
                <a:tc>
                  <a:txBody>
                    <a:bodyPr/>
                    <a:lstStyle/>
                    <a:p>
                      <a:pPr algn="ctr" rtl="0" fontAlgn="base"/>
                      <a:r>
                        <a:rPr lang="en-GB" sz="1400">
                          <a:effectLst/>
                        </a:rPr>
                        <a:t>£60​</a:t>
                      </a:r>
                    </a:p>
                  </a:txBody>
                  <a:tcPr anchor="ctr"/>
                </a:tc>
                <a:tc>
                  <a:txBody>
                    <a:bodyPr/>
                    <a:lstStyle/>
                    <a:p>
                      <a:pPr algn="ctr" rtl="0" fontAlgn="base"/>
                      <a:r>
                        <a:rPr lang="en-GB" sz="1400">
                          <a:effectLst/>
                        </a:rPr>
                        <a:t>£75​</a:t>
                      </a:r>
                    </a:p>
                  </a:txBody>
                  <a:tcPr anchor="ctr"/>
                </a:tc>
                <a:tc>
                  <a:txBody>
                    <a:bodyPr/>
                    <a:lstStyle/>
                    <a:p>
                      <a:pPr algn="ctr" rtl="0" fontAlgn="base"/>
                      <a:r>
                        <a:rPr lang="en-GB" sz="1400">
                          <a:effectLst/>
                        </a:rPr>
                        <a:t>£77​</a:t>
                      </a:r>
                    </a:p>
                  </a:txBody>
                  <a:tcPr anchor="ctr"/>
                </a:tc>
                <a:tc>
                  <a:txBody>
                    <a:bodyPr/>
                    <a:lstStyle/>
                    <a:p>
                      <a:pPr algn="ctr" rtl="0" fontAlgn="base"/>
                      <a:r>
                        <a:rPr lang="en-GB" sz="1400">
                          <a:effectLst/>
                        </a:rPr>
                        <a:t>24%​</a:t>
                      </a:r>
                    </a:p>
                  </a:txBody>
                  <a:tcPr anchor="ctr"/>
                </a:tc>
                <a:extLst>
                  <a:ext uri="{0D108BD9-81ED-4DB2-BD59-A6C34878D82A}">
                    <a16:rowId xmlns:a16="http://schemas.microsoft.com/office/drawing/2014/main" xmlns="" val="3662143955"/>
                  </a:ext>
                </a:extLst>
              </a:tr>
            </a:tbl>
          </a:graphicData>
        </a:graphic>
      </p:graphicFrame>
    </p:spTree>
    <p:extLst>
      <p:ext uri="{BB962C8B-B14F-4D97-AF65-F5344CB8AC3E}">
        <p14:creationId xmlns:p14="http://schemas.microsoft.com/office/powerpoint/2010/main" val="351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FA9D8-F754-4645-B165-2160B2E65223}"/>
              </a:ext>
            </a:extLst>
          </p:cNvPr>
          <p:cNvSpPr>
            <a:spLocks noGrp="1"/>
          </p:cNvSpPr>
          <p:nvPr>
            <p:ph type="title"/>
          </p:nvPr>
        </p:nvSpPr>
        <p:spPr>
          <a:xfrm>
            <a:off x="466969" y="101356"/>
            <a:ext cx="10515600" cy="1325563"/>
          </a:xfrm>
        </p:spPr>
        <p:txBody>
          <a:bodyPr/>
          <a:lstStyle/>
          <a:p>
            <a:r>
              <a:rPr lang="en-GB" b="1">
                <a:ea typeface="+mj-lt"/>
                <a:cs typeface="+mj-lt"/>
              </a:rPr>
              <a:t>Salix Finance</a:t>
            </a:r>
            <a:endParaRPr lang="en-US" b="1">
              <a:cs typeface="Calibri Light"/>
            </a:endParaRPr>
          </a:p>
        </p:txBody>
      </p:sp>
      <p:sp>
        <p:nvSpPr>
          <p:cNvPr id="11" name="TextBox 10">
            <a:extLst>
              <a:ext uri="{FF2B5EF4-FFF2-40B4-BE49-F238E27FC236}">
                <a16:creationId xmlns:a16="http://schemas.microsoft.com/office/drawing/2014/main" xmlns="" id="{F6434150-A541-4A4D-939B-570C8EF19B95}"/>
              </a:ext>
            </a:extLst>
          </p:cNvPr>
          <p:cNvSpPr txBox="1"/>
          <p:nvPr/>
        </p:nvSpPr>
        <p:spPr>
          <a:xfrm>
            <a:off x="465568" y="1245264"/>
            <a:ext cx="7615096"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buFont typeface="Arial"/>
              <a:buChar char="•"/>
            </a:pPr>
            <a:r>
              <a:rPr lang="en-GB" sz="2000">
                <a:ea typeface="+mn-lt"/>
                <a:cs typeface="+mn-lt"/>
              </a:rPr>
              <a:t>Independent not-for-profit company around since 2004.</a:t>
            </a:r>
            <a:endParaRPr lang="en-US" sz="2000">
              <a:ea typeface="+mn-lt"/>
              <a:cs typeface="+mn-lt"/>
            </a:endParaRPr>
          </a:p>
          <a:p>
            <a:pPr marL="342900" indent="-342900">
              <a:spcBef>
                <a:spcPct val="20000"/>
              </a:spcBef>
              <a:buFont typeface="Arial"/>
              <a:buChar char="•"/>
            </a:pPr>
            <a:endParaRPr lang="en-GB" sz="2000">
              <a:ea typeface="+mn-lt"/>
              <a:cs typeface="+mn-lt"/>
            </a:endParaRPr>
          </a:p>
          <a:p>
            <a:pPr marL="342900" indent="-342900">
              <a:spcBef>
                <a:spcPct val="20000"/>
              </a:spcBef>
              <a:buFont typeface="Arial"/>
              <a:buChar char="•"/>
            </a:pPr>
            <a:r>
              <a:rPr lang="en-GB" sz="2000">
                <a:ea typeface="+mn-lt"/>
                <a:cs typeface="+mn-lt"/>
              </a:rPr>
              <a:t>Interest-free finance for energy efficiency projects in the public sector.</a:t>
            </a:r>
          </a:p>
          <a:p>
            <a:pPr marL="342900" indent="-342900">
              <a:spcBef>
                <a:spcPct val="20000"/>
              </a:spcBef>
              <a:buFont typeface="Arial"/>
              <a:buChar char="•"/>
            </a:pPr>
            <a:endParaRPr lang="en-GB" sz="2000">
              <a:ea typeface="+mn-lt"/>
              <a:cs typeface="+mn-lt"/>
            </a:endParaRPr>
          </a:p>
          <a:p>
            <a:pPr marL="342900" indent="-342900">
              <a:spcBef>
                <a:spcPct val="20000"/>
              </a:spcBef>
              <a:buFont typeface="Arial"/>
              <a:buChar char="•"/>
            </a:pPr>
            <a:r>
              <a:rPr lang="en-GB" sz="2000">
                <a:ea typeface="+mn-lt"/>
                <a:cs typeface="+mn-lt"/>
              </a:rPr>
              <a:t>Operating throughout the UK, funded by the Department for Education.</a:t>
            </a:r>
            <a:endParaRPr lang="en-US" sz="2000">
              <a:ea typeface="+mn-lt"/>
              <a:cs typeface="+mn-lt"/>
            </a:endParaRPr>
          </a:p>
          <a:p>
            <a:pPr marL="342900" indent="-342900">
              <a:spcBef>
                <a:spcPct val="20000"/>
              </a:spcBef>
              <a:buFont typeface="Arial"/>
              <a:buChar char="•"/>
            </a:pPr>
            <a:endParaRPr lang="en-GB" sz="2000">
              <a:ea typeface="+mn-lt"/>
              <a:cs typeface="+mn-lt"/>
            </a:endParaRPr>
          </a:p>
          <a:p>
            <a:pPr marL="342900" indent="-342900">
              <a:spcBef>
                <a:spcPct val="20000"/>
              </a:spcBef>
              <a:spcAft>
                <a:spcPts val="1800"/>
              </a:spcAft>
              <a:buFont typeface="Arial"/>
              <a:buChar char="•"/>
            </a:pPr>
            <a:r>
              <a:rPr lang="en-GB" sz="2000">
                <a:ea typeface="+mn-lt"/>
                <a:cs typeface="+mn-lt"/>
              </a:rPr>
              <a:t>DfE partnership since 2012, </a:t>
            </a:r>
            <a:r>
              <a:rPr lang="en-US" sz="2000">
                <a:ea typeface="+mn-lt"/>
                <a:cs typeface="+mn-lt"/>
              </a:rPr>
              <a:t>Funding available throughout the year.</a:t>
            </a:r>
          </a:p>
          <a:p>
            <a:pPr marL="342900" indent="-342900">
              <a:spcBef>
                <a:spcPct val="20000"/>
              </a:spcBef>
              <a:spcAft>
                <a:spcPts val="1800"/>
              </a:spcAft>
              <a:buFont typeface="Arial"/>
              <a:buChar char="•"/>
            </a:pPr>
            <a:r>
              <a:rPr lang="en-US" sz="2000">
                <a:ea typeface="+mn-lt"/>
                <a:cs typeface="+mn-lt"/>
              </a:rPr>
              <a:t>Compliance criteria: 8-year payback, cost no more than £222 per </a:t>
            </a:r>
            <a:r>
              <a:rPr lang="en-US" sz="2000" err="1">
                <a:ea typeface="+mn-lt"/>
                <a:cs typeface="+mn-lt"/>
              </a:rPr>
              <a:t>tonne</a:t>
            </a:r>
            <a:r>
              <a:rPr lang="en-US" sz="2000">
                <a:ea typeface="+mn-lt"/>
                <a:cs typeface="+mn-lt"/>
              </a:rPr>
              <a:t> of CO2.</a:t>
            </a:r>
            <a:endParaRPr lang="en-US">
              <a:ea typeface="+mn-lt"/>
              <a:cs typeface="+mn-lt"/>
            </a:endParaRPr>
          </a:p>
          <a:p>
            <a:pPr marL="342900" indent="-342900">
              <a:spcBef>
                <a:spcPct val="20000"/>
              </a:spcBef>
              <a:spcAft>
                <a:spcPts val="1800"/>
              </a:spcAft>
              <a:buFont typeface="Arial"/>
              <a:buChar char="•"/>
            </a:pPr>
            <a:r>
              <a:rPr lang="en-US" sz="2000">
                <a:ea typeface="+mn-lt"/>
                <a:cs typeface="+mn-lt"/>
              </a:rPr>
              <a:t>No capital outlay for schools .</a:t>
            </a:r>
            <a:endParaRPr lang="en-US">
              <a:cs typeface="Calibri"/>
            </a:endParaRPr>
          </a:p>
          <a:p>
            <a:pPr marL="342900" lvl="1" indent="-342900">
              <a:spcBef>
                <a:spcPct val="20000"/>
              </a:spcBef>
              <a:spcAft>
                <a:spcPts val="1200"/>
              </a:spcAft>
              <a:buFont typeface="Arial"/>
              <a:buChar char="•"/>
            </a:pPr>
            <a:r>
              <a:rPr lang="en-GB" sz="2000">
                <a:ea typeface="+mn-lt"/>
                <a:cs typeface="+mn-lt"/>
              </a:rPr>
              <a:t>Full site survey to identify potential energy saving measures.</a:t>
            </a:r>
            <a:endParaRPr lang="en-US" sz="2000">
              <a:ea typeface="+mn-lt"/>
              <a:cs typeface="+mn-lt"/>
            </a:endParaRPr>
          </a:p>
        </p:txBody>
      </p:sp>
      <p:pic>
        <p:nvPicPr>
          <p:cNvPr id="14" name="Picture 14" descr="Salix logo">
            <a:extLst>
              <a:ext uri="{FF2B5EF4-FFF2-40B4-BE49-F238E27FC236}">
                <a16:creationId xmlns:a16="http://schemas.microsoft.com/office/drawing/2014/main" xmlns="" id="{9F766F20-3BF4-4408-A7F7-F14F07969BC8}"/>
              </a:ext>
            </a:extLst>
          </p:cNvPr>
          <p:cNvPicPr>
            <a:picLocks noChangeAspect="1"/>
          </p:cNvPicPr>
          <p:nvPr/>
        </p:nvPicPr>
        <p:blipFill>
          <a:blip r:embed="rId2"/>
          <a:stretch>
            <a:fillRect/>
          </a:stretch>
        </p:blipFill>
        <p:spPr>
          <a:xfrm>
            <a:off x="8285900" y="187652"/>
            <a:ext cx="3397982" cy="804007"/>
          </a:xfrm>
          <a:prstGeom prst="rect">
            <a:avLst/>
          </a:prstGeom>
        </p:spPr>
      </p:pic>
      <p:pic>
        <p:nvPicPr>
          <p:cNvPr id="4" name="Picture 5" descr="Image of salix flyer">
            <a:extLst>
              <a:ext uri="{FF2B5EF4-FFF2-40B4-BE49-F238E27FC236}">
                <a16:creationId xmlns:a16="http://schemas.microsoft.com/office/drawing/2014/main" xmlns="" id="{DB801BF4-A0A0-40D9-B131-024C12F4BA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4555" y="1384918"/>
            <a:ext cx="3710353" cy="5289778"/>
          </a:xfrm>
          <a:prstGeom prst="rect">
            <a:avLst/>
          </a:prstGeom>
          <a:ln w="6350">
            <a:solidFill>
              <a:schemeClr val="tx1"/>
            </a:solidFill>
          </a:ln>
        </p:spPr>
      </p:pic>
    </p:spTree>
    <p:extLst>
      <p:ext uri="{BB962C8B-B14F-4D97-AF65-F5344CB8AC3E}">
        <p14:creationId xmlns:p14="http://schemas.microsoft.com/office/powerpoint/2010/main" val="268469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A65CE-67DE-40D8-80D5-7E78F6AACB16}"/>
              </a:ext>
            </a:extLst>
          </p:cNvPr>
          <p:cNvSpPr>
            <a:spLocks noGrp="1"/>
          </p:cNvSpPr>
          <p:nvPr>
            <p:ph type="title"/>
          </p:nvPr>
        </p:nvSpPr>
        <p:spPr>
          <a:xfrm>
            <a:off x="388815" y="72048"/>
            <a:ext cx="10515600" cy="1325563"/>
          </a:xfrm>
        </p:spPr>
        <p:txBody>
          <a:bodyPr>
            <a:normAutofit/>
          </a:bodyPr>
          <a:lstStyle/>
          <a:p>
            <a:pPr>
              <a:spcBef>
                <a:spcPts val="1000"/>
              </a:spcBef>
            </a:pPr>
            <a:r>
              <a:rPr lang="en-GB" b="1">
                <a:latin typeface="Calibri"/>
              </a:rPr>
              <a:t>Practical Action</a:t>
            </a:r>
            <a:endParaRPr lang="en-GB" b="1">
              <a:cs typeface="Calibri Light"/>
            </a:endParaRPr>
          </a:p>
        </p:txBody>
      </p:sp>
      <p:pic>
        <p:nvPicPr>
          <p:cNvPr id="3" name="Picture 3" descr="Practical action logo">
            <a:extLst>
              <a:ext uri="{FF2B5EF4-FFF2-40B4-BE49-F238E27FC236}">
                <a16:creationId xmlns:a16="http://schemas.microsoft.com/office/drawing/2014/main" xmlns="" id="{4156D739-E68B-416E-93EA-C9C4CC28B229}"/>
              </a:ext>
            </a:extLst>
          </p:cNvPr>
          <p:cNvPicPr>
            <a:picLocks noChangeAspect="1"/>
          </p:cNvPicPr>
          <p:nvPr/>
        </p:nvPicPr>
        <p:blipFill>
          <a:blip r:embed="rId2"/>
          <a:stretch>
            <a:fillRect/>
          </a:stretch>
        </p:blipFill>
        <p:spPr>
          <a:xfrm>
            <a:off x="6755244" y="243826"/>
            <a:ext cx="2768000" cy="1808672"/>
          </a:xfrm>
          <a:prstGeom prst="rect">
            <a:avLst/>
          </a:prstGeom>
        </p:spPr>
      </p:pic>
      <p:sp>
        <p:nvSpPr>
          <p:cNvPr id="5" name="TextBox 4">
            <a:extLst>
              <a:ext uri="{FF2B5EF4-FFF2-40B4-BE49-F238E27FC236}">
                <a16:creationId xmlns:a16="http://schemas.microsoft.com/office/drawing/2014/main" xmlns="" id="{BA5643E9-6218-40B5-89F6-4BDC0C88119F}"/>
              </a:ext>
            </a:extLst>
          </p:cNvPr>
          <p:cNvSpPr txBox="1"/>
          <p:nvPr/>
        </p:nvSpPr>
        <p:spPr>
          <a:xfrm>
            <a:off x="510360" y="1371158"/>
            <a:ext cx="539010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An international development charity whose education team support teachers, parents and </a:t>
            </a:r>
            <a:r>
              <a:rPr lang="en-US" err="1"/>
              <a:t>carers</a:t>
            </a:r>
            <a:r>
              <a:rPr lang="en-US"/>
              <a:t> with education material and training courses.</a:t>
            </a:r>
            <a:endParaRPr lang="en-US">
              <a:cs typeface="Calibri" panose="020F0502020204030204"/>
            </a:endParaRPr>
          </a:p>
          <a:p>
            <a:pPr marL="285750" indent="-285750">
              <a:buFont typeface="Arial"/>
              <a:buChar char="•"/>
            </a:pPr>
            <a:endParaRPr lang="en-US">
              <a:ea typeface="+mn-lt"/>
              <a:cs typeface="+mn-lt"/>
            </a:endParaRPr>
          </a:p>
          <a:p>
            <a:pPr marL="285750" indent="-285750">
              <a:buFont typeface="Arial"/>
              <a:buChar char="•"/>
            </a:pPr>
            <a:r>
              <a:rPr lang="en-US">
                <a:ea typeface="+mn-lt"/>
                <a:cs typeface="+mn-lt"/>
              </a:rPr>
              <a:t>Many of Practical Action’s resources can be used to support the Eco-Schools topics.</a:t>
            </a:r>
          </a:p>
          <a:p>
            <a:pPr marL="285750" indent="-285750">
              <a:buFont typeface="Arial"/>
              <a:buChar char="•"/>
            </a:pPr>
            <a:endParaRPr lang="en-US">
              <a:ea typeface="+mn-lt"/>
              <a:cs typeface="+mn-lt"/>
            </a:endParaRPr>
          </a:p>
          <a:p>
            <a:pPr marL="285750" indent="-285750">
              <a:buFont typeface="Arial"/>
              <a:buChar char="•"/>
            </a:pPr>
            <a:r>
              <a:rPr lang="en-US">
                <a:cs typeface="Calibri" panose="020F0502020204030204"/>
              </a:rPr>
              <a:t>Teacher notes, presentations, activity sheets, posters and certificates which can be downloaded :</a:t>
            </a:r>
          </a:p>
          <a:p>
            <a:pPr marL="285750" indent="-285750">
              <a:buFont typeface="Arial"/>
              <a:buChar char="•"/>
            </a:pPr>
            <a:endParaRPr lang="en-US">
              <a:cs typeface="Calibri" panose="020F0502020204030204"/>
            </a:endParaRPr>
          </a:p>
          <a:p>
            <a:pPr marL="742950" lvl="1" indent="-285750">
              <a:buFont typeface="Arial"/>
              <a:buChar char="•"/>
            </a:pPr>
            <a:r>
              <a:rPr lang="en-US" b="1">
                <a:cs typeface="Calibri" panose="020F0502020204030204"/>
                <a:hlinkClick r:id="rId3"/>
              </a:rPr>
              <a:t>Wind Power Challenge</a:t>
            </a:r>
          </a:p>
          <a:p>
            <a:pPr marL="742950" lvl="1" indent="-285750">
              <a:buFont typeface="Arial"/>
              <a:buChar char="•"/>
            </a:pPr>
            <a:r>
              <a:rPr lang="en-US" b="1">
                <a:cs typeface="Calibri" panose="020F0502020204030204"/>
                <a:hlinkClick r:id="rId4"/>
              </a:rPr>
              <a:t>Solar Challenge</a:t>
            </a:r>
            <a:r>
              <a:rPr lang="en-US" b="1">
                <a:cs typeface="Calibri" panose="020F0502020204030204"/>
              </a:rPr>
              <a:t> </a:t>
            </a:r>
          </a:p>
          <a:p>
            <a:endParaRPr lang="en-US">
              <a:cs typeface="Calibri" panose="020F0502020204030204"/>
            </a:endParaRPr>
          </a:p>
        </p:txBody>
      </p:sp>
      <p:pic>
        <p:nvPicPr>
          <p:cNvPr id="10" name="Picture 10" descr="Practical action example activity sheet">
            <a:extLst>
              <a:ext uri="{FF2B5EF4-FFF2-40B4-BE49-F238E27FC236}">
                <a16:creationId xmlns:a16="http://schemas.microsoft.com/office/drawing/2014/main" xmlns="" id="{AAEA0D57-42BC-4171-B079-A78B29CECC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7117" y="3676154"/>
            <a:ext cx="1823050" cy="2582449"/>
          </a:xfrm>
          <a:prstGeom prst="rect">
            <a:avLst/>
          </a:prstGeom>
          <a:ln>
            <a:solidFill>
              <a:schemeClr val="tx1"/>
            </a:solidFill>
          </a:ln>
        </p:spPr>
      </p:pic>
      <p:pic>
        <p:nvPicPr>
          <p:cNvPr id="12" name="Picture 12" descr="Practical action flyer">
            <a:extLst>
              <a:ext uri="{FF2B5EF4-FFF2-40B4-BE49-F238E27FC236}">
                <a16:creationId xmlns:a16="http://schemas.microsoft.com/office/drawing/2014/main" xmlns="" id="{CB5A7C7F-51B5-4376-A04E-3C5FD40A9B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8019" y="2250348"/>
            <a:ext cx="2829280" cy="4007751"/>
          </a:xfrm>
          <a:prstGeom prst="rect">
            <a:avLst/>
          </a:prstGeom>
          <a:ln>
            <a:solidFill>
              <a:schemeClr val="tx1"/>
            </a:solidFill>
          </a:ln>
        </p:spPr>
      </p:pic>
      <p:pic>
        <p:nvPicPr>
          <p:cNvPr id="14" name="Picture 14" descr="A close up of a map&#10;&#10;Description generated with high confidence">
            <a:extLst>
              <a:ext uri="{FF2B5EF4-FFF2-40B4-BE49-F238E27FC236}">
                <a16:creationId xmlns:a16="http://schemas.microsoft.com/office/drawing/2014/main" xmlns="" id="{7B1E3B04-51A4-4F8F-8C70-B5FA05E293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57117" y="866383"/>
            <a:ext cx="1823050" cy="2563484"/>
          </a:xfrm>
          <a:prstGeom prst="rect">
            <a:avLst/>
          </a:prstGeom>
          <a:ln>
            <a:solidFill>
              <a:schemeClr val="tx1"/>
            </a:solidFill>
          </a:ln>
        </p:spPr>
      </p:pic>
      <p:sp>
        <p:nvSpPr>
          <p:cNvPr id="17" name="TextBox 16">
            <a:extLst>
              <a:ext uri="{FF2B5EF4-FFF2-40B4-BE49-F238E27FC236}">
                <a16:creationId xmlns:a16="http://schemas.microsoft.com/office/drawing/2014/main" xmlns="" id="{A3A511E8-2DA4-4DBB-9E70-A70C04262594}"/>
              </a:ext>
            </a:extLst>
          </p:cNvPr>
          <p:cNvSpPr txBox="1"/>
          <p:nvPr/>
        </p:nvSpPr>
        <p:spPr>
          <a:xfrm>
            <a:off x="842513" y="5515155"/>
            <a:ext cx="48998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For more information: </a:t>
            </a:r>
            <a:endParaRPr lang="en-US" b="1">
              <a:ea typeface="+mn-lt"/>
              <a:cs typeface="+mn-lt"/>
            </a:endParaRPr>
          </a:p>
          <a:p>
            <a:r>
              <a:rPr lang="en-US" b="1">
                <a:ea typeface="+mn-lt"/>
                <a:cs typeface="+mn-lt"/>
                <a:hlinkClick r:id="rId8"/>
              </a:rPr>
              <a:t>practicalaction.org/schools/eco-schools</a:t>
            </a:r>
            <a:r>
              <a:rPr lang="en-US" b="1">
                <a:ea typeface="+mn-lt"/>
                <a:cs typeface="+mn-lt"/>
              </a:rPr>
              <a:t> </a:t>
            </a:r>
            <a:endParaRPr lang="en-US" b="1">
              <a:cs typeface="Calibri"/>
            </a:endParaRPr>
          </a:p>
        </p:txBody>
      </p:sp>
    </p:spTree>
    <p:extLst>
      <p:ext uri="{BB962C8B-B14F-4D97-AF65-F5344CB8AC3E}">
        <p14:creationId xmlns:p14="http://schemas.microsoft.com/office/powerpoint/2010/main" val="421981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A65CE-67DE-40D8-80D5-7E78F6AACB16}"/>
              </a:ext>
            </a:extLst>
          </p:cNvPr>
          <p:cNvSpPr>
            <a:spLocks noGrp="1"/>
          </p:cNvSpPr>
          <p:nvPr>
            <p:ph type="title"/>
          </p:nvPr>
        </p:nvSpPr>
        <p:spPr>
          <a:xfrm>
            <a:off x="899012" y="334426"/>
            <a:ext cx="10515600" cy="1325563"/>
          </a:xfrm>
        </p:spPr>
        <p:txBody>
          <a:bodyPr/>
          <a:lstStyle/>
          <a:p>
            <a:r>
              <a:rPr lang="en-GB" b="1">
                <a:ea typeface="+mj-lt"/>
                <a:cs typeface="+mj-lt"/>
              </a:rPr>
              <a:t>#EcoSchoolsAtHome</a:t>
            </a:r>
            <a:endParaRPr lang="en-US" b="1"/>
          </a:p>
        </p:txBody>
      </p:sp>
      <p:pic>
        <p:nvPicPr>
          <p:cNvPr id="3" name="Picture 3" descr="A screenshot of text&#10;&#10;">
            <a:extLst>
              <a:ext uri="{FF2B5EF4-FFF2-40B4-BE49-F238E27FC236}">
                <a16:creationId xmlns:a16="http://schemas.microsoft.com/office/drawing/2014/main" xmlns="" id="{50041D6E-B9FD-4ACA-A4D4-2AC28CE026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594" y="3633697"/>
            <a:ext cx="2090136" cy="2969964"/>
          </a:xfrm>
          <a:prstGeom prst="rect">
            <a:avLst/>
          </a:prstGeom>
          <a:ln>
            <a:solidFill>
              <a:schemeClr val="tx1"/>
            </a:solidFill>
          </a:ln>
        </p:spPr>
      </p:pic>
      <p:pic>
        <p:nvPicPr>
          <p:cNvPr id="7" name="Picture 7" descr="Eco Schools logo">
            <a:extLst>
              <a:ext uri="{FF2B5EF4-FFF2-40B4-BE49-F238E27FC236}">
                <a16:creationId xmlns:a16="http://schemas.microsoft.com/office/drawing/2014/main" xmlns="" id="{3D812E93-F592-4BE0-99CD-65EF72013D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8866050" y="883938"/>
            <a:ext cx="2320750" cy="2540656"/>
          </a:xfrm>
          <a:prstGeom prst="rect">
            <a:avLst/>
          </a:prstGeom>
        </p:spPr>
      </p:pic>
      <p:sp>
        <p:nvSpPr>
          <p:cNvPr id="9" name="TextBox 8">
            <a:extLst>
              <a:ext uri="{FF2B5EF4-FFF2-40B4-BE49-F238E27FC236}">
                <a16:creationId xmlns:a16="http://schemas.microsoft.com/office/drawing/2014/main" xmlns="" id="{F6333922-2140-4CFB-998D-3F40BAC0AB9E}"/>
              </a:ext>
            </a:extLst>
          </p:cNvPr>
          <p:cNvSpPr txBox="1"/>
          <p:nvPr/>
        </p:nvSpPr>
        <p:spPr>
          <a:xfrm>
            <a:off x="773023" y="1569124"/>
            <a:ext cx="7099538" cy="32778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Every </a:t>
            </a:r>
            <a:r>
              <a:rPr lang="en-US" err="1"/>
              <a:t>Tueday</a:t>
            </a:r>
            <a:r>
              <a:rPr lang="en-US"/>
              <a:t> at 8:00pm Eco-Schools England is publishing </a:t>
            </a:r>
            <a:r>
              <a:rPr lang="en-US">
                <a:ea typeface="+mn-lt"/>
                <a:cs typeface="+mn-lt"/>
              </a:rPr>
              <a:t>a new Eco-Schools Topic handout that will include 5 different topic related tasks that can be undertaken both at home and in school.</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a:ea typeface="+mn-lt"/>
                <a:cs typeface="+mn-lt"/>
              </a:rPr>
              <a:t>The topic actions have been designed so that they can be carried out by nursery children and college students alike.</a:t>
            </a:r>
          </a:p>
          <a:p>
            <a:pPr marL="285750" indent="-285750">
              <a:buFont typeface="Arial" panose="020B0604020202020204" pitchFamily="34" charset="0"/>
              <a:buChar char="•"/>
            </a:pPr>
            <a:endParaRPr lang="en-US"/>
          </a:p>
          <a:p>
            <a:pPr marL="285750" indent="-285750">
              <a:lnSpc>
                <a:spcPct val="150000"/>
              </a:lnSpc>
              <a:buFont typeface="Arial" panose="020B0604020202020204" pitchFamily="34" charset="0"/>
              <a:buChar char="•"/>
            </a:pPr>
            <a:endParaRPr lang="en-US" b="1">
              <a:cs typeface="Calibri"/>
            </a:endParaRPr>
          </a:p>
          <a:p>
            <a:pPr marL="285750" indent="-285750">
              <a:buFont typeface="Arial" panose="020B0604020202020204" pitchFamily="34" charset="0"/>
              <a:buChar char="•"/>
            </a:pPr>
            <a:endParaRPr lang="en-US" b="1">
              <a:cs typeface="Calibri"/>
            </a:endParaRPr>
          </a:p>
          <a:p>
            <a:pPr marL="285750" indent="-285750">
              <a:buFont typeface="Arial" panose="020B0604020202020204" pitchFamily="34" charset="0"/>
              <a:buChar char="•"/>
            </a:pPr>
            <a:endParaRPr lang="en-US" b="1">
              <a:cs typeface="Calibri"/>
            </a:endParaRPr>
          </a:p>
          <a:p>
            <a:pPr marL="285750" indent="-285750">
              <a:buFont typeface="Arial" panose="020B0604020202020204" pitchFamily="34" charset="0"/>
              <a:buChar char="•"/>
            </a:pPr>
            <a:endParaRPr lang="en-US">
              <a:cs typeface="Calibri"/>
            </a:endParaRPr>
          </a:p>
        </p:txBody>
      </p:sp>
      <p:pic>
        <p:nvPicPr>
          <p:cNvPr id="4" name="Picture 4" descr="A screenshot of a map&#10;&#10;">
            <a:extLst>
              <a:ext uri="{FF2B5EF4-FFF2-40B4-BE49-F238E27FC236}">
                <a16:creationId xmlns:a16="http://schemas.microsoft.com/office/drawing/2014/main" xmlns="" id="{91D05948-9A15-479E-8724-B13D676B48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664" y="3629352"/>
            <a:ext cx="2075206" cy="2970048"/>
          </a:xfrm>
          <a:prstGeom prst="rect">
            <a:avLst/>
          </a:prstGeom>
          <a:ln>
            <a:solidFill>
              <a:schemeClr val="tx1"/>
            </a:solidFill>
          </a:ln>
        </p:spPr>
      </p:pic>
      <p:sp>
        <p:nvSpPr>
          <p:cNvPr id="6" name="TextBox 5">
            <a:extLst>
              <a:ext uri="{FF2B5EF4-FFF2-40B4-BE49-F238E27FC236}">
                <a16:creationId xmlns:a16="http://schemas.microsoft.com/office/drawing/2014/main" xmlns="" id="{7D6D7C64-3930-4472-AB2B-CF5D22681AC0}"/>
              </a:ext>
            </a:extLst>
          </p:cNvPr>
          <p:cNvSpPr txBox="1"/>
          <p:nvPr/>
        </p:nvSpPr>
        <p:spPr>
          <a:xfrm>
            <a:off x="5730815" y="4336212"/>
            <a:ext cx="5374256" cy="17113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b="1">
                <a:ea typeface="+mn-lt"/>
                <a:cs typeface="+mn-lt"/>
                <a:hlinkClick r:id="rId5"/>
              </a:rPr>
              <a:t>#EcoSchoolsAtHome Biodiversity work</a:t>
            </a:r>
            <a:endParaRPr lang="en-US">
              <a:ea typeface="+mn-lt"/>
              <a:cs typeface="+mn-lt"/>
            </a:endParaRPr>
          </a:p>
          <a:p>
            <a:pPr marL="285750" indent="-285750">
              <a:lnSpc>
                <a:spcPct val="150000"/>
              </a:lnSpc>
              <a:buFont typeface="Arial,Sans-Serif"/>
              <a:buChar char="•"/>
            </a:pPr>
            <a:r>
              <a:rPr lang="en-US" b="1">
                <a:ea typeface="+mn-lt"/>
                <a:cs typeface="+mn-lt"/>
                <a:hlinkClick r:id="rId6"/>
              </a:rPr>
              <a:t>#EcoSchoolsAtHome Energy work</a:t>
            </a:r>
            <a:endParaRPr lang="en-US">
              <a:ea typeface="+mn-lt"/>
              <a:cs typeface="+mn-lt"/>
            </a:endParaRPr>
          </a:p>
          <a:p>
            <a:pPr marL="285750" indent="-285750">
              <a:lnSpc>
                <a:spcPct val="150000"/>
              </a:lnSpc>
              <a:buFont typeface="Arial,Sans-Serif"/>
              <a:buChar char="•"/>
            </a:pPr>
            <a:r>
              <a:rPr lang="en-US" b="1">
                <a:ea typeface="+mn-lt"/>
                <a:cs typeface="+mn-lt"/>
                <a:hlinkClick r:id="rId7"/>
              </a:rPr>
              <a:t>#EcoSchoolsAtHome Global Citizenship Work</a:t>
            </a:r>
            <a:endParaRPr lang="en-US">
              <a:ea typeface="+mn-lt"/>
              <a:cs typeface="+mn-lt"/>
            </a:endParaRPr>
          </a:p>
          <a:p>
            <a:pPr marL="285750" indent="-285750">
              <a:lnSpc>
                <a:spcPct val="150000"/>
              </a:lnSpc>
              <a:buFont typeface="Arial,Sans-Serif"/>
              <a:buChar char="•"/>
            </a:pPr>
            <a:r>
              <a:rPr lang="en-US" b="1">
                <a:ea typeface="+mn-lt"/>
                <a:cs typeface="+mn-lt"/>
                <a:hlinkClick r:id="rId8"/>
              </a:rPr>
              <a:t>#EcoSchoolsAtHome Healthy Living Work</a:t>
            </a:r>
            <a:endParaRPr lang="en-US"/>
          </a:p>
        </p:txBody>
      </p:sp>
    </p:spTree>
    <p:extLst>
      <p:ext uri="{BB962C8B-B14F-4D97-AF65-F5344CB8AC3E}">
        <p14:creationId xmlns:p14="http://schemas.microsoft.com/office/powerpoint/2010/main" val="30427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86AD6C6-96D9-4325-8A7D-4318B778DDFC}"/>
              </a:ext>
            </a:extLst>
          </p:cNvPr>
          <p:cNvSpPr>
            <a:spLocks noGrp="1"/>
          </p:cNvSpPr>
          <p:nvPr>
            <p:ph type="title"/>
          </p:nvPr>
        </p:nvSpPr>
        <p:spPr>
          <a:xfrm>
            <a:off x="640079" y="2053641"/>
            <a:ext cx="3669161" cy="2760098"/>
          </a:xfrm>
        </p:spPr>
        <p:txBody>
          <a:bodyPr>
            <a:normAutofit/>
          </a:bodyPr>
          <a:lstStyle/>
          <a:p>
            <a:r>
              <a:rPr lang="en-GB" sz="3700">
                <a:solidFill>
                  <a:srgbClr val="FFFFFF"/>
                </a:solidFill>
              </a:rPr>
              <a:t>Overview of #EcoTeach Webinar format and dates/times of webinars</a:t>
            </a:r>
          </a:p>
        </p:txBody>
      </p:sp>
      <p:sp>
        <p:nvSpPr>
          <p:cNvPr id="3" name="Content Placeholder 2">
            <a:extLst>
              <a:ext uri="{FF2B5EF4-FFF2-40B4-BE49-F238E27FC236}">
                <a16:creationId xmlns:a16="http://schemas.microsoft.com/office/drawing/2014/main" xmlns="" id="{E50CFA65-FAB1-4529-8EAE-5B9043C09908}"/>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en-GB" sz="2200">
                <a:solidFill>
                  <a:srgbClr val="000000"/>
                </a:solidFill>
                <a:cs typeface="Calibri"/>
              </a:rPr>
              <a:t>Weekly at 10am during term time – lasting up to an hour, </a:t>
            </a:r>
            <a:r>
              <a:rPr lang="en-GB" sz="2200" i="1">
                <a:solidFill>
                  <a:srgbClr val="000000"/>
                </a:solidFill>
                <a:cs typeface="Calibri"/>
              </a:rPr>
              <a:t>Leicester focused but suitable for everyone.</a:t>
            </a:r>
          </a:p>
          <a:p>
            <a:endParaRPr lang="en-GB" sz="2200">
              <a:solidFill>
                <a:srgbClr val="000000"/>
              </a:solidFill>
              <a:cs typeface="Calibri"/>
            </a:endParaRPr>
          </a:p>
          <a:p>
            <a:r>
              <a:rPr lang="en-GB" sz="2200">
                <a:solidFill>
                  <a:srgbClr val="000000"/>
                </a:solidFill>
                <a:cs typeface="Calibri"/>
              </a:rPr>
              <a:t>Recording and PowerPoint with links available afterwards at </a:t>
            </a:r>
            <a:r>
              <a:rPr lang="en-GB" sz="2200">
                <a:solidFill>
                  <a:srgbClr val="000000"/>
                </a:solidFill>
                <a:cs typeface="Calibri"/>
                <a:hlinkClick r:id="rId3"/>
              </a:rPr>
              <a:t>schools.leicester.gov.uk/eco-schools</a:t>
            </a:r>
            <a:endParaRPr lang="en-GB" sz="2200">
              <a:solidFill>
                <a:srgbClr val="000000"/>
              </a:solidFill>
              <a:cs typeface="Calibri"/>
            </a:endParaRPr>
          </a:p>
          <a:p>
            <a:endParaRPr lang="en-GB" sz="2200">
              <a:solidFill>
                <a:srgbClr val="000000"/>
              </a:solidFill>
              <a:cs typeface="Calibri"/>
            </a:endParaRPr>
          </a:p>
          <a:p>
            <a:r>
              <a:rPr lang="en-GB" sz="2200">
                <a:solidFill>
                  <a:srgbClr val="000000"/>
                </a:solidFill>
                <a:cs typeface="Calibri"/>
              </a:rPr>
              <a:t>During the presentation, ask questions in the chat box.</a:t>
            </a:r>
          </a:p>
          <a:p>
            <a:endParaRPr lang="en-GB" sz="2200">
              <a:solidFill>
                <a:srgbClr val="000000"/>
              </a:solidFill>
              <a:cs typeface="Calibri"/>
            </a:endParaRPr>
          </a:p>
          <a:p>
            <a:r>
              <a:rPr lang="en-GB" sz="2200">
                <a:solidFill>
                  <a:srgbClr val="000000"/>
                </a:solidFill>
                <a:cs typeface="Calibri"/>
              </a:rPr>
              <a:t>Questions and answers at the end – either directly ask or in chat box depending how many people are attending.</a:t>
            </a:r>
          </a:p>
        </p:txBody>
      </p:sp>
    </p:spTree>
    <p:extLst>
      <p:ext uri="{BB962C8B-B14F-4D97-AF65-F5344CB8AC3E}">
        <p14:creationId xmlns:p14="http://schemas.microsoft.com/office/powerpoint/2010/main" val="394651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F49C83E-A3E2-42F1-8745-70CACBD7C5BE}"/>
              </a:ext>
            </a:extLst>
          </p:cNvPr>
          <p:cNvSpPr>
            <a:spLocks noGrp="1"/>
          </p:cNvSpPr>
          <p:nvPr>
            <p:ph type="title"/>
          </p:nvPr>
        </p:nvSpPr>
        <p:spPr>
          <a:xfrm>
            <a:off x="6327090" y="587228"/>
            <a:ext cx="4805996" cy="1401448"/>
          </a:xfrm>
        </p:spPr>
        <p:txBody>
          <a:bodyPr vert="horz" lIns="91440" tIns="45720" rIns="91440" bIns="45720" rtlCol="0" anchor="t">
            <a:normAutofit/>
          </a:bodyPr>
          <a:lstStyle/>
          <a:p>
            <a:r>
              <a:rPr lang="en-US" b="1">
                <a:solidFill>
                  <a:srgbClr val="000000"/>
                </a:solidFill>
              </a:rPr>
              <a:t>Earth Hour</a:t>
            </a:r>
            <a:endParaRPr lang="en-US" b="1">
              <a:solidFill>
                <a:srgbClr val="000000"/>
              </a:solidFill>
              <a:cs typeface="Calibri Light"/>
            </a:endParaRPr>
          </a:p>
        </p:txBody>
      </p:sp>
      <p:sp>
        <p:nvSpPr>
          <p:cNvPr id="12"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picture of the Earth from space">
            <a:extLst>
              <a:ext uri="{FF2B5EF4-FFF2-40B4-BE49-F238E27FC236}">
                <a16:creationId xmlns:a16="http://schemas.microsoft.com/office/drawing/2014/main" xmlns="" id="{8C237A1F-4E72-4CFA-8ED2-95BFB09A459C}"/>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TextBox 4">
            <a:extLst>
              <a:ext uri="{FF2B5EF4-FFF2-40B4-BE49-F238E27FC236}">
                <a16:creationId xmlns:a16="http://schemas.microsoft.com/office/drawing/2014/main" xmlns="" id="{49012EF1-CA05-4207-BFAA-539B4227A898}"/>
              </a:ext>
            </a:extLst>
          </p:cNvPr>
          <p:cNvSpPr txBox="1"/>
          <p:nvPr/>
        </p:nvSpPr>
        <p:spPr>
          <a:xfrm>
            <a:off x="6392174" y="1331344"/>
            <a:ext cx="521610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Earth Hour is now one of the world's largest grassroots movements for the environment. Held every year on the last Saturday of March, Earth Hour engages millions of people in more than 180 countries and territories, switching off their lights to show support for our planet. </a:t>
            </a:r>
          </a:p>
          <a:p>
            <a:pPr algn="just"/>
            <a:endParaRPr lang="en-US">
              <a:cs typeface="Calibri"/>
            </a:endParaRPr>
          </a:p>
          <a:p>
            <a:pPr algn="just"/>
            <a:r>
              <a:rPr lang="en-US">
                <a:cs typeface="Calibri"/>
              </a:rPr>
              <a:t>For more information: </a:t>
            </a:r>
            <a:r>
              <a:rPr lang="en-US">
                <a:ea typeface="+mn-lt"/>
                <a:cs typeface="+mn-lt"/>
              </a:rPr>
              <a:t>www.earthhour.org/</a:t>
            </a:r>
          </a:p>
          <a:p>
            <a:pPr algn="just"/>
            <a:endParaRPr lang="en-US">
              <a:cs typeface="Calibri" panose="020F0502020204030204"/>
            </a:endParaRPr>
          </a:p>
        </p:txBody>
      </p:sp>
      <p:pic>
        <p:nvPicPr>
          <p:cNvPr id="6" name="Picture 6" descr="Earth Hour Video" title="Earth Hour Video">
            <a:hlinkClick r:id="" action="ppaction://media"/>
            <a:extLst>
              <a:ext uri="{FF2B5EF4-FFF2-40B4-BE49-F238E27FC236}">
                <a16:creationId xmlns:a16="http://schemas.microsoft.com/office/drawing/2014/main" xmlns="" id="{18E50419-583E-4A26-B158-6DB6EF0A3926}"/>
              </a:ext>
            </a:extLst>
          </p:cNvPr>
          <p:cNvPicPr>
            <a:picLocks noRot="1" noChangeAspect="1"/>
          </p:cNvPicPr>
          <p:nvPr>
            <a:videoFile r:link="rId1"/>
          </p:nvPr>
        </p:nvPicPr>
        <p:blipFill>
          <a:blip r:embed="rId5"/>
          <a:stretch>
            <a:fillRect/>
          </a:stretch>
        </p:blipFill>
        <p:spPr>
          <a:xfrm>
            <a:off x="6541699" y="3796522"/>
            <a:ext cx="5003320" cy="2859297"/>
          </a:xfrm>
          <a:prstGeom prst="rect">
            <a:avLst/>
          </a:prstGeom>
        </p:spPr>
      </p:pic>
    </p:spTree>
    <p:extLst>
      <p:ext uri="{BB962C8B-B14F-4D97-AF65-F5344CB8AC3E}">
        <p14:creationId xmlns:p14="http://schemas.microsoft.com/office/powerpoint/2010/main" val="2935248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9C83E-A3E2-42F1-8745-70CACBD7C5BE}"/>
              </a:ext>
            </a:extLst>
          </p:cNvPr>
          <p:cNvSpPr>
            <a:spLocks noGrp="1"/>
          </p:cNvSpPr>
          <p:nvPr>
            <p:ph type="title"/>
          </p:nvPr>
        </p:nvSpPr>
        <p:spPr>
          <a:xfrm>
            <a:off x="476738" y="189279"/>
            <a:ext cx="10515600" cy="1325563"/>
          </a:xfrm>
        </p:spPr>
        <p:txBody>
          <a:bodyPr/>
          <a:lstStyle/>
          <a:p>
            <a:r>
              <a:rPr lang="en-US" b="1">
                <a:cs typeface="Calibri Light"/>
              </a:rPr>
              <a:t>Declaring a Climate Emergency in School</a:t>
            </a:r>
          </a:p>
        </p:txBody>
      </p:sp>
      <p:pic>
        <p:nvPicPr>
          <p:cNvPr id="3" name="Picture 3" descr="Sustainable Leicester Logo">
            <a:extLst>
              <a:ext uri="{FF2B5EF4-FFF2-40B4-BE49-F238E27FC236}">
                <a16:creationId xmlns:a16="http://schemas.microsoft.com/office/drawing/2014/main" xmlns="" id="{4BE703FD-AC3A-42B0-A4B2-FC46865C7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6553" y="154047"/>
            <a:ext cx="1693653" cy="1402811"/>
          </a:xfrm>
          <a:prstGeom prst="rect">
            <a:avLst/>
          </a:prstGeom>
        </p:spPr>
      </p:pic>
      <p:sp>
        <p:nvSpPr>
          <p:cNvPr id="10" name="TextBox 9">
            <a:extLst>
              <a:ext uri="{FF2B5EF4-FFF2-40B4-BE49-F238E27FC236}">
                <a16:creationId xmlns:a16="http://schemas.microsoft.com/office/drawing/2014/main" xmlns="" id="{875E0B7B-CFB6-4918-8426-32C4032BAC9B}"/>
              </a:ext>
            </a:extLst>
          </p:cNvPr>
          <p:cNvSpPr txBox="1"/>
          <p:nvPr/>
        </p:nvSpPr>
        <p:spPr>
          <a:xfrm>
            <a:off x="481051" y="1516589"/>
            <a:ext cx="4626634" cy="4527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4000"/>
              </a:lnSpc>
              <a:spcBef>
                <a:spcPts val="1000"/>
              </a:spcBef>
              <a:spcAft>
                <a:spcPts val="200"/>
              </a:spcAft>
              <a:buFont typeface="Arial"/>
              <a:buChar char="•"/>
            </a:pPr>
            <a:r>
              <a:rPr lang="en-GB">
                <a:ea typeface="+mn-lt"/>
                <a:cs typeface="+mn-lt"/>
              </a:rPr>
              <a:t>On 1 February 2019 Leicester City Council declared a </a:t>
            </a:r>
            <a:r>
              <a:rPr lang="en-GB">
                <a:ea typeface="+mn-lt"/>
                <a:cs typeface="+mn-lt"/>
                <a:hlinkClick r:id="rId3"/>
              </a:rPr>
              <a:t>Climate Emergency</a:t>
            </a:r>
            <a:r>
              <a:rPr lang="en-GB">
                <a:ea typeface="+mn-lt"/>
                <a:cs typeface="+mn-lt"/>
              </a:rPr>
              <a:t>. The declaration is an acknowledgement that: </a:t>
            </a:r>
            <a:endParaRPr lang="en-US">
              <a:ea typeface="+mn-lt"/>
              <a:cs typeface="+mn-lt"/>
            </a:endParaRPr>
          </a:p>
          <a:p>
            <a:pPr marL="742950" lvl="1" indent="-285750">
              <a:lnSpc>
                <a:spcPct val="94000"/>
              </a:lnSpc>
              <a:spcBef>
                <a:spcPts val="500"/>
              </a:spcBef>
              <a:spcAft>
                <a:spcPts val="200"/>
              </a:spcAft>
              <a:buFont typeface="Arial"/>
              <a:buChar char="•"/>
            </a:pPr>
            <a:r>
              <a:rPr lang="en-GB" i="1">
                <a:ea typeface="+mn-lt"/>
                <a:cs typeface="+mn-lt"/>
              </a:rPr>
              <a:t>Climate change is happening, and threatens the wellbeing of everyone in Leicester and worldwide </a:t>
            </a:r>
            <a:endParaRPr lang="en-US">
              <a:ea typeface="+mn-lt"/>
              <a:cs typeface="+mn-lt"/>
            </a:endParaRPr>
          </a:p>
          <a:p>
            <a:pPr marL="742950" lvl="1" indent="-285750">
              <a:lnSpc>
                <a:spcPct val="94000"/>
              </a:lnSpc>
              <a:spcBef>
                <a:spcPts val="500"/>
              </a:spcBef>
              <a:spcAft>
                <a:spcPts val="200"/>
              </a:spcAft>
              <a:buFont typeface="Arial"/>
              <a:buChar char="•"/>
            </a:pPr>
            <a:r>
              <a:rPr lang="en-GB" i="1">
                <a:ea typeface="+mn-lt"/>
                <a:cs typeface="+mn-lt"/>
              </a:rPr>
              <a:t>The speed and scale of global and local action to tackle the problem needs to be dramatically increased. </a:t>
            </a:r>
            <a:endParaRPr lang="en-US">
              <a:ea typeface="+mn-lt"/>
              <a:cs typeface="+mn-lt"/>
            </a:endParaRPr>
          </a:p>
          <a:p>
            <a:pPr marL="285750" indent="-285750">
              <a:lnSpc>
                <a:spcPct val="94000"/>
              </a:lnSpc>
              <a:spcBef>
                <a:spcPts val="1000"/>
              </a:spcBef>
              <a:spcAft>
                <a:spcPts val="200"/>
              </a:spcAft>
              <a:buFont typeface="Arial"/>
              <a:buChar char="•"/>
            </a:pPr>
            <a:endParaRPr lang="en-GB">
              <a:ea typeface="+mn-lt"/>
              <a:cs typeface="+mn-lt"/>
            </a:endParaRPr>
          </a:p>
          <a:p>
            <a:pPr marL="285750" indent="-285750">
              <a:lnSpc>
                <a:spcPct val="94000"/>
              </a:lnSpc>
              <a:spcBef>
                <a:spcPts val="1000"/>
              </a:spcBef>
              <a:spcAft>
                <a:spcPts val="200"/>
              </a:spcAft>
              <a:buFont typeface="Arial"/>
              <a:buChar char="•"/>
            </a:pPr>
            <a:r>
              <a:rPr lang="en-GB">
                <a:ea typeface="+mn-lt"/>
                <a:cs typeface="+mn-lt"/>
              </a:rPr>
              <a:t>In its declaration, the Council committed to developing a new action plan to address the emergency through our own services and projects .</a:t>
            </a:r>
            <a:endParaRPr lang="en-US">
              <a:ea typeface="+mn-lt"/>
              <a:cs typeface="+mn-lt"/>
            </a:endParaRPr>
          </a:p>
          <a:p>
            <a:pPr algn="l"/>
            <a:endParaRPr lang="en-US">
              <a:cs typeface="Calibri"/>
            </a:endParaRPr>
          </a:p>
        </p:txBody>
      </p:sp>
      <p:sp>
        <p:nvSpPr>
          <p:cNvPr id="11" name="Content Placeholder 2">
            <a:extLst>
              <a:ext uri="{FF2B5EF4-FFF2-40B4-BE49-F238E27FC236}">
                <a16:creationId xmlns:a16="http://schemas.microsoft.com/office/drawing/2014/main" xmlns="" id="{A6E1DFFA-44C5-49AD-903B-8D38BE3C48A7}"/>
              </a:ext>
            </a:extLst>
          </p:cNvPr>
          <p:cNvSpPr>
            <a:spLocks noGrp="1"/>
          </p:cNvSpPr>
          <p:nvPr/>
        </p:nvSpPr>
        <p:spPr>
          <a:xfrm>
            <a:off x="5857335" y="1608013"/>
            <a:ext cx="5848709" cy="3497449"/>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GB" sz="1800" b="1">
                <a:solidFill>
                  <a:srgbClr val="000000"/>
                </a:solidFill>
              </a:rPr>
              <a:t>What action you can do:</a:t>
            </a:r>
            <a:endParaRPr lang="en-US" sz="1800" b="1">
              <a:solidFill>
                <a:srgbClr val="000000"/>
              </a:solidFill>
              <a:cs typeface="Calibri"/>
            </a:endParaRPr>
          </a:p>
          <a:p>
            <a:pPr marL="383540" indent="-383540"/>
            <a:r>
              <a:rPr lang="en-GB" sz="1800">
                <a:solidFill>
                  <a:srgbClr val="000000"/>
                </a:solidFill>
              </a:rPr>
              <a:t>Discuss your plans with students and staff .</a:t>
            </a:r>
            <a:endParaRPr lang="en-US" sz="1800">
              <a:solidFill>
                <a:srgbClr val="000000"/>
              </a:solidFill>
              <a:cs typeface="Calibri" panose="020F0502020204030204"/>
            </a:endParaRPr>
          </a:p>
          <a:p>
            <a:pPr marL="383540" indent="-383540"/>
            <a:r>
              <a:rPr lang="en-GB" sz="1800">
                <a:solidFill>
                  <a:srgbClr val="000000"/>
                </a:solidFill>
              </a:rPr>
              <a:t>Select actions which you plan to achieve, make them manageable but also remember we are in a Climate Emergency. </a:t>
            </a:r>
          </a:p>
          <a:p>
            <a:pPr marL="383540" indent="-383540"/>
            <a:r>
              <a:rPr lang="en-GB" sz="1800">
                <a:solidFill>
                  <a:srgbClr val="000000"/>
                </a:solidFill>
              </a:rPr>
              <a:t>Make sure your actions have a duration, responsibilities and an evaluation.</a:t>
            </a:r>
            <a:endParaRPr lang="en-GB" sz="1800">
              <a:solidFill>
                <a:srgbClr val="000000"/>
              </a:solidFill>
              <a:cs typeface="Calibri" panose="020F0502020204030204"/>
            </a:endParaRPr>
          </a:p>
          <a:p>
            <a:pPr marL="383540" indent="-383540"/>
            <a:r>
              <a:rPr lang="en-GB" sz="1800">
                <a:solidFill>
                  <a:srgbClr val="000000"/>
                </a:solidFill>
              </a:rPr>
              <a:t>Take your action plan to the Governing Body or Trustees to ensure that you have their support. </a:t>
            </a:r>
            <a:endParaRPr lang="en-GB" sz="1800">
              <a:solidFill>
                <a:srgbClr val="000000"/>
              </a:solidFill>
              <a:cs typeface="Calibri"/>
            </a:endParaRPr>
          </a:p>
          <a:p>
            <a:pPr marL="383540" indent="-383540"/>
            <a:r>
              <a:rPr lang="en-GB" sz="1800">
                <a:solidFill>
                  <a:srgbClr val="000000"/>
                </a:solidFill>
              </a:rPr>
              <a:t>You can submit your action plan to the City Council which we will publicise as part of our wider action plan. </a:t>
            </a:r>
            <a:endParaRPr lang="en-GB" sz="1800">
              <a:solidFill>
                <a:srgbClr val="000000"/>
              </a:solidFill>
              <a:cs typeface="Calibri" panose="020F0502020204030204"/>
            </a:endParaRPr>
          </a:p>
          <a:p>
            <a:pPr marL="383540" indent="-383540"/>
            <a:r>
              <a:rPr lang="en-GB" sz="1800">
                <a:solidFill>
                  <a:srgbClr val="000000"/>
                </a:solidFill>
              </a:rPr>
              <a:t>Start your action plan! </a:t>
            </a:r>
            <a:endParaRPr lang="en-GB" sz="1800">
              <a:solidFill>
                <a:srgbClr val="000000"/>
              </a:solidFill>
              <a:cs typeface="Calibri" panose="020F0502020204030204"/>
            </a:endParaRPr>
          </a:p>
          <a:p>
            <a:pPr marL="383540" indent="-383540"/>
            <a:r>
              <a:rPr lang="en-GB" sz="1800">
                <a:solidFill>
                  <a:srgbClr val="000000"/>
                </a:solidFill>
              </a:rPr>
              <a:t>Review regularly to check and maintain your progress .</a:t>
            </a:r>
            <a:endParaRPr lang="en-GB" sz="1800">
              <a:solidFill>
                <a:srgbClr val="000000"/>
              </a:solidFill>
              <a:cs typeface="Calibri" panose="020F0502020204030204"/>
            </a:endParaRPr>
          </a:p>
        </p:txBody>
      </p:sp>
      <p:sp>
        <p:nvSpPr>
          <p:cNvPr id="4" name="TextBox 3">
            <a:extLst>
              <a:ext uri="{FF2B5EF4-FFF2-40B4-BE49-F238E27FC236}">
                <a16:creationId xmlns:a16="http://schemas.microsoft.com/office/drawing/2014/main" xmlns="" id="{D3354BEA-6982-421A-939C-9108C7770596}"/>
              </a:ext>
            </a:extLst>
          </p:cNvPr>
          <p:cNvSpPr txBox="1"/>
          <p:nvPr/>
        </p:nvSpPr>
        <p:spPr>
          <a:xfrm>
            <a:off x="435708" y="6219093"/>
            <a:ext cx="5664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4"/>
              </a:rPr>
              <a:t>schools.leicester.gov.uk/climate-emergency</a:t>
            </a:r>
            <a:r>
              <a:rPr lang="en-US" b="1"/>
              <a:t> </a:t>
            </a:r>
          </a:p>
        </p:txBody>
      </p:sp>
    </p:spTree>
    <p:extLst>
      <p:ext uri="{BB962C8B-B14F-4D97-AF65-F5344CB8AC3E}">
        <p14:creationId xmlns:p14="http://schemas.microsoft.com/office/powerpoint/2010/main" val="266299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Example of the climate emergency declaration action plan">
            <a:extLst>
              <a:ext uri="{FF2B5EF4-FFF2-40B4-BE49-F238E27FC236}">
                <a16:creationId xmlns:a16="http://schemas.microsoft.com/office/drawing/2014/main" xmlns="" id="{8A1C6FEC-490B-4696-8A7A-FFD2BFAD42A0}"/>
              </a:ext>
            </a:extLst>
          </p:cNvPr>
          <p:cNvPicPr>
            <a:picLocks noChangeAspect="1"/>
          </p:cNvPicPr>
          <p:nvPr/>
        </p:nvPicPr>
        <p:blipFill>
          <a:blip r:embed="rId2"/>
          <a:stretch>
            <a:fillRect/>
          </a:stretch>
        </p:blipFill>
        <p:spPr>
          <a:xfrm>
            <a:off x="484632" y="540576"/>
            <a:ext cx="6716272" cy="4409156"/>
          </a:xfrm>
          <a:prstGeom prst="rect">
            <a:avLst/>
          </a:prstGeom>
        </p:spPr>
      </p:pic>
      <p:pic>
        <p:nvPicPr>
          <p:cNvPr id="9" name="Picture 9" descr="A screenshot of a climate emergency declaration form ">
            <a:extLst>
              <a:ext uri="{FF2B5EF4-FFF2-40B4-BE49-F238E27FC236}">
                <a16:creationId xmlns:a16="http://schemas.microsoft.com/office/drawing/2014/main" xmlns="" id="{48830AB2-0372-47B0-BCFD-4CEC7830EED7}"/>
              </a:ext>
            </a:extLst>
          </p:cNvPr>
          <p:cNvPicPr>
            <a:picLocks noChangeAspect="1"/>
          </p:cNvPicPr>
          <p:nvPr/>
        </p:nvPicPr>
        <p:blipFill>
          <a:blip r:embed="rId3"/>
          <a:stretch>
            <a:fillRect/>
          </a:stretch>
        </p:blipFill>
        <p:spPr>
          <a:xfrm>
            <a:off x="7534655" y="500781"/>
            <a:ext cx="4172712" cy="5856438"/>
          </a:xfrm>
          <a:prstGeom prst="rect">
            <a:avLst/>
          </a:prstGeom>
        </p:spPr>
      </p:pic>
      <p:sp>
        <p:nvSpPr>
          <p:cNvPr id="15" name="Rectangle 14">
            <a:extLst>
              <a:ext uri="{FF2B5EF4-FFF2-40B4-BE49-F238E27FC236}">
                <a16:creationId xmlns:a16="http://schemas.microsoft.com/office/drawing/2014/main" xmlns="" id="{3716592C-CCD4-4C9D-8C01-6BD91D66E72A}"/>
              </a:ext>
            </a:extLst>
          </p:cNvPr>
          <p:cNvSpPr/>
          <p:nvPr/>
        </p:nvSpPr>
        <p:spPr>
          <a:xfrm>
            <a:off x="570376" y="5040718"/>
            <a:ext cx="6096000" cy="1277273"/>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GB" sz="2000">
              <a:solidFill>
                <a:srgbClr val="000000"/>
              </a:solidFill>
              <a:latin typeface="Calibri" panose="020F0502020204030204" pitchFamily="34" charset="0"/>
            </a:endParaRPr>
          </a:p>
          <a:p>
            <a:pPr>
              <a:spcAft>
                <a:spcPts val="600"/>
              </a:spcAft>
            </a:pPr>
            <a:r>
              <a:rPr lang="en-GB" sz="2800">
                <a:solidFill>
                  <a:srgbClr val="002060"/>
                </a:solidFill>
                <a:latin typeface="Calibri" panose="020F0502020204030204" pitchFamily="34" charset="0"/>
              </a:rPr>
              <a:t> Templates and document available at </a:t>
            </a:r>
            <a:r>
              <a:rPr lang="en-GB" sz="2400" b="1" u="sng">
                <a:solidFill>
                  <a:srgbClr val="002060"/>
                </a:solidFill>
                <a:latin typeface="Calibri" panose="020F0502020204030204" pitchFamily="34" charset="0"/>
              </a:rPr>
              <a:t>schools.leicester.gov.uk/climate-emergency </a:t>
            </a:r>
            <a:endParaRPr lang="en-GB" sz="2400" u="sng">
              <a:solidFill>
                <a:srgbClr val="002060"/>
              </a:solidFill>
            </a:endParaRPr>
          </a:p>
        </p:txBody>
      </p:sp>
      <p:sp>
        <p:nvSpPr>
          <p:cNvPr id="17" name="Title 1" hidden="1">
            <a:extLst>
              <a:ext uri="{FF2B5EF4-FFF2-40B4-BE49-F238E27FC236}">
                <a16:creationId xmlns:a16="http://schemas.microsoft.com/office/drawing/2014/main" xmlns="" id="{717118B0-3721-4852-B780-3E73B9DA0AAA}"/>
              </a:ext>
            </a:extLst>
          </p:cNvPr>
          <p:cNvSpPr>
            <a:spLocks noGrp="1"/>
          </p:cNvSpPr>
          <p:nvPr>
            <p:ph type="title"/>
          </p:nvPr>
        </p:nvSpPr>
        <p:spPr>
          <a:xfrm>
            <a:off x="476738" y="189279"/>
            <a:ext cx="10515600" cy="1325563"/>
          </a:xfrm>
        </p:spPr>
        <p:txBody>
          <a:bodyPr/>
          <a:lstStyle/>
          <a:p>
            <a:r>
              <a:rPr lang="en-US" b="1">
                <a:cs typeface="Calibri Light"/>
              </a:rPr>
              <a:t>Climate Emergency Documents</a:t>
            </a:r>
          </a:p>
        </p:txBody>
      </p:sp>
    </p:spTree>
    <p:extLst>
      <p:ext uri="{BB962C8B-B14F-4D97-AF65-F5344CB8AC3E}">
        <p14:creationId xmlns:p14="http://schemas.microsoft.com/office/powerpoint/2010/main" val="263880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D971275A-7E37-4E93-92D0-2679C3E92AE0}"/>
              </a:ext>
            </a:extLst>
          </p:cNvPr>
          <p:cNvSpPr>
            <a:spLocks noGrp="1"/>
          </p:cNvSpPr>
          <p:nvPr>
            <p:ph type="title"/>
          </p:nvPr>
        </p:nvSpPr>
        <p:spPr>
          <a:xfrm>
            <a:off x="498494" y="255878"/>
            <a:ext cx="4977976" cy="1454051"/>
          </a:xfrm>
        </p:spPr>
        <p:txBody>
          <a:bodyPr>
            <a:normAutofit/>
          </a:bodyPr>
          <a:lstStyle/>
          <a:p>
            <a:r>
              <a:rPr lang="en-GB" b="1">
                <a:solidFill>
                  <a:srgbClr val="000000"/>
                </a:solidFill>
              </a:rPr>
              <a:t>Water projects</a:t>
            </a:r>
            <a:r>
              <a:rPr lang="en-GB">
                <a:solidFill>
                  <a:srgbClr val="000000"/>
                </a:solidFill>
              </a:rPr>
              <a:t> </a:t>
            </a:r>
          </a:p>
        </p:txBody>
      </p:sp>
      <p:sp>
        <p:nvSpPr>
          <p:cNvPr id="3" name="Content Placeholder 2">
            <a:extLst>
              <a:ext uri="{FF2B5EF4-FFF2-40B4-BE49-F238E27FC236}">
                <a16:creationId xmlns:a16="http://schemas.microsoft.com/office/drawing/2014/main" xmlns="" id="{E0B61B41-2B95-4E86-BBBC-34AE00F5AECA}"/>
              </a:ext>
            </a:extLst>
          </p:cNvPr>
          <p:cNvSpPr>
            <a:spLocks noGrp="1"/>
          </p:cNvSpPr>
          <p:nvPr>
            <p:ph idx="1"/>
          </p:nvPr>
        </p:nvSpPr>
        <p:spPr>
          <a:xfrm>
            <a:off x="424182" y="1331215"/>
            <a:ext cx="7154272" cy="3639289"/>
          </a:xfrm>
        </p:spPr>
        <p:txBody>
          <a:bodyPr vert="horz" lIns="91440" tIns="45720" rIns="91440" bIns="45720" rtlCol="0" anchor="ctr">
            <a:noAutofit/>
          </a:bodyPr>
          <a:lstStyle/>
          <a:p>
            <a:r>
              <a:rPr lang="en-GB">
                <a:solidFill>
                  <a:srgbClr val="000000"/>
                </a:solidFill>
              </a:rPr>
              <a:t>The Sea Starts here – linked to marine topic </a:t>
            </a:r>
            <a:endParaRPr lang="en-GB">
              <a:solidFill>
                <a:srgbClr val="000000"/>
              </a:solidFill>
              <a:cs typeface="Calibri"/>
            </a:endParaRPr>
          </a:p>
          <a:p>
            <a:r>
              <a:rPr lang="en-GB">
                <a:solidFill>
                  <a:srgbClr val="000000"/>
                </a:solidFill>
              </a:rPr>
              <a:t>Severn Trent</a:t>
            </a:r>
            <a:endParaRPr lang="en-GB">
              <a:solidFill>
                <a:srgbClr val="000000"/>
              </a:solidFill>
              <a:cs typeface="Calibri" panose="020F0502020204030204"/>
            </a:endParaRPr>
          </a:p>
          <a:p>
            <a:r>
              <a:rPr lang="en-GB">
                <a:solidFill>
                  <a:srgbClr val="000000"/>
                </a:solidFill>
                <a:cs typeface="Calibri" panose="020F0502020204030204"/>
              </a:rPr>
              <a:t>Yellow Fish – also linked to marine </a:t>
            </a:r>
          </a:p>
          <a:p>
            <a:r>
              <a:rPr lang="en-GB">
                <a:solidFill>
                  <a:srgbClr val="000000"/>
                </a:solidFill>
                <a:cs typeface="Calibri" panose="020F0502020204030204"/>
              </a:rPr>
              <a:t>World Water Day </a:t>
            </a:r>
          </a:p>
          <a:p>
            <a:r>
              <a:rPr lang="en-GB">
                <a:solidFill>
                  <a:srgbClr val="000000"/>
                </a:solidFill>
                <a:cs typeface="Calibri" panose="020F0502020204030204"/>
              </a:rPr>
              <a:t>Practical Action – water projects</a:t>
            </a:r>
          </a:p>
          <a:p>
            <a:r>
              <a:rPr lang="en-GB">
                <a:cs typeface="Calibri" panose="020F0502020204030204"/>
              </a:rPr>
              <a:t>Water Explorers – water projects</a:t>
            </a:r>
            <a:endParaRPr lang="en-GB"/>
          </a:p>
        </p:txBody>
      </p:sp>
      <p:sp>
        <p:nvSpPr>
          <p:cNvPr id="8"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Eco school water logo&#10;">
            <a:extLst>
              <a:ext uri="{FF2B5EF4-FFF2-40B4-BE49-F238E27FC236}">
                <a16:creationId xmlns:a16="http://schemas.microsoft.com/office/drawing/2014/main" xmlns="" id="{24EEDE1B-0B24-4F84-89CF-F62EFC9D2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37591" y="1910367"/>
            <a:ext cx="3466902" cy="2832896"/>
          </a:xfrm>
          <a:prstGeom prst="rect">
            <a:avLst/>
          </a:prstGeom>
        </p:spPr>
      </p:pic>
    </p:spTree>
    <p:extLst>
      <p:ext uri="{BB962C8B-B14F-4D97-AF65-F5344CB8AC3E}">
        <p14:creationId xmlns:p14="http://schemas.microsoft.com/office/powerpoint/2010/main" val="374377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FD418-2F5A-41C3-8978-4EFF0F97AB30}"/>
              </a:ext>
            </a:extLst>
          </p:cNvPr>
          <p:cNvSpPr>
            <a:spLocks noGrp="1"/>
          </p:cNvSpPr>
          <p:nvPr>
            <p:ph type="title"/>
          </p:nvPr>
        </p:nvSpPr>
        <p:spPr>
          <a:xfrm>
            <a:off x="535354" y="3664"/>
            <a:ext cx="10515600" cy="1325563"/>
          </a:xfrm>
        </p:spPr>
        <p:txBody>
          <a:bodyPr/>
          <a:lstStyle/>
          <a:p>
            <a:r>
              <a:rPr lang="en-US" b="1">
                <a:cs typeface="Calibri Light"/>
              </a:rPr>
              <a:t>The Sea Starts Here</a:t>
            </a:r>
          </a:p>
        </p:txBody>
      </p:sp>
      <p:pic>
        <p:nvPicPr>
          <p:cNvPr id="3" name="Picture 3" descr="A picture containing two boys holding the winning designs">
            <a:extLst>
              <a:ext uri="{FF2B5EF4-FFF2-40B4-BE49-F238E27FC236}">
                <a16:creationId xmlns:a16="http://schemas.microsoft.com/office/drawing/2014/main" xmlns="" id="{37A0C1E9-51C0-41F4-B442-37264E41C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8571" y="3380633"/>
            <a:ext cx="2743200" cy="1825705"/>
          </a:xfrm>
          <a:prstGeom prst="rect">
            <a:avLst/>
          </a:prstGeom>
        </p:spPr>
      </p:pic>
      <p:pic>
        <p:nvPicPr>
          <p:cNvPr id="5" name="Picture 5" descr="A group of people sitting watching spray painting">
            <a:extLst>
              <a:ext uri="{FF2B5EF4-FFF2-40B4-BE49-F238E27FC236}">
                <a16:creationId xmlns:a16="http://schemas.microsoft.com/office/drawing/2014/main" xmlns="" id="{35EE67D6-6AA0-47CC-A1F0-8D888B466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7711" y="3376308"/>
            <a:ext cx="2743199" cy="1829925"/>
          </a:xfrm>
          <a:prstGeom prst="rect">
            <a:avLst/>
          </a:prstGeom>
        </p:spPr>
      </p:pic>
      <p:pic>
        <p:nvPicPr>
          <p:cNvPr id="7" name="Picture 7" descr="A close up of a drain">
            <a:extLst>
              <a:ext uri="{FF2B5EF4-FFF2-40B4-BE49-F238E27FC236}">
                <a16:creationId xmlns:a16="http://schemas.microsoft.com/office/drawing/2014/main" xmlns="" id="{00E73423-B6B4-41C5-81E7-F505833BF5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771" y="1220307"/>
            <a:ext cx="4718795" cy="3740913"/>
          </a:xfrm>
          <a:prstGeom prst="rect">
            <a:avLst/>
          </a:prstGeom>
        </p:spPr>
      </p:pic>
      <p:sp>
        <p:nvSpPr>
          <p:cNvPr id="9" name="TextBox 8">
            <a:extLst>
              <a:ext uri="{FF2B5EF4-FFF2-40B4-BE49-F238E27FC236}">
                <a16:creationId xmlns:a16="http://schemas.microsoft.com/office/drawing/2014/main" xmlns="" id="{3F703078-1206-433E-B022-AB01DC301B41}"/>
              </a:ext>
            </a:extLst>
          </p:cNvPr>
          <p:cNvSpPr txBox="1"/>
          <p:nvPr/>
        </p:nvSpPr>
        <p:spPr>
          <a:xfrm>
            <a:off x="5759570" y="713117"/>
            <a:ext cx="625127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Raising awareness of the impact that plastic waste can have on the wider environment if it is not disposed of correctly.</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Plastics dropped as litter can end up in our rivers and oceans causing pollution and harm to wildlife, as well as contributing to increased flood risk in rivers and brooks.</a:t>
            </a:r>
            <a:endParaRPr lang="en-US">
              <a:cs typeface="Calibri"/>
            </a:endParaRPr>
          </a:p>
          <a:p>
            <a:pPr marL="285750" indent="-285750">
              <a:buFont typeface="Arial"/>
              <a:buChar char="•"/>
            </a:pPr>
            <a:endParaRPr lang="en-US">
              <a:cs typeface="Calibri"/>
            </a:endParaRPr>
          </a:p>
          <a:p>
            <a:pPr marL="285750" indent="-285750">
              <a:buFont typeface="Arial"/>
              <a:buChar char="•"/>
            </a:pPr>
            <a:r>
              <a:rPr lang="en-US">
                <a:cs typeface="Calibri"/>
              </a:rPr>
              <a:t>Opportunity to have </a:t>
            </a:r>
            <a:r>
              <a:rPr lang="en-US" err="1">
                <a:ea typeface="+mn-lt"/>
                <a:cs typeface="+mn-lt"/>
              </a:rPr>
              <a:t>stencilling</a:t>
            </a:r>
            <a:r>
              <a:rPr lang="en-US">
                <a:ea typeface="+mn-lt"/>
                <a:cs typeface="+mn-lt"/>
              </a:rPr>
              <a:t> of drains in their school grounds for up to 20 schools per academic year.</a:t>
            </a:r>
            <a:endParaRPr lang="en-US">
              <a:cs typeface="Calibri"/>
            </a:endParaRPr>
          </a:p>
          <a:p>
            <a:pPr marL="285750" indent="-285750">
              <a:buFont typeface="Arial"/>
              <a:buChar char="•"/>
            </a:pPr>
            <a:endParaRPr lang="en-US">
              <a:cs typeface="Calibri"/>
            </a:endParaRPr>
          </a:p>
        </p:txBody>
      </p:sp>
      <p:graphicFrame>
        <p:nvGraphicFramePr>
          <p:cNvPr id="13" name="Table 13">
            <a:extLst>
              <a:ext uri="{FF2B5EF4-FFF2-40B4-BE49-F238E27FC236}">
                <a16:creationId xmlns:a16="http://schemas.microsoft.com/office/drawing/2014/main" xmlns="" id="{7C9FEB7C-4160-4FE7-89D8-8E29238C8994}"/>
              </a:ext>
            </a:extLst>
          </p:cNvPr>
          <p:cNvGraphicFramePr>
            <a:graphicFrameLocks noGrp="1"/>
          </p:cNvGraphicFramePr>
          <p:nvPr>
            <p:extLst>
              <p:ext uri="{D42A27DB-BD31-4B8C-83A1-F6EECF244321}">
                <p14:modId xmlns:p14="http://schemas.microsoft.com/office/powerpoint/2010/main" val="3547471767"/>
              </p:ext>
            </p:extLst>
          </p:nvPr>
        </p:nvGraphicFramePr>
        <p:xfrm>
          <a:off x="498924" y="5259354"/>
          <a:ext cx="8206786" cy="1460388"/>
        </p:xfrm>
        <a:graphic>
          <a:graphicData uri="http://schemas.openxmlformats.org/drawingml/2006/table">
            <a:tbl>
              <a:tblPr firstRow="1" bandRow="1">
                <a:tableStyleId>{5C22544A-7EE6-4342-B048-85BDC9FD1C3A}</a:tableStyleId>
              </a:tblPr>
              <a:tblGrid>
                <a:gridCol w="4103393">
                  <a:extLst>
                    <a:ext uri="{9D8B030D-6E8A-4147-A177-3AD203B41FA5}">
                      <a16:colId xmlns:a16="http://schemas.microsoft.com/office/drawing/2014/main" xmlns="" val="2694931504"/>
                    </a:ext>
                  </a:extLst>
                </a:gridCol>
                <a:gridCol w="4103393">
                  <a:extLst>
                    <a:ext uri="{9D8B030D-6E8A-4147-A177-3AD203B41FA5}">
                      <a16:colId xmlns:a16="http://schemas.microsoft.com/office/drawing/2014/main" xmlns="" val="1411083634"/>
                    </a:ext>
                  </a:extLst>
                </a:gridCol>
              </a:tblGrid>
              <a:tr h="370839">
                <a:tc>
                  <a:txBody>
                    <a:bodyPr/>
                    <a:lstStyle/>
                    <a:p>
                      <a:pPr lvl="0">
                        <a:buNone/>
                      </a:pPr>
                      <a:r>
                        <a:rPr lang="en-GB" sz="1600" b="1" i="0" u="none" strike="noStrike" noProof="0">
                          <a:solidFill>
                            <a:schemeClr val="tx1"/>
                          </a:solidFill>
                          <a:latin typeface="Calibri"/>
                        </a:rPr>
                        <a:t>To get involved contact:</a:t>
                      </a:r>
                      <a:endParaRPr lang="en-US" sz="1600" b="1">
                        <a:solidFill>
                          <a:schemeClr val="tx1"/>
                        </a:solidFill>
                      </a:endParaRPr>
                    </a:p>
                  </a:txBody>
                  <a:tcPr>
                    <a:noFill/>
                  </a:tcPr>
                </a:tc>
                <a:tc>
                  <a:txBody>
                    <a:bodyPr/>
                    <a:lstStyle/>
                    <a:p>
                      <a:pPr lvl="0">
                        <a:buNone/>
                      </a:pPr>
                      <a:endParaRPr lang="en-US" sz="1600">
                        <a:solidFill>
                          <a:schemeClr val="tx1"/>
                        </a:solidFill>
                      </a:endParaRPr>
                    </a:p>
                  </a:txBody>
                  <a:tcPr>
                    <a:noFill/>
                  </a:tcPr>
                </a:tc>
                <a:extLst>
                  <a:ext uri="{0D108BD9-81ED-4DB2-BD59-A6C34878D82A}">
                    <a16:rowId xmlns:a16="http://schemas.microsoft.com/office/drawing/2014/main" xmlns="" val="1379402271"/>
                  </a:ext>
                </a:extLst>
              </a:tr>
              <a:tr h="370840">
                <a:tc>
                  <a:txBody>
                    <a:bodyPr/>
                    <a:lstStyle/>
                    <a:p>
                      <a:r>
                        <a:rPr lang="en-US" sz="1600">
                          <a:solidFill>
                            <a:schemeClr val="tx1"/>
                          </a:solidFill>
                        </a:rPr>
                        <a:t>Alex Cameron                                     </a:t>
                      </a:r>
                    </a:p>
                  </a:txBody>
                  <a:tcPr>
                    <a:noFill/>
                  </a:tcPr>
                </a:tc>
                <a:tc>
                  <a:txBody>
                    <a:bodyPr/>
                    <a:lstStyle/>
                    <a:p>
                      <a:r>
                        <a:rPr lang="en-US" sz="1600">
                          <a:solidFill>
                            <a:schemeClr val="tx1"/>
                          </a:solidFill>
                        </a:rPr>
                        <a:t>Lee Jowett</a:t>
                      </a:r>
                    </a:p>
                  </a:txBody>
                  <a:tcPr>
                    <a:noFill/>
                  </a:tcPr>
                </a:tc>
                <a:extLst>
                  <a:ext uri="{0D108BD9-81ED-4DB2-BD59-A6C34878D82A}">
                    <a16:rowId xmlns:a16="http://schemas.microsoft.com/office/drawing/2014/main" xmlns="" val="3107106582"/>
                  </a:ext>
                </a:extLst>
              </a:tr>
              <a:tr h="347869">
                <a:tc>
                  <a:txBody>
                    <a:bodyPr/>
                    <a:lstStyle/>
                    <a:p>
                      <a:pPr lvl="0">
                        <a:buNone/>
                      </a:pPr>
                      <a:r>
                        <a:rPr lang="en-GB" sz="1600" b="0" i="0" u="none" strike="noStrike" noProof="0">
                          <a:solidFill>
                            <a:schemeClr val="tx1"/>
                          </a:solidFill>
                          <a:latin typeface="Calibri"/>
                        </a:rPr>
                        <a:t>Email: </a:t>
                      </a:r>
                      <a:r>
                        <a:rPr lang="en-GB" sz="1600" b="0" i="0" u="none" strike="noStrike" noProof="0">
                          <a:solidFill>
                            <a:schemeClr val="tx1"/>
                          </a:solidFill>
                          <a:latin typeface="Calibri"/>
                          <a:hlinkClick r:id="rId5"/>
                        </a:rPr>
                        <a:t>alex.cameron@leicester.gov.uk</a:t>
                      </a:r>
                      <a:r>
                        <a:rPr lang="en-GB" sz="1600" b="0" i="0" u="none" strike="noStrike" noProof="0">
                          <a:solidFill>
                            <a:schemeClr val="tx1"/>
                          </a:solidFill>
                          <a:latin typeface="Calibri"/>
                        </a:rPr>
                        <a:t> </a:t>
                      </a:r>
                      <a:endParaRPr lang="en-US" sz="1600">
                        <a:solidFill>
                          <a:schemeClr val="tx1"/>
                        </a:solidFill>
                      </a:endParaRPr>
                    </a:p>
                  </a:txBody>
                  <a:tcPr>
                    <a:noFill/>
                  </a:tcPr>
                </a:tc>
                <a:tc>
                  <a:txBody>
                    <a:bodyPr/>
                    <a:lstStyle/>
                    <a:p>
                      <a:pPr lvl="0">
                        <a:buNone/>
                      </a:pPr>
                      <a:r>
                        <a:rPr lang="en-GB" sz="1600" b="0" i="0" u="none" strike="noStrike" noProof="0">
                          <a:solidFill>
                            <a:schemeClr val="tx1"/>
                          </a:solidFill>
                          <a:latin typeface="Calibri"/>
                        </a:rPr>
                        <a:t>Email: </a:t>
                      </a:r>
                      <a:r>
                        <a:rPr lang="en-GB" sz="1600" b="0" i="0" u="none" strike="noStrike" noProof="0">
                          <a:solidFill>
                            <a:schemeClr val="tx1"/>
                          </a:solidFill>
                          <a:latin typeface="Calibri"/>
                          <a:hlinkClick r:id="rId6"/>
                        </a:rPr>
                        <a:t>lee.jowett@leicester.gov.uk</a:t>
                      </a:r>
                      <a:endParaRPr lang="en-US" sz="1600">
                        <a:solidFill>
                          <a:schemeClr val="tx1"/>
                        </a:solidFill>
                      </a:endParaRPr>
                    </a:p>
                  </a:txBody>
                  <a:tcPr>
                    <a:noFill/>
                  </a:tcPr>
                </a:tc>
                <a:extLst>
                  <a:ext uri="{0D108BD9-81ED-4DB2-BD59-A6C34878D82A}">
                    <a16:rowId xmlns:a16="http://schemas.microsoft.com/office/drawing/2014/main" xmlns="" val="4278388194"/>
                  </a:ext>
                </a:extLst>
              </a:tr>
              <a:tr h="370840">
                <a:tc>
                  <a:txBody>
                    <a:bodyPr/>
                    <a:lstStyle/>
                    <a:p>
                      <a:pPr lvl="0">
                        <a:buNone/>
                      </a:pPr>
                      <a:r>
                        <a:rPr lang="en-US" sz="1600" b="0" i="0" u="none" strike="noStrike" noProof="0">
                          <a:solidFill>
                            <a:schemeClr val="tx1"/>
                          </a:solidFill>
                          <a:latin typeface="Calibri"/>
                        </a:rPr>
                        <a:t>Phone: 0116 454 6834</a:t>
                      </a:r>
                      <a:endParaRPr lang="en-US" sz="1600">
                        <a:solidFill>
                          <a:schemeClr val="tx1"/>
                        </a:solidFill>
                      </a:endParaRPr>
                    </a:p>
                  </a:txBody>
                  <a:tcPr>
                    <a:noFill/>
                  </a:tcPr>
                </a:tc>
                <a:tc>
                  <a:txBody>
                    <a:bodyPr/>
                    <a:lstStyle/>
                    <a:p>
                      <a:pPr lvl="0">
                        <a:buNone/>
                      </a:pPr>
                      <a:r>
                        <a:rPr lang="en-GB" sz="1600" b="0" i="0" u="none" strike="noStrike" noProof="0">
                          <a:solidFill>
                            <a:schemeClr val="tx1"/>
                          </a:solidFill>
                          <a:latin typeface="Calibri"/>
                        </a:rPr>
                        <a:t>Phone: 0116 454 2271</a:t>
                      </a:r>
                      <a:endParaRPr lang="en-US" sz="1600">
                        <a:solidFill>
                          <a:schemeClr val="tx1"/>
                        </a:solidFill>
                      </a:endParaRPr>
                    </a:p>
                  </a:txBody>
                  <a:tcPr>
                    <a:noFill/>
                  </a:tcPr>
                </a:tc>
                <a:extLst>
                  <a:ext uri="{0D108BD9-81ED-4DB2-BD59-A6C34878D82A}">
                    <a16:rowId xmlns:a16="http://schemas.microsoft.com/office/drawing/2014/main" xmlns="" val="2035830972"/>
                  </a:ext>
                </a:extLst>
              </a:tr>
            </a:tbl>
          </a:graphicData>
        </a:graphic>
      </p:graphicFrame>
    </p:spTree>
    <p:extLst>
      <p:ext uri="{BB962C8B-B14F-4D97-AF65-F5344CB8AC3E}">
        <p14:creationId xmlns:p14="http://schemas.microsoft.com/office/powerpoint/2010/main" val="126512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A0035-45AE-4AC5-BF3B-C0E485A2204D}"/>
              </a:ext>
            </a:extLst>
          </p:cNvPr>
          <p:cNvSpPr>
            <a:spLocks noGrp="1"/>
          </p:cNvSpPr>
          <p:nvPr>
            <p:ph type="title"/>
          </p:nvPr>
        </p:nvSpPr>
        <p:spPr>
          <a:xfrm>
            <a:off x="2930843" y="171952"/>
            <a:ext cx="8819072" cy="1339940"/>
          </a:xfrm>
        </p:spPr>
        <p:txBody>
          <a:bodyPr/>
          <a:lstStyle/>
          <a:p>
            <a:r>
              <a:rPr lang="en-US" b="1">
                <a:cs typeface="Calibri Light"/>
              </a:rPr>
              <a:t>Severn Trent opportunities</a:t>
            </a:r>
          </a:p>
        </p:txBody>
      </p:sp>
      <p:pic>
        <p:nvPicPr>
          <p:cNvPr id="3" name="Picture 3" descr="A picture containing hitting, ball, green, metal&#10;&#10;Description generated with very high confidence">
            <a:extLst>
              <a:ext uri="{FF2B5EF4-FFF2-40B4-BE49-F238E27FC236}">
                <a16:creationId xmlns:a16="http://schemas.microsoft.com/office/drawing/2014/main" xmlns="" id="{57BB234E-0E47-48BB-82B9-F12DB9217F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02" y="417601"/>
            <a:ext cx="2018803" cy="838471"/>
          </a:xfrm>
          <a:prstGeom prst="rect">
            <a:avLst/>
          </a:prstGeom>
        </p:spPr>
      </p:pic>
      <p:pic>
        <p:nvPicPr>
          <p:cNvPr id="5" name="Picture 5" descr="A person holding a sign&#10;&#10;Description generated with high confidence">
            <a:extLst>
              <a:ext uri="{FF2B5EF4-FFF2-40B4-BE49-F238E27FC236}">
                <a16:creationId xmlns:a16="http://schemas.microsoft.com/office/drawing/2014/main" xmlns="" id="{D5957174-66E4-4708-BFB8-A6FB92D2CE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094" y="374367"/>
            <a:ext cx="1981200" cy="2783301"/>
          </a:xfrm>
          <a:prstGeom prst="rect">
            <a:avLst/>
          </a:prstGeom>
        </p:spPr>
      </p:pic>
      <p:pic>
        <p:nvPicPr>
          <p:cNvPr id="7" name="Picture 7" descr="A screenshot of a severn trent flyer">
            <a:extLst>
              <a:ext uri="{FF2B5EF4-FFF2-40B4-BE49-F238E27FC236}">
                <a16:creationId xmlns:a16="http://schemas.microsoft.com/office/drawing/2014/main" xmlns="" id="{560B5C87-1F44-4571-8DD2-E3D62C3035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5094" y="3296401"/>
            <a:ext cx="1981200" cy="2767224"/>
          </a:xfrm>
          <a:prstGeom prst="rect">
            <a:avLst/>
          </a:prstGeom>
        </p:spPr>
      </p:pic>
      <p:pic>
        <p:nvPicPr>
          <p:cNvPr id="9" name="Picture 9" descr="A picture containing grass, outdoor, truck, car&#10;&#10;">
            <a:extLst>
              <a:ext uri="{FF2B5EF4-FFF2-40B4-BE49-F238E27FC236}">
                <a16:creationId xmlns:a16="http://schemas.microsoft.com/office/drawing/2014/main" xmlns="" id="{191493CC-97C7-4AC8-9C3B-337D6E41ED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2741" y="4157158"/>
            <a:ext cx="2800709" cy="1922364"/>
          </a:xfrm>
          <a:prstGeom prst="rect">
            <a:avLst/>
          </a:prstGeom>
        </p:spPr>
      </p:pic>
      <p:sp>
        <p:nvSpPr>
          <p:cNvPr id="11" name="TextBox 10">
            <a:extLst>
              <a:ext uri="{FF2B5EF4-FFF2-40B4-BE49-F238E27FC236}">
                <a16:creationId xmlns:a16="http://schemas.microsoft.com/office/drawing/2014/main" xmlns="" id="{78A40AA2-F522-46FA-AA60-AF66AF24F6AE}"/>
              </a:ext>
            </a:extLst>
          </p:cNvPr>
          <p:cNvSpPr txBox="1"/>
          <p:nvPr/>
        </p:nvSpPr>
        <p:spPr>
          <a:xfrm>
            <a:off x="1475118" y="6349042"/>
            <a:ext cx="97737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For more information visit: </a:t>
            </a:r>
            <a:r>
              <a:rPr lang="en-US">
                <a:ea typeface="+mn-lt"/>
                <a:cs typeface="+mn-lt"/>
                <a:hlinkClick r:id="rId7"/>
              </a:rPr>
              <a:t>www.stwater.co.uk/about-us/education-zone/workshops-and-visits</a:t>
            </a:r>
            <a:r>
              <a:rPr lang="en-US">
                <a:ea typeface="+mn-lt"/>
                <a:cs typeface="+mn-lt"/>
              </a:rPr>
              <a:t> </a:t>
            </a:r>
            <a:endParaRPr lang="en-US">
              <a:cs typeface="Calibri" panose="020F0502020204030204"/>
            </a:endParaRPr>
          </a:p>
        </p:txBody>
      </p:sp>
      <p:pic>
        <p:nvPicPr>
          <p:cNvPr id="12" name="Picture 12" descr="Severn Trent Video">
            <a:hlinkClick r:id="" action="ppaction://media"/>
            <a:extLst>
              <a:ext uri="{FF2B5EF4-FFF2-40B4-BE49-F238E27FC236}">
                <a16:creationId xmlns:a16="http://schemas.microsoft.com/office/drawing/2014/main" xmlns="" id="{0A9DE168-8F80-4D15-A4FB-5F88BC8728BA}"/>
              </a:ext>
            </a:extLst>
          </p:cNvPr>
          <p:cNvPicPr>
            <a:picLocks noRot="1" noChangeAspect="1"/>
          </p:cNvPicPr>
          <p:nvPr>
            <a:videoFile r:link="rId1"/>
          </p:nvPr>
        </p:nvPicPr>
        <p:blipFill>
          <a:blip r:embed="rId8"/>
          <a:stretch>
            <a:fillRect/>
          </a:stretch>
        </p:blipFill>
        <p:spPr>
          <a:xfrm>
            <a:off x="474452" y="1639918"/>
            <a:ext cx="3220529" cy="2068543"/>
          </a:xfrm>
          <a:prstGeom prst="rect">
            <a:avLst/>
          </a:prstGeom>
        </p:spPr>
      </p:pic>
      <p:sp>
        <p:nvSpPr>
          <p:cNvPr id="14" name="TextBox 13">
            <a:extLst>
              <a:ext uri="{FF2B5EF4-FFF2-40B4-BE49-F238E27FC236}">
                <a16:creationId xmlns:a16="http://schemas.microsoft.com/office/drawing/2014/main" xmlns="" id="{A8B06877-2000-4ADC-914B-29BD3C9EF61C}"/>
              </a:ext>
            </a:extLst>
          </p:cNvPr>
          <p:cNvSpPr txBox="1"/>
          <p:nvPr/>
        </p:nvSpPr>
        <p:spPr>
          <a:xfrm>
            <a:off x="4723501" y="1416710"/>
            <a:ext cx="461225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Severn Trent offer free online resources and  school visits including:</a:t>
            </a:r>
          </a:p>
          <a:p>
            <a:pPr marL="285750" indent="-285750">
              <a:buFont typeface="Arial"/>
              <a:buChar char="•"/>
            </a:pPr>
            <a:r>
              <a:rPr lang="en-US">
                <a:cs typeface="Calibri"/>
              </a:rPr>
              <a:t>Hands-on workshops</a:t>
            </a:r>
          </a:p>
          <a:p>
            <a:pPr marL="285750" indent="-285750">
              <a:buFont typeface="Arial"/>
              <a:buChar char="•"/>
            </a:pPr>
            <a:r>
              <a:rPr lang="en-US">
                <a:cs typeface="Calibri"/>
              </a:rPr>
              <a:t>Assemblies</a:t>
            </a:r>
          </a:p>
          <a:p>
            <a:pPr marL="285750" indent="-285750">
              <a:buFont typeface="Arial"/>
              <a:buChar char="•"/>
            </a:pPr>
            <a:r>
              <a:rPr lang="en-US">
                <a:cs typeface="Calibri"/>
              </a:rPr>
              <a:t>Two interactive buses:</a:t>
            </a:r>
          </a:p>
          <a:p>
            <a:pPr marL="742950" lvl="1" indent="-285750">
              <a:buFont typeface="Arial"/>
              <a:buChar char="•"/>
            </a:pPr>
            <a:r>
              <a:rPr lang="en-US">
                <a:cs typeface="Calibri"/>
              </a:rPr>
              <a:t>The </a:t>
            </a:r>
            <a:r>
              <a:rPr lang="en-US" err="1">
                <a:cs typeface="Calibri"/>
              </a:rPr>
              <a:t>Digibus</a:t>
            </a:r>
            <a:r>
              <a:rPr lang="en-US">
                <a:cs typeface="Calibri"/>
              </a:rPr>
              <a:t> - </a:t>
            </a:r>
            <a:r>
              <a:rPr lang="en-US">
                <a:ea typeface="+mn-lt"/>
                <a:cs typeface="+mn-lt"/>
              </a:rPr>
              <a:t>provides an immersive digital experience where you can track a raindrop from the sky, through the water treatment process, to the home, back through the sewers and the waste treatment process to the river.</a:t>
            </a:r>
          </a:p>
          <a:p>
            <a:pPr marL="742950" lvl="1" indent="-285750">
              <a:buFont typeface="Arial"/>
              <a:buChar char="•"/>
            </a:pPr>
            <a:endParaRPr lang="en-US">
              <a:cs typeface="Calibri"/>
            </a:endParaRPr>
          </a:p>
          <a:p>
            <a:pPr marL="742950" lvl="1" indent="-285750">
              <a:buFont typeface="Arial"/>
              <a:buChar char="•"/>
            </a:pPr>
            <a:r>
              <a:rPr lang="en-US">
                <a:cs typeface="Calibri"/>
              </a:rPr>
              <a:t>The </a:t>
            </a:r>
            <a:r>
              <a:rPr lang="en-US" err="1">
                <a:cs typeface="Calibri"/>
              </a:rPr>
              <a:t>Experibus</a:t>
            </a:r>
            <a:r>
              <a:rPr lang="en-US">
                <a:cs typeface="Calibri"/>
              </a:rPr>
              <a:t> - </a:t>
            </a:r>
            <a:r>
              <a:rPr lang="en-US">
                <a:ea typeface="+mn-lt"/>
                <a:cs typeface="+mn-lt"/>
              </a:rPr>
              <a:t> imagine yourself as a scientist, an engineer, a call </a:t>
            </a:r>
            <a:r>
              <a:rPr lang="en-US" err="1">
                <a:ea typeface="+mn-lt"/>
                <a:cs typeface="+mn-lt"/>
              </a:rPr>
              <a:t>centre</a:t>
            </a:r>
            <a:r>
              <a:rPr lang="en-US">
                <a:ea typeface="+mn-lt"/>
                <a:cs typeface="+mn-lt"/>
              </a:rPr>
              <a:t> operative and much more to learn what it’s like to work in the water industry .</a:t>
            </a:r>
          </a:p>
          <a:p>
            <a:endParaRPr lang="en-US">
              <a:cs typeface="Calibri"/>
            </a:endParaRPr>
          </a:p>
        </p:txBody>
      </p:sp>
      <p:sp>
        <p:nvSpPr>
          <p:cNvPr id="15" name="TextBox 14">
            <a:extLst>
              <a:ext uri="{FF2B5EF4-FFF2-40B4-BE49-F238E27FC236}">
                <a16:creationId xmlns:a16="http://schemas.microsoft.com/office/drawing/2014/main" xmlns="" id="{E40ED06A-6423-4DF1-BC5A-72A6BA70254B}"/>
              </a:ext>
            </a:extLst>
          </p:cNvPr>
          <p:cNvSpPr txBox="1"/>
          <p:nvPr/>
        </p:nvSpPr>
        <p:spPr>
          <a:xfrm>
            <a:off x="466905" y="3716187"/>
            <a:ext cx="3203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Wonderful water tour video</a:t>
            </a:r>
            <a:endParaRPr lang="en-US" b="1">
              <a:cs typeface="Calibri"/>
            </a:endParaRPr>
          </a:p>
        </p:txBody>
      </p:sp>
    </p:spTree>
    <p:extLst>
      <p:ext uri="{BB962C8B-B14F-4D97-AF65-F5344CB8AC3E}">
        <p14:creationId xmlns:p14="http://schemas.microsoft.com/office/powerpoint/2010/main" val="3654077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0D698-9527-4EFE-9CD7-DB1CEE7B6821}"/>
              </a:ext>
            </a:extLst>
          </p:cNvPr>
          <p:cNvSpPr>
            <a:spLocks noGrp="1"/>
          </p:cNvSpPr>
          <p:nvPr>
            <p:ph type="title"/>
          </p:nvPr>
        </p:nvSpPr>
        <p:spPr/>
        <p:txBody>
          <a:bodyPr/>
          <a:lstStyle/>
          <a:p>
            <a:r>
              <a:rPr lang="en-US" b="1">
                <a:cs typeface="Calibri Light"/>
              </a:rPr>
              <a:t>Yellow Fish</a:t>
            </a:r>
          </a:p>
        </p:txBody>
      </p:sp>
      <p:pic>
        <p:nvPicPr>
          <p:cNvPr id="3" name="Picture 3" descr="A picture containing drawing&#10;&#10;Description generated with very high confidence">
            <a:extLst>
              <a:ext uri="{FF2B5EF4-FFF2-40B4-BE49-F238E27FC236}">
                <a16:creationId xmlns:a16="http://schemas.microsoft.com/office/drawing/2014/main" xmlns="" id="{72155D51-0F57-4147-918B-4DA79B1FF2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20000" flipH="1">
            <a:off x="1173831" y="1966686"/>
            <a:ext cx="1564976" cy="940999"/>
          </a:xfrm>
          <a:prstGeom prst="rect">
            <a:avLst/>
          </a:prstGeom>
        </p:spPr>
      </p:pic>
      <p:pic>
        <p:nvPicPr>
          <p:cNvPr id="5" name="Picture 5" descr="A yellow and black text yellow fish logo&#10;">
            <a:extLst>
              <a:ext uri="{FF2B5EF4-FFF2-40B4-BE49-F238E27FC236}">
                <a16:creationId xmlns:a16="http://schemas.microsoft.com/office/drawing/2014/main" xmlns="" id="{FF01CE7C-AA4E-429A-8073-D3F928F22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9721" y="1877552"/>
            <a:ext cx="2254369" cy="2815348"/>
          </a:xfrm>
          <a:prstGeom prst="rect">
            <a:avLst/>
          </a:prstGeom>
        </p:spPr>
      </p:pic>
      <p:pic>
        <p:nvPicPr>
          <p:cNvPr id="17" name="Picture 3" descr="A picture containing drawing&#10;&#10;Description generated with very high confidence">
            <a:extLst>
              <a:ext uri="{FF2B5EF4-FFF2-40B4-BE49-F238E27FC236}">
                <a16:creationId xmlns:a16="http://schemas.microsoft.com/office/drawing/2014/main" xmlns="" id="{A614BFAD-77A0-445A-857B-3CB3066040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20000">
            <a:off x="2977631" y="2839558"/>
            <a:ext cx="2532571" cy="1861149"/>
          </a:xfrm>
          <a:prstGeom prst="rect">
            <a:avLst/>
          </a:prstGeom>
        </p:spPr>
      </p:pic>
      <p:pic>
        <p:nvPicPr>
          <p:cNvPr id="9" name="Picture 9" descr="A close up of a street with painted fish on drains">
            <a:extLst>
              <a:ext uri="{FF2B5EF4-FFF2-40B4-BE49-F238E27FC236}">
                <a16:creationId xmlns:a16="http://schemas.microsoft.com/office/drawing/2014/main" xmlns="" id="{40308667-2875-4BFC-9570-3FBBE2E9C2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8548" y="365186"/>
            <a:ext cx="2232636" cy="4301704"/>
          </a:xfrm>
          <a:prstGeom prst="rect">
            <a:avLst/>
          </a:prstGeom>
        </p:spPr>
      </p:pic>
      <p:sp>
        <p:nvSpPr>
          <p:cNvPr id="8" name="TextBox 7">
            <a:extLst>
              <a:ext uri="{FF2B5EF4-FFF2-40B4-BE49-F238E27FC236}">
                <a16:creationId xmlns:a16="http://schemas.microsoft.com/office/drawing/2014/main" xmlns="" id="{37EC4373-242E-4F6D-84C9-36DB1E4152A1}"/>
              </a:ext>
            </a:extLst>
          </p:cNvPr>
          <p:cNvSpPr txBox="1"/>
          <p:nvPr/>
        </p:nvSpPr>
        <p:spPr>
          <a:xfrm>
            <a:off x="507965" y="1710500"/>
            <a:ext cx="543563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Yellow Fish teaches about local environments, the role of drains and the effect of pollution on watercourses. </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It has cross-curricular appeal and can be applied </a:t>
            </a:r>
            <a:r>
              <a:rPr lang="en-US" err="1">
                <a:ea typeface="+mn-lt"/>
                <a:cs typeface="+mn-lt"/>
              </a:rPr>
              <a:t>atall</a:t>
            </a:r>
            <a:r>
              <a:rPr lang="en-US">
                <a:ea typeface="+mn-lt"/>
                <a:cs typeface="+mn-lt"/>
              </a:rPr>
              <a:t> Key Stages.</a:t>
            </a:r>
            <a:endParaRPr lang="en-US">
              <a:cs typeface="Calibri"/>
            </a:endParaRPr>
          </a:p>
          <a:p>
            <a:pPr marL="285750" indent="-285750">
              <a:buFont typeface="Arial"/>
              <a:buChar char="•"/>
            </a:pPr>
            <a:endParaRPr lang="en-US">
              <a:ea typeface="+mn-lt"/>
              <a:cs typeface="+mn-lt"/>
            </a:endParaRPr>
          </a:p>
          <a:p>
            <a:pPr marL="285750" indent="-285750">
              <a:buFont typeface="Arial"/>
              <a:buChar char="•"/>
            </a:pPr>
            <a:r>
              <a:rPr lang="en-US">
                <a:ea typeface="+mn-lt"/>
                <a:cs typeface="+mn-lt"/>
              </a:rPr>
              <a:t>The scope of delivery depends entirely on the demands of the institution, being equally suited as the foundation of a whole Key Stage scheme of work or as a standalone activity. </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The nature of the activities undertaken also makes Yellow Fish fantastic for developing Personal Learning and Thinking Skills and citizenship awareness. </a:t>
            </a:r>
            <a:endParaRPr lang="en-US">
              <a:cs typeface="Calibri"/>
            </a:endParaRPr>
          </a:p>
        </p:txBody>
      </p:sp>
      <p:graphicFrame>
        <p:nvGraphicFramePr>
          <p:cNvPr id="20" name="Table 19">
            <a:extLst>
              <a:ext uri="{FF2B5EF4-FFF2-40B4-BE49-F238E27FC236}">
                <a16:creationId xmlns:a16="http://schemas.microsoft.com/office/drawing/2014/main" xmlns="" id="{4BBCEF8E-F9C7-46FB-BC8B-98F5E643CE62}"/>
              </a:ext>
            </a:extLst>
          </p:cNvPr>
          <p:cNvGraphicFramePr>
            <a:graphicFrameLocks noGrp="1"/>
          </p:cNvGraphicFramePr>
          <p:nvPr>
            <p:extLst>
              <p:ext uri="{D42A27DB-BD31-4B8C-83A1-F6EECF244321}">
                <p14:modId xmlns:p14="http://schemas.microsoft.com/office/powerpoint/2010/main" val="1602309393"/>
              </p:ext>
            </p:extLst>
          </p:nvPr>
        </p:nvGraphicFramePr>
        <p:xfrm>
          <a:off x="6282906" y="5319622"/>
          <a:ext cx="3904718" cy="1463040"/>
        </p:xfrm>
        <a:graphic>
          <a:graphicData uri="http://schemas.openxmlformats.org/drawingml/2006/table">
            <a:tbl>
              <a:tblPr firstRow="1" bandRow="1">
                <a:tableStyleId>{5C22544A-7EE6-4342-B048-85BDC9FD1C3A}</a:tableStyleId>
              </a:tblPr>
              <a:tblGrid>
                <a:gridCol w="3904718">
                  <a:extLst>
                    <a:ext uri="{9D8B030D-6E8A-4147-A177-3AD203B41FA5}">
                      <a16:colId xmlns:a16="http://schemas.microsoft.com/office/drawing/2014/main" xmlns="" val="2534406981"/>
                    </a:ext>
                  </a:extLst>
                </a:gridCol>
              </a:tblGrid>
              <a:tr h="213227">
                <a:tc>
                  <a:txBody>
                    <a:bodyPr/>
                    <a:lstStyle/>
                    <a:p>
                      <a:pPr lvl="0" algn="l">
                        <a:lnSpc>
                          <a:spcPct val="100000"/>
                        </a:lnSpc>
                        <a:spcBef>
                          <a:spcPts val="0"/>
                        </a:spcBef>
                        <a:spcAft>
                          <a:spcPts val="0"/>
                        </a:spcAft>
                        <a:buNone/>
                      </a:pPr>
                      <a:r>
                        <a:rPr lang="en-US" sz="1800" b="1" i="0" u="none" strike="noStrike" noProof="0">
                          <a:solidFill>
                            <a:schemeClr val="tx1"/>
                          </a:solidFill>
                          <a:effectLst/>
                          <a:latin typeface="Calibri"/>
                        </a:rPr>
                        <a:t>For more information:</a:t>
                      </a:r>
                      <a:endParaRPr lang="en-US" sz="1800" b="0" i="0" u="none" strike="noStrike" noProof="0">
                        <a:solidFill>
                          <a:schemeClr val="tx1"/>
                        </a:solidFill>
                        <a:effectLst/>
                        <a:latin typeface="Calibri"/>
                      </a:endParaRPr>
                    </a:p>
                  </a:txBody>
                  <a:tcPr>
                    <a:noFill/>
                  </a:tcPr>
                </a:tc>
                <a:extLst>
                  <a:ext uri="{0D108BD9-81ED-4DB2-BD59-A6C34878D82A}">
                    <a16:rowId xmlns:a16="http://schemas.microsoft.com/office/drawing/2014/main" xmlns="" val="718690766"/>
                  </a:ext>
                </a:extLst>
              </a:tr>
              <a:tr h="213227">
                <a:tc>
                  <a:txBody>
                    <a:bodyPr/>
                    <a:lstStyle/>
                    <a:p>
                      <a:pPr rtl="0" fontAlgn="base"/>
                      <a:r>
                        <a:rPr lang="en-US" b="0">
                          <a:solidFill>
                            <a:schemeClr val="tx1"/>
                          </a:solidFill>
                          <a:effectLst/>
                        </a:rPr>
                        <a:t>Alex</a:t>
                      </a:r>
                      <a:r>
                        <a:rPr lang="en-US">
                          <a:solidFill>
                            <a:schemeClr val="tx1"/>
                          </a:solidFill>
                          <a:effectLst/>
                        </a:rPr>
                        <a:t> </a:t>
                      </a:r>
                      <a:r>
                        <a:rPr lang="en-US" b="0">
                          <a:solidFill>
                            <a:schemeClr val="tx1"/>
                          </a:solidFill>
                          <a:effectLst/>
                        </a:rPr>
                        <a:t>Cameron</a:t>
                      </a:r>
                      <a:r>
                        <a:rPr lang="en-US">
                          <a:solidFill>
                            <a:schemeClr val="tx1"/>
                          </a:solidFill>
                          <a:effectLst/>
                        </a:rPr>
                        <a:t>                                   </a:t>
                      </a:r>
                    </a:p>
                  </a:txBody>
                  <a:tcPr>
                    <a:noFill/>
                  </a:tcPr>
                </a:tc>
                <a:extLst>
                  <a:ext uri="{0D108BD9-81ED-4DB2-BD59-A6C34878D82A}">
                    <a16:rowId xmlns:a16="http://schemas.microsoft.com/office/drawing/2014/main" xmlns="" val="1594842050"/>
                  </a:ext>
                </a:extLst>
              </a:tr>
              <a:tr h="200025">
                <a:tc>
                  <a:txBody>
                    <a:bodyPr/>
                    <a:lstStyle/>
                    <a:p>
                      <a:pPr rtl="0" fontAlgn="base"/>
                      <a:r>
                        <a:rPr lang="en-GB">
                          <a:solidFill>
                            <a:schemeClr val="tx1"/>
                          </a:solidFill>
                          <a:effectLst/>
                          <a:hlinkClick r:id="rId6"/>
                        </a:rPr>
                        <a:t>alex.cameron@leicester.gov.uk</a:t>
                      </a:r>
                      <a:r>
                        <a:rPr lang="en-GB">
                          <a:solidFill>
                            <a:schemeClr val="tx1"/>
                          </a:solidFill>
                          <a:effectLst/>
                        </a:rPr>
                        <a:t> ​</a:t>
                      </a:r>
                    </a:p>
                  </a:txBody>
                  <a:tcPr>
                    <a:noFill/>
                  </a:tcPr>
                </a:tc>
                <a:extLst>
                  <a:ext uri="{0D108BD9-81ED-4DB2-BD59-A6C34878D82A}">
                    <a16:rowId xmlns:a16="http://schemas.microsoft.com/office/drawing/2014/main" xmlns="" val="2480834147"/>
                  </a:ext>
                </a:extLst>
              </a:tr>
              <a:tr h="213227">
                <a:tc>
                  <a:txBody>
                    <a:bodyPr/>
                    <a:lstStyle/>
                    <a:p>
                      <a:pPr rtl="0" fontAlgn="base"/>
                      <a:r>
                        <a:rPr lang="en-US">
                          <a:solidFill>
                            <a:schemeClr val="tx1"/>
                          </a:solidFill>
                          <a:effectLst/>
                        </a:rPr>
                        <a:t>Phone: 0116 454 6834​</a:t>
                      </a:r>
                    </a:p>
                  </a:txBody>
                  <a:tcPr>
                    <a:noFill/>
                  </a:tcPr>
                </a:tc>
                <a:extLst>
                  <a:ext uri="{0D108BD9-81ED-4DB2-BD59-A6C34878D82A}">
                    <a16:rowId xmlns:a16="http://schemas.microsoft.com/office/drawing/2014/main" xmlns="" val="1225242657"/>
                  </a:ext>
                </a:extLst>
              </a:tr>
            </a:tbl>
          </a:graphicData>
        </a:graphic>
      </p:graphicFrame>
      <p:pic>
        <p:nvPicPr>
          <p:cNvPr id="11" name="Picture 11" descr="A picture containing person spray painting">
            <a:extLst>
              <a:ext uri="{FF2B5EF4-FFF2-40B4-BE49-F238E27FC236}">
                <a16:creationId xmlns:a16="http://schemas.microsoft.com/office/drawing/2014/main" xmlns="" id="{B91E0A5F-3CE3-4CA4-B076-953F90B8141E}"/>
              </a:ext>
            </a:extLst>
          </p:cNvPr>
          <p:cNvPicPr>
            <a:picLocks noChangeAspect="1"/>
          </p:cNvPicPr>
          <p:nvPr/>
        </p:nvPicPr>
        <p:blipFill>
          <a:blip r:embed="rId7"/>
          <a:stretch>
            <a:fillRect/>
          </a:stretch>
        </p:blipFill>
        <p:spPr>
          <a:xfrm>
            <a:off x="9508915" y="4813719"/>
            <a:ext cx="2318169" cy="1888825"/>
          </a:xfrm>
          <a:prstGeom prst="rect">
            <a:avLst/>
          </a:prstGeom>
        </p:spPr>
      </p:pic>
    </p:spTree>
    <p:extLst>
      <p:ext uri="{BB962C8B-B14F-4D97-AF65-F5344CB8AC3E}">
        <p14:creationId xmlns:p14="http://schemas.microsoft.com/office/powerpoint/2010/main" val="609242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A0035-45AE-4AC5-BF3B-C0E485A2204D}"/>
              </a:ext>
            </a:extLst>
          </p:cNvPr>
          <p:cNvSpPr>
            <a:spLocks noGrp="1"/>
          </p:cNvSpPr>
          <p:nvPr>
            <p:ph type="title"/>
          </p:nvPr>
        </p:nvSpPr>
        <p:spPr>
          <a:xfrm>
            <a:off x="7737304" y="152413"/>
            <a:ext cx="4598765" cy="1339940"/>
          </a:xfrm>
        </p:spPr>
        <p:txBody>
          <a:bodyPr/>
          <a:lstStyle/>
          <a:p>
            <a:r>
              <a:rPr lang="en-US" b="1">
                <a:cs typeface="Calibri Light"/>
              </a:rPr>
              <a:t>World Water Day </a:t>
            </a:r>
          </a:p>
        </p:txBody>
      </p:sp>
      <p:sp>
        <p:nvSpPr>
          <p:cNvPr id="4" name="TextBox 3">
            <a:extLst>
              <a:ext uri="{FF2B5EF4-FFF2-40B4-BE49-F238E27FC236}">
                <a16:creationId xmlns:a16="http://schemas.microsoft.com/office/drawing/2014/main" xmlns="" id="{3EFABCE1-337B-4762-B89C-C5A4DA9B0EF2}"/>
              </a:ext>
            </a:extLst>
          </p:cNvPr>
          <p:cNvSpPr txBox="1"/>
          <p:nvPr/>
        </p:nvSpPr>
        <p:spPr>
          <a:xfrm>
            <a:off x="416169" y="2360247"/>
            <a:ext cx="407181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Held on the 22 March every year since 1993.</a:t>
            </a:r>
            <a:endParaRPr lang="en-US" sz="2400">
              <a:cs typeface="Calibri"/>
            </a:endParaRPr>
          </a:p>
          <a:p>
            <a:pPr marL="342900" indent="-342900">
              <a:buFont typeface="Arial"/>
              <a:buChar char="•"/>
            </a:pPr>
            <a:endParaRPr lang="en-US" sz="2400">
              <a:cs typeface="Calibri"/>
            </a:endParaRPr>
          </a:p>
          <a:p>
            <a:pPr marL="342900" indent="-342900">
              <a:buFont typeface="Arial"/>
              <a:buChar char="•"/>
            </a:pPr>
            <a:r>
              <a:rPr lang="en-US" sz="2400">
                <a:cs typeface="Calibri"/>
              </a:rPr>
              <a:t>Annual UN </a:t>
            </a:r>
            <a:r>
              <a:rPr lang="en-US" sz="2400" err="1">
                <a:cs typeface="Calibri"/>
              </a:rPr>
              <a:t>Observerance</a:t>
            </a:r>
            <a:r>
              <a:rPr lang="en-US" sz="2400">
                <a:cs typeface="Calibri"/>
              </a:rPr>
              <a:t> focusing on the importance of fresh water.</a:t>
            </a:r>
          </a:p>
          <a:p>
            <a:pPr marL="342900" indent="-342900">
              <a:buFont typeface="Arial"/>
              <a:buChar char="•"/>
            </a:pPr>
            <a:endParaRPr lang="en-US" sz="2400">
              <a:cs typeface="Calibri"/>
            </a:endParaRPr>
          </a:p>
          <a:p>
            <a:pPr marL="342900" indent="-342900">
              <a:buFont typeface="Arial"/>
              <a:buChar char="•"/>
            </a:pPr>
            <a:r>
              <a:rPr lang="en-US" sz="2400">
                <a:ea typeface="+mn-lt"/>
                <a:cs typeface="+mn-lt"/>
              </a:rPr>
              <a:t>Ahead of the day, UN-Water launches a global public campaign via: </a:t>
            </a:r>
            <a:r>
              <a:rPr lang="en-US" sz="2400">
                <a:ea typeface="+mn-lt"/>
                <a:cs typeface="+mn-lt"/>
                <a:hlinkClick r:id="rId2"/>
              </a:rPr>
              <a:t>www.worldwaterday.org</a:t>
            </a:r>
          </a:p>
          <a:p>
            <a:endParaRPr lang="en-US" sz="2400">
              <a:cs typeface="Calibri"/>
            </a:endParaRPr>
          </a:p>
          <a:p>
            <a:endParaRPr lang="en-US" sz="2400">
              <a:cs typeface="Calibri"/>
            </a:endParaRPr>
          </a:p>
        </p:txBody>
      </p:sp>
      <p:pic>
        <p:nvPicPr>
          <p:cNvPr id="16" name="Picture 16" descr="World water day logo">
            <a:extLst>
              <a:ext uri="{FF2B5EF4-FFF2-40B4-BE49-F238E27FC236}">
                <a16:creationId xmlns:a16="http://schemas.microsoft.com/office/drawing/2014/main" xmlns="" id="{EB89C818-7CE3-423D-924A-28DCB869D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324" y="286173"/>
            <a:ext cx="2655276" cy="2172810"/>
          </a:xfrm>
          <a:prstGeom prst="rect">
            <a:avLst/>
          </a:prstGeom>
        </p:spPr>
      </p:pic>
      <p:pic>
        <p:nvPicPr>
          <p:cNvPr id="18" name="Picture 18" descr="World water day flyer">
            <a:extLst>
              <a:ext uri="{FF2B5EF4-FFF2-40B4-BE49-F238E27FC236}">
                <a16:creationId xmlns:a16="http://schemas.microsoft.com/office/drawing/2014/main" xmlns="" id="{67BADAC4-19F0-4531-A550-11BA65E5F6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6939" y="1558980"/>
            <a:ext cx="7168661" cy="5068657"/>
          </a:xfrm>
          <a:prstGeom prst="rect">
            <a:avLst/>
          </a:prstGeom>
        </p:spPr>
      </p:pic>
    </p:spTree>
    <p:extLst>
      <p:ext uri="{BB962C8B-B14F-4D97-AF65-F5344CB8AC3E}">
        <p14:creationId xmlns:p14="http://schemas.microsoft.com/office/powerpoint/2010/main" val="2803720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A65CE-67DE-40D8-80D5-7E78F6AACB16}"/>
              </a:ext>
            </a:extLst>
          </p:cNvPr>
          <p:cNvSpPr>
            <a:spLocks noGrp="1"/>
          </p:cNvSpPr>
          <p:nvPr>
            <p:ph type="title"/>
          </p:nvPr>
        </p:nvSpPr>
        <p:spPr>
          <a:xfrm>
            <a:off x="388815" y="72048"/>
            <a:ext cx="10515600" cy="1325563"/>
          </a:xfrm>
        </p:spPr>
        <p:txBody>
          <a:bodyPr>
            <a:normAutofit/>
          </a:bodyPr>
          <a:lstStyle/>
          <a:p>
            <a:pPr>
              <a:spcBef>
                <a:spcPts val="1000"/>
              </a:spcBef>
            </a:pPr>
            <a:r>
              <a:rPr lang="en-GB" b="1">
                <a:latin typeface="Calibri"/>
              </a:rPr>
              <a:t>Practical Action</a:t>
            </a:r>
            <a:endParaRPr lang="en-GB" b="1">
              <a:cs typeface="Calibri Light"/>
            </a:endParaRPr>
          </a:p>
        </p:txBody>
      </p:sp>
      <p:pic>
        <p:nvPicPr>
          <p:cNvPr id="3" name="Picture 3" descr="Practical action logo">
            <a:extLst>
              <a:ext uri="{FF2B5EF4-FFF2-40B4-BE49-F238E27FC236}">
                <a16:creationId xmlns:a16="http://schemas.microsoft.com/office/drawing/2014/main" xmlns="" id="{4156D739-E68B-416E-93EA-C9C4CC28B229}"/>
              </a:ext>
            </a:extLst>
          </p:cNvPr>
          <p:cNvPicPr>
            <a:picLocks noChangeAspect="1"/>
          </p:cNvPicPr>
          <p:nvPr/>
        </p:nvPicPr>
        <p:blipFill>
          <a:blip r:embed="rId2"/>
          <a:stretch>
            <a:fillRect/>
          </a:stretch>
        </p:blipFill>
        <p:spPr>
          <a:xfrm>
            <a:off x="3844013" y="4229672"/>
            <a:ext cx="2347924" cy="1515596"/>
          </a:xfrm>
          <a:prstGeom prst="rect">
            <a:avLst/>
          </a:prstGeom>
        </p:spPr>
      </p:pic>
      <p:sp>
        <p:nvSpPr>
          <p:cNvPr id="5" name="TextBox 4">
            <a:extLst>
              <a:ext uri="{FF2B5EF4-FFF2-40B4-BE49-F238E27FC236}">
                <a16:creationId xmlns:a16="http://schemas.microsoft.com/office/drawing/2014/main" xmlns="" id="{BA5643E9-6218-40B5-89F6-4BDC0C88119F}"/>
              </a:ext>
            </a:extLst>
          </p:cNvPr>
          <p:cNvSpPr txBox="1"/>
          <p:nvPr/>
        </p:nvSpPr>
        <p:spPr>
          <a:xfrm>
            <a:off x="393129" y="1332081"/>
            <a:ext cx="539010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An international development charity whose education team support teachers, parents and </a:t>
            </a:r>
            <a:r>
              <a:rPr lang="en-US" err="1"/>
              <a:t>carers</a:t>
            </a:r>
            <a:r>
              <a:rPr lang="en-US"/>
              <a:t> with education material and training courses.</a:t>
            </a:r>
            <a:endParaRPr lang="en-US">
              <a:cs typeface="Calibri" panose="020F0502020204030204"/>
            </a:endParaRPr>
          </a:p>
          <a:p>
            <a:pPr marL="285750" indent="-285750">
              <a:buFont typeface="Arial"/>
              <a:buChar char="•"/>
            </a:pPr>
            <a:endParaRPr lang="en-US">
              <a:ea typeface="+mn-lt"/>
              <a:cs typeface="+mn-lt"/>
            </a:endParaRPr>
          </a:p>
          <a:p>
            <a:pPr marL="285750" indent="-285750">
              <a:buFont typeface="Arial"/>
              <a:buChar char="•"/>
            </a:pPr>
            <a:r>
              <a:rPr lang="en-US">
                <a:ea typeface="+mn-lt"/>
                <a:cs typeface="+mn-lt"/>
              </a:rPr>
              <a:t>Many of Practical Action’s resources can be used to support the Eco-Schools topics.</a:t>
            </a:r>
          </a:p>
          <a:p>
            <a:pPr marL="285750" indent="-285750">
              <a:buFont typeface="Arial"/>
              <a:buChar char="•"/>
            </a:pPr>
            <a:endParaRPr lang="en-US">
              <a:ea typeface="+mn-lt"/>
              <a:cs typeface="+mn-lt"/>
            </a:endParaRPr>
          </a:p>
          <a:p>
            <a:pPr marL="285750" indent="-285750">
              <a:buFont typeface="Arial"/>
              <a:buChar char="•"/>
            </a:pPr>
            <a:r>
              <a:rPr lang="en-US">
                <a:cs typeface="Calibri" panose="020F0502020204030204"/>
              </a:rPr>
              <a:t>Teacher notes, presentations, activity sheets, posters and certificates which can be downloaded:</a:t>
            </a:r>
          </a:p>
          <a:p>
            <a:pPr marL="285750" indent="-285750">
              <a:buFont typeface="Arial"/>
              <a:buChar char="•"/>
            </a:pPr>
            <a:endParaRPr lang="en-US">
              <a:cs typeface="Calibri" panose="020F0502020204030204"/>
            </a:endParaRPr>
          </a:p>
          <a:p>
            <a:pPr marL="742950" lvl="1" indent="-285750">
              <a:buFont typeface="Arial"/>
              <a:buChar char="•"/>
            </a:pPr>
            <a:r>
              <a:rPr lang="en-US" b="1">
                <a:cs typeface="Calibri" panose="020F0502020204030204"/>
                <a:hlinkClick r:id="rId3"/>
              </a:rPr>
              <a:t>Beat the Flood</a:t>
            </a:r>
            <a:endParaRPr lang="en-US" b="1">
              <a:cs typeface="Calibri" panose="020F0502020204030204"/>
            </a:endParaRPr>
          </a:p>
          <a:p>
            <a:pPr marL="742950" lvl="1" indent="-285750">
              <a:buFont typeface="Arial"/>
              <a:buChar char="•"/>
            </a:pPr>
            <a:r>
              <a:rPr lang="en-US" b="1">
                <a:cs typeface="Calibri" panose="020F0502020204030204"/>
                <a:hlinkClick r:id="rId4"/>
              </a:rPr>
              <a:t>Regreening the desert</a:t>
            </a:r>
            <a:endParaRPr lang="en-US" b="1">
              <a:cs typeface="Calibri" panose="020F0502020204030204"/>
            </a:endParaRPr>
          </a:p>
          <a:p>
            <a:pPr marL="742950" lvl="1" indent="-285750">
              <a:buFont typeface="Arial"/>
              <a:buChar char="•"/>
            </a:pPr>
            <a:r>
              <a:rPr lang="en-US" b="1">
                <a:cs typeface="Calibri" panose="020F0502020204030204"/>
                <a:hlinkClick r:id="rId5"/>
              </a:rPr>
              <a:t>Ditch the dirt</a:t>
            </a:r>
            <a:r>
              <a:rPr lang="en-US" b="1">
                <a:cs typeface="Calibri" panose="020F0502020204030204"/>
              </a:rPr>
              <a:t> </a:t>
            </a:r>
          </a:p>
          <a:p>
            <a:endParaRPr lang="en-US">
              <a:cs typeface="Calibri" panose="020F0502020204030204"/>
            </a:endParaRPr>
          </a:p>
        </p:txBody>
      </p:sp>
      <p:sp>
        <p:nvSpPr>
          <p:cNvPr id="17" name="TextBox 16">
            <a:extLst>
              <a:ext uri="{FF2B5EF4-FFF2-40B4-BE49-F238E27FC236}">
                <a16:creationId xmlns:a16="http://schemas.microsoft.com/office/drawing/2014/main" xmlns="" id="{A3A511E8-2DA4-4DBB-9E70-A70C04262594}"/>
              </a:ext>
            </a:extLst>
          </p:cNvPr>
          <p:cNvSpPr txBox="1"/>
          <p:nvPr/>
        </p:nvSpPr>
        <p:spPr>
          <a:xfrm>
            <a:off x="744821" y="5681232"/>
            <a:ext cx="48998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For more information: </a:t>
            </a:r>
            <a:endParaRPr lang="en-US" b="1">
              <a:ea typeface="+mn-lt"/>
              <a:cs typeface="+mn-lt"/>
            </a:endParaRPr>
          </a:p>
          <a:p>
            <a:r>
              <a:rPr lang="en-US" b="1">
                <a:ea typeface="+mn-lt"/>
                <a:cs typeface="+mn-lt"/>
                <a:hlinkClick r:id="rId6"/>
              </a:rPr>
              <a:t>practicalaction.org/schools/eco-schools</a:t>
            </a:r>
            <a:r>
              <a:rPr lang="en-US" b="1">
                <a:ea typeface="+mn-lt"/>
                <a:cs typeface="+mn-lt"/>
              </a:rPr>
              <a:t> </a:t>
            </a:r>
            <a:endParaRPr lang="en-US" b="1">
              <a:cs typeface="Calibri"/>
            </a:endParaRPr>
          </a:p>
        </p:txBody>
      </p:sp>
      <p:pic>
        <p:nvPicPr>
          <p:cNvPr id="4" name="Picture 5" descr="Image of school children carrying out and experiment">
            <a:extLst>
              <a:ext uri="{FF2B5EF4-FFF2-40B4-BE49-F238E27FC236}">
                <a16:creationId xmlns:a16="http://schemas.microsoft.com/office/drawing/2014/main" xmlns="" id="{21433C55-BB7E-4DDF-B66A-49AF9EB5A8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1484" y="3017871"/>
            <a:ext cx="5394715" cy="3245025"/>
          </a:xfrm>
          <a:prstGeom prst="rect">
            <a:avLst/>
          </a:prstGeom>
          <a:ln w="6350">
            <a:solidFill>
              <a:schemeClr val="tx1">
                <a:lumMod val="95000"/>
                <a:lumOff val="5000"/>
              </a:schemeClr>
            </a:solidFill>
          </a:ln>
        </p:spPr>
      </p:pic>
      <p:pic>
        <p:nvPicPr>
          <p:cNvPr id="7" name="Picture 7" descr="Image of school children carrying out and experiment">
            <a:extLst>
              <a:ext uri="{FF2B5EF4-FFF2-40B4-BE49-F238E27FC236}">
                <a16:creationId xmlns:a16="http://schemas.microsoft.com/office/drawing/2014/main" xmlns="" id="{73A425CE-5FD8-4791-8CEE-1CB4C6C039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6554" y="796720"/>
            <a:ext cx="5400429" cy="2148174"/>
          </a:xfrm>
          <a:prstGeom prst="rect">
            <a:avLst/>
          </a:prstGeom>
          <a:ln>
            <a:solidFill>
              <a:schemeClr val="tx1"/>
            </a:solidFill>
          </a:ln>
        </p:spPr>
      </p:pic>
    </p:spTree>
    <p:extLst>
      <p:ext uri="{BB962C8B-B14F-4D97-AF65-F5344CB8AC3E}">
        <p14:creationId xmlns:p14="http://schemas.microsoft.com/office/powerpoint/2010/main" val="275503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EE9A51-29E0-4FC3-BAAB-19C19E31D92A}"/>
              </a:ext>
            </a:extLst>
          </p:cNvPr>
          <p:cNvSpPr>
            <a:spLocks noGrp="1"/>
          </p:cNvSpPr>
          <p:nvPr>
            <p:ph type="title"/>
          </p:nvPr>
        </p:nvSpPr>
        <p:spPr/>
        <p:txBody>
          <a:bodyPr/>
          <a:lstStyle/>
          <a:p>
            <a:r>
              <a:rPr lang="en-GB">
                <a:ea typeface="+mj-lt"/>
                <a:cs typeface="+mj-lt"/>
              </a:rPr>
              <a:t>Water Explorer – water projects</a:t>
            </a:r>
            <a:endParaRPr lang="en-US">
              <a:ea typeface="+mj-lt"/>
              <a:cs typeface="+mj-lt"/>
            </a:endParaRPr>
          </a:p>
        </p:txBody>
      </p:sp>
      <p:pic>
        <p:nvPicPr>
          <p:cNvPr id="4" name="Picture 4" descr="Water explorer logo">
            <a:extLst>
              <a:ext uri="{FF2B5EF4-FFF2-40B4-BE49-F238E27FC236}">
                <a16:creationId xmlns:a16="http://schemas.microsoft.com/office/drawing/2014/main" xmlns="" id="{B280F41B-EA03-4B3C-8E87-BD5318558D5D}"/>
              </a:ext>
            </a:extLst>
          </p:cNvPr>
          <p:cNvPicPr>
            <a:picLocks noGrp="1" noChangeAspect="1"/>
          </p:cNvPicPr>
          <p:nvPr>
            <p:ph idx="1"/>
          </p:nvPr>
        </p:nvPicPr>
        <p:blipFill>
          <a:blip r:embed="rId2"/>
          <a:stretch>
            <a:fillRect/>
          </a:stretch>
        </p:blipFill>
        <p:spPr>
          <a:xfrm>
            <a:off x="8856114" y="451918"/>
            <a:ext cx="2257425" cy="1685925"/>
          </a:xfrm>
        </p:spPr>
      </p:pic>
      <p:sp>
        <p:nvSpPr>
          <p:cNvPr id="6" name="TextBox 5">
            <a:extLst>
              <a:ext uri="{FF2B5EF4-FFF2-40B4-BE49-F238E27FC236}">
                <a16:creationId xmlns:a16="http://schemas.microsoft.com/office/drawing/2014/main" xmlns="" id="{8459D5E2-77EB-4F78-BC3F-63AEEEB1A18C}"/>
              </a:ext>
            </a:extLst>
          </p:cNvPr>
          <p:cNvSpPr txBox="1"/>
          <p:nvPr/>
        </p:nvSpPr>
        <p:spPr>
          <a:xfrm>
            <a:off x="756745" y="5998779"/>
            <a:ext cx="7985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For more information visit: https://www.waterexplorer.org/</a:t>
            </a:r>
          </a:p>
        </p:txBody>
      </p:sp>
      <p:sp>
        <p:nvSpPr>
          <p:cNvPr id="7" name="TextBox 6">
            <a:extLst>
              <a:ext uri="{FF2B5EF4-FFF2-40B4-BE49-F238E27FC236}">
                <a16:creationId xmlns:a16="http://schemas.microsoft.com/office/drawing/2014/main" xmlns="" id="{56A0E805-A47E-486F-B1E1-3C749332167D}"/>
              </a:ext>
            </a:extLst>
          </p:cNvPr>
          <p:cNvSpPr txBox="1"/>
          <p:nvPr/>
        </p:nvSpPr>
        <p:spPr>
          <a:xfrm>
            <a:off x="835571" y="1493957"/>
            <a:ext cx="552844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Water Explorer inspires and equips students aged 8-14 all over the world to take bold and powerful action to save our precious water through fun water saving Missions. </a:t>
            </a:r>
            <a:endParaRPr lang="en-US">
              <a:latin typeface="Calibri"/>
              <a:cs typeface="Calibri"/>
            </a:endParaRPr>
          </a:p>
          <a:p>
            <a:r>
              <a:rPr lang="en-US">
                <a:latin typeface="dosislight"/>
              </a:rPr>
              <a:t>A downloadable pack for schools and youth groups is </a:t>
            </a:r>
            <a:r>
              <a:rPr lang="en-US" err="1">
                <a:latin typeface="dosislight"/>
              </a:rPr>
              <a:t>availiable</a:t>
            </a:r>
            <a:r>
              <a:rPr lang="en-US">
                <a:latin typeface="dosislight"/>
              </a:rPr>
              <a:t> in the website. In the pack you will be able to find:</a:t>
            </a:r>
            <a:endParaRPr lang="en-US">
              <a:cs typeface="Calibri"/>
            </a:endParaRPr>
          </a:p>
          <a:p>
            <a:endParaRPr lang="en-US">
              <a:latin typeface="dosislight"/>
            </a:endParaRPr>
          </a:p>
          <a:p>
            <a:pPr marL="285750" indent="-285750">
              <a:buFont typeface="Arial"/>
              <a:buChar char="•"/>
            </a:pPr>
            <a:r>
              <a:rPr lang="en-US" b="1">
                <a:latin typeface="dosislight"/>
              </a:rPr>
              <a:t>The Challenge toolkit</a:t>
            </a:r>
            <a:r>
              <a:rPr lang="en-US">
                <a:latin typeface="dosislight"/>
              </a:rPr>
              <a:t> which introduces you to Water Explorer, how the </a:t>
            </a:r>
            <a:r>
              <a:rPr lang="en-US" err="1">
                <a:latin typeface="dosislight"/>
              </a:rPr>
              <a:t>programme</a:t>
            </a:r>
            <a:r>
              <a:rPr lang="en-US">
                <a:latin typeface="dosislight"/>
              </a:rPr>
              <a:t> works and what it involves.</a:t>
            </a:r>
          </a:p>
          <a:p>
            <a:pPr marL="285750" indent="-285750">
              <a:buFont typeface="Arial"/>
              <a:buChar char="•"/>
            </a:pPr>
            <a:r>
              <a:rPr lang="en-US" b="1">
                <a:latin typeface="dosislight"/>
              </a:rPr>
              <a:t>Resource pack </a:t>
            </a:r>
            <a:r>
              <a:rPr lang="en-US">
                <a:latin typeface="dosislight"/>
              </a:rPr>
              <a:t>which includes all the challenges, lesson plans and supporting resources.</a:t>
            </a:r>
          </a:p>
          <a:p>
            <a:pPr marL="285750" indent="-285750">
              <a:buFont typeface="Arial"/>
              <a:buChar char="•"/>
            </a:pPr>
            <a:r>
              <a:rPr lang="en-US" b="1">
                <a:latin typeface="dosislight"/>
              </a:rPr>
              <a:t>Water Festival toolkit </a:t>
            </a:r>
            <a:r>
              <a:rPr lang="en-US">
                <a:latin typeface="dosislight"/>
              </a:rPr>
              <a:t>which aims to inspire and equip you with activities to run your very own water awareness event.</a:t>
            </a:r>
          </a:p>
        </p:txBody>
      </p:sp>
      <p:pic>
        <p:nvPicPr>
          <p:cNvPr id="8" name="Picture 8" descr="Water explorer resource pack image">
            <a:extLst>
              <a:ext uri="{FF2B5EF4-FFF2-40B4-BE49-F238E27FC236}">
                <a16:creationId xmlns:a16="http://schemas.microsoft.com/office/drawing/2014/main" xmlns="" id="{F1ACC947-5DAE-4462-A009-407530703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7778" y="2497451"/>
            <a:ext cx="2427891" cy="3413375"/>
          </a:xfrm>
          <a:prstGeom prst="rect">
            <a:avLst/>
          </a:prstGeom>
        </p:spPr>
      </p:pic>
      <p:pic>
        <p:nvPicPr>
          <p:cNvPr id="10" name="Picture 10" descr="Water explorer resource pack image">
            <a:extLst>
              <a:ext uri="{FF2B5EF4-FFF2-40B4-BE49-F238E27FC236}">
                <a16:creationId xmlns:a16="http://schemas.microsoft.com/office/drawing/2014/main" xmlns="" id="{3AA0688C-18BB-4F00-A9DF-AD8EDAFDC8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2745" y="2492826"/>
            <a:ext cx="2388476" cy="3422622"/>
          </a:xfrm>
          <a:prstGeom prst="rect">
            <a:avLst/>
          </a:prstGeom>
        </p:spPr>
      </p:pic>
    </p:spTree>
    <p:extLst>
      <p:ext uri="{BB962C8B-B14F-4D97-AF65-F5344CB8AC3E}">
        <p14:creationId xmlns:p14="http://schemas.microsoft.com/office/powerpoint/2010/main" val="23510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938B7-4D54-4161-8B87-74ACA753FA41}"/>
              </a:ext>
            </a:extLst>
          </p:cNvPr>
          <p:cNvSpPr>
            <a:spLocks noGrp="1"/>
          </p:cNvSpPr>
          <p:nvPr>
            <p:ph type="title"/>
          </p:nvPr>
        </p:nvSpPr>
        <p:spPr>
          <a:xfrm>
            <a:off x="363179" y="114916"/>
            <a:ext cx="6586491" cy="1676603"/>
          </a:xfrm>
        </p:spPr>
        <p:txBody>
          <a:bodyPr vert="horz" lIns="91440" tIns="45720" rIns="91440" bIns="45720" rtlCol="0" anchor="ctr">
            <a:normAutofit/>
          </a:bodyPr>
          <a:lstStyle/>
          <a:p>
            <a:r>
              <a:rPr lang="en-US" b="1"/>
              <a:t>What is Environmental Education Leicester?</a:t>
            </a:r>
          </a:p>
        </p:txBody>
      </p:sp>
      <p:sp>
        <p:nvSpPr>
          <p:cNvPr id="6" name="TextBox 5">
            <a:extLst>
              <a:ext uri="{FF2B5EF4-FFF2-40B4-BE49-F238E27FC236}">
                <a16:creationId xmlns:a16="http://schemas.microsoft.com/office/drawing/2014/main" xmlns="" id="{D99557EC-A6A0-4C65-B098-DF467F90BBA5}"/>
              </a:ext>
            </a:extLst>
          </p:cNvPr>
          <p:cNvSpPr txBox="1"/>
          <p:nvPr/>
        </p:nvSpPr>
        <p:spPr>
          <a:xfrm>
            <a:off x="291462" y="1857935"/>
            <a:ext cx="6729364" cy="37854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a:t>Provide free support to all Leicester School.</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Communications with schools – social media (Twitter, Facebook, Instagram, YouTube), monthly eBulletins and quarterly newsletter.</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TeachMeets, Eco-Schools Roadshow, Eco-Schools &amp; Food for Life Celebration, Sustainable Schools Celebration bi-annual.</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Focus on the Eco-Schools Award.</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Delivery of energy and litter focused projects.</a:t>
            </a:r>
            <a:endParaRPr lang="en-US">
              <a:cs typeface="Calibri"/>
            </a:endParaRPr>
          </a:p>
          <a:p>
            <a:pPr marL="285750" indent="-228600">
              <a:lnSpc>
                <a:spcPct val="90000"/>
              </a:lnSpc>
              <a:spcAft>
                <a:spcPts val="600"/>
              </a:spcAft>
              <a:buFont typeface="Arial" panose="020B0604020202020204" pitchFamily="34" charset="0"/>
              <a:buChar char="•"/>
            </a:pPr>
            <a:endParaRPr lang="en-US">
              <a:cs typeface="Calibri"/>
            </a:endParaRPr>
          </a:p>
          <a:p>
            <a:pPr marL="285750" indent="-228600">
              <a:lnSpc>
                <a:spcPct val="90000"/>
              </a:lnSpc>
              <a:spcAft>
                <a:spcPts val="600"/>
              </a:spcAft>
              <a:buFont typeface="Arial" panose="020B0604020202020204" pitchFamily="34" charset="0"/>
              <a:buChar char="•"/>
            </a:pPr>
            <a:r>
              <a:rPr lang="en-US"/>
              <a:t>Project support and partnership working with internal and external </a:t>
            </a:r>
            <a:r>
              <a:rPr lang="en-US" err="1"/>
              <a:t>organisation</a:t>
            </a:r>
            <a:r>
              <a:rPr lang="en-US"/>
              <a:t>.</a:t>
            </a:r>
            <a:endParaRPr lang="en-US">
              <a:cs typeface="Calibri"/>
            </a:endParaRPr>
          </a:p>
        </p:txBody>
      </p:sp>
      <p:pic>
        <p:nvPicPr>
          <p:cNvPr id="4" name="Picture 4" descr="Environmental Education Flyer">
            <a:extLst>
              <a:ext uri="{FF2B5EF4-FFF2-40B4-BE49-F238E27FC236}">
                <a16:creationId xmlns:a16="http://schemas.microsoft.com/office/drawing/2014/main" xmlns="" id="{1ED86B2C-7EFC-4173-AEB9-7D0413C9D01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13533" y="247660"/>
            <a:ext cx="4292691" cy="6353165"/>
          </a:xfrm>
          <a:prstGeom prst="rect">
            <a:avLst/>
          </a:prstGeom>
          <a:ln w="6350">
            <a:solidFill>
              <a:schemeClr val="tx1"/>
            </a:solidFill>
          </a:ln>
          <a:effectLst/>
        </p:spPr>
      </p:pic>
    </p:spTree>
    <p:extLst>
      <p:ext uri="{BB962C8B-B14F-4D97-AF65-F5344CB8AC3E}">
        <p14:creationId xmlns:p14="http://schemas.microsoft.com/office/powerpoint/2010/main" val="339630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73A25A7-5373-4AAA-B3A1-E85CF17BF0AE}"/>
              </a:ext>
            </a:extLst>
          </p:cNvPr>
          <p:cNvSpPr>
            <a:spLocks noGrp="1"/>
          </p:cNvSpPr>
          <p:nvPr>
            <p:ph type="title"/>
          </p:nvPr>
        </p:nvSpPr>
        <p:spPr>
          <a:xfrm>
            <a:off x="640079" y="2053641"/>
            <a:ext cx="3669161" cy="2760098"/>
          </a:xfrm>
        </p:spPr>
        <p:txBody>
          <a:bodyPr>
            <a:normAutofit/>
          </a:bodyPr>
          <a:lstStyle/>
          <a:p>
            <a:r>
              <a:rPr lang="en-GB" b="1">
                <a:solidFill>
                  <a:srgbClr val="FFFFFF"/>
                </a:solidFill>
              </a:rPr>
              <a:t>Other opportunities coming up </a:t>
            </a:r>
            <a:endParaRPr lang="en-GB">
              <a:solidFill>
                <a:srgbClr val="FFFFFF"/>
              </a:solidFill>
            </a:endParaRPr>
          </a:p>
        </p:txBody>
      </p:sp>
      <p:sp>
        <p:nvSpPr>
          <p:cNvPr id="3" name="Content Placeholder 2">
            <a:extLst>
              <a:ext uri="{FF2B5EF4-FFF2-40B4-BE49-F238E27FC236}">
                <a16:creationId xmlns:a16="http://schemas.microsoft.com/office/drawing/2014/main" xmlns="" id="{BB4ADB73-6CC2-461E-82D4-76E076F9F6BF}"/>
              </a:ext>
            </a:extLst>
          </p:cNvPr>
          <p:cNvSpPr>
            <a:spLocks noGrp="1"/>
          </p:cNvSpPr>
          <p:nvPr>
            <p:ph idx="1"/>
          </p:nvPr>
        </p:nvSpPr>
        <p:spPr>
          <a:xfrm>
            <a:off x="6248725" y="629338"/>
            <a:ext cx="5306084" cy="6510218"/>
          </a:xfrm>
        </p:spPr>
        <p:txBody>
          <a:bodyPr vert="horz" lIns="91440" tIns="45720" rIns="91440" bIns="45720" rtlCol="0" anchor="ctr">
            <a:normAutofit/>
          </a:bodyPr>
          <a:lstStyle/>
          <a:p>
            <a:r>
              <a:rPr lang="en-GB" sz="1900" b="1">
                <a:solidFill>
                  <a:srgbClr val="000000"/>
                </a:solidFill>
                <a:hlinkClick r:id="rId3"/>
              </a:rPr>
              <a:t>Education Officer (Eco-Schools)</a:t>
            </a:r>
            <a:r>
              <a:rPr lang="en-GB" sz="1900" b="1">
                <a:solidFill>
                  <a:srgbClr val="000000"/>
                </a:solidFill>
              </a:rPr>
              <a:t> </a:t>
            </a:r>
            <a:r>
              <a:rPr lang="en-GB" sz="1900">
                <a:solidFill>
                  <a:srgbClr val="000000"/>
                </a:solidFill>
              </a:rPr>
              <a:t>in Leicester – deadline 13 May 2020</a:t>
            </a:r>
            <a:endParaRPr lang="en-GB" sz="1900">
              <a:solidFill>
                <a:srgbClr val="000000"/>
              </a:solidFill>
              <a:cs typeface="Calibri"/>
            </a:endParaRPr>
          </a:p>
          <a:p>
            <a:pPr lvl="1"/>
            <a:r>
              <a:rPr lang="en-GB" sz="1900">
                <a:solidFill>
                  <a:srgbClr val="000000"/>
                </a:solidFill>
                <a:cs typeface="Calibri"/>
              </a:rPr>
              <a:t>15 hours a week, starting at the end of August 2020 (term time working)</a:t>
            </a:r>
          </a:p>
          <a:p>
            <a:endParaRPr lang="en-GB" sz="1900" b="1">
              <a:solidFill>
                <a:srgbClr val="000000"/>
              </a:solidFill>
              <a:cs typeface="Calibri"/>
            </a:endParaRPr>
          </a:p>
          <a:p>
            <a:r>
              <a:rPr lang="en-GB" sz="1900" b="1">
                <a:solidFill>
                  <a:srgbClr val="000000"/>
                </a:solidFill>
                <a:hlinkClick r:id="rId4"/>
              </a:rPr>
              <a:t>UN Climate Change Learn Online</a:t>
            </a:r>
            <a:r>
              <a:rPr lang="en-GB" sz="1900" b="1">
                <a:solidFill>
                  <a:srgbClr val="000000"/>
                </a:solidFill>
              </a:rPr>
              <a:t> </a:t>
            </a:r>
            <a:endParaRPr lang="en-GB" sz="1900" b="1">
              <a:solidFill>
                <a:srgbClr val="000000"/>
              </a:solidFill>
              <a:cs typeface="Calibri"/>
            </a:endParaRPr>
          </a:p>
          <a:p>
            <a:pPr lvl="1"/>
            <a:r>
              <a:rPr lang="en-GB" sz="1900">
                <a:solidFill>
                  <a:srgbClr val="000000"/>
                </a:solidFill>
                <a:ea typeface="+mn-lt"/>
                <a:cs typeface="+mn-lt"/>
              </a:rPr>
              <a:t>Climate Change: From Learning to Action (8 hours)</a:t>
            </a:r>
            <a:endParaRPr lang="en-GB" sz="1900">
              <a:solidFill>
                <a:srgbClr val="000000"/>
              </a:solidFill>
              <a:cs typeface="Calibri" panose="020F0502020204030204"/>
            </a:endParaRPr>
          </a:p>
          <a:p>
            <a:pPr lvl="1"/>
            <a:r>
              <a:rPr lang="en-GB" sz="1900">
                <a:solidFill>
                  <a:srgbClr val="000000"/>
                </a:solidFill>
                <a:ea typeface="+mn-lt"/>
                <a:cs typeface="+mn-lt"/>
              </a:rPr>
              <a:t>Children and Climate Change (6 hours)</a:t>
            </a:r>
            <a:endParaRPr lang="en-GB" sz="1900">
              <a:solidFill>
                <a:srgbClr val="000000"/>
              </a:solidFill>
              <a:cs typeface="Calibri"/>
            </a:endParaRPr>
          </a:p>
          <a:p>
            <a:pPr lvl="1"/>
            <a:r>
              <a:rPr lang="en-GB" sz="1900">
                <a:solidFill>
                  <a:srgbClr val="000000"/>
                </a:solidFill>
                <a:ea typeface="+mn-lt"/>
                <a:cs typeface="+mn-lt"/>
              </a:rPr>
              <a:t>Cities and Climate Change (2 hours)</a:t>
            </a:r>
            <a:endParaRPr lang="en-GB" sz="1900">
              <a:solidFill>
                <a:srgbClr val="000000"/>
              </a:solidFill>
              <a:cs typeface="Calibri"/>
            </a:endParaRPr>
          </a:p>
          <a:p>
            <a:pPr lvl="1"/>
            <a:r>
              <a:rPr lang="en-GB" sz="1900">
                <a:solidFill>
                  <a:srgbClr val="000000"/>
                </a:solidFill>
                <a:ea typeface="+mn-lt"/>
                <a:cs typeface="+mn-lt"/>
              </a:rPr>
              <a:t>Human Health and Climate Change (2 hours)</a:t>
            </a:r>
          </a:p>
          <a:p>
            <a:pPr lvl="1"/>
            <a:r>
              <a:rPr lang="en-GB" sz="1900">
                <a:solidFill>
                  <a:srgbClr val="000000"/>
                </a:solidFill>
                <a:ea typeface="+mn-lt"/>
                <a:cs typeface="+mn-lt"/>
              </a:rPr>
              <a:t>Module 1 of Open Online Course on Gender and Environment (6 hours)</a:t>
            </a:r>
            <a:endParaRPr lang="en-GB" sz="1900">
              <a:solidFill>
                <a:srgbClr val="000000"/>
              </a:solidFill>
              <a:cs typeface="Calibri" panose="020F0502020204030204"/>
            </a:endParaRPr>
          </a:p>
          <a:p>
            <a:endParaRPr lang="en-GB" sz="1900">
              <a:solidFill>
                <a:srgbClr val="000000"/>
              </a:solidFill>
              <a:cs typeface="Calibri" panose="020F0502020204030204"/>
            </a:endParaRPr>
          </a:p>
          <a:p>
            <a:r>
              <a:rPr lang="en-GB" sz="1900" b="1">
                <a:solidFill>
                  <a:srgbClr val="000000"/>
                </a:solidFill>
                <a:cs typeface="Calibri"/>
                <a:hlinkClick r:id="rId5"/>
              </a:rPr>
              <a:t>Off School website</a:t>
            </a:r>
            <a:r>
              <a:rPr lang="en-GB" sz="1900">
                <a:solidFill>
                  <a:srgbClr val="000000"/>
                </a:solidFill>
                <a:cs typeface="Calibri"/>
              </a:rPr>
              <a:t> - </a:t>
            </a:r>
            <a:r>
              <a:rPr lang="en-GB" sz="1900">
                <a:solidFill>
                  <a:srgbClr val="000000"/>
                </a:solidFill>
                <a:ea typeface="+mn-lt"/>
                <a:cs typeface="+mn-lt"/>
              </a:rPr>
              <a:t>a free website full of ideas for home learning and fun activities. Head to the Activity Zone for 100s of films, created by teachers, across loads of great topics and themes!</a:t>
            </a:r>
            <a:endParaRPr lang="en-GB" sz="1900">
              <a:solidFill>
                <a:srgbClr val="000000"/>
              </a:solidFill>
            </a:endParaRPr>
          </a:p>
          <a:p>
            <a:endParaRPr lang="en-GB" sz="1700">
              <a:solidFill>
                <a:srgbClr val="000000"/>
              </a:solidFill>
              <a:cs typeface="Calibri"/>
            </a:endParaRPr>
          </a:p>
          <a:p>
            <a:endParaRPr lang="en-GB" sz="1700">
              <a:solidFill>
                <a:srgbClr val="000000"/>
              </a:solidFill>
              <a:cs typeface="Calibri"/>
            </a:endParaRPr>
          </a:p>
        </p:txBody>
      </p:sp>
    </p:spTree>
    <p:extLst>
      <p:ext uri="{BB962C8B-B14F-4D97-AF65-F5344CB8AC3E}">
        <p14:creationId xmlns:p14="http://schemas.microsoft.com/office/powerpoint/2010/main" val="3616343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73A25A7-5373-4AAA-B3A1-E85CF17BF0AE}"/>
              </a:ext>
            </a:extLst>
          </p:cNvPr>
          <p:cNvSpPr>
            <a:spLocks noGrp="1"/>
          </p:cNvSpPr>
          <p:nvPr>
            <p:ph type="title"/>
          </p:nvPr>
        </p:nvSpPr>
        <p:spPr>
          <a:xfrm>
            <a:off x="640079" y="2053641"/>
            <a:ext cx="3669161" cy="2760098"/>
          </a:xfrm>
        </p:spPr>
        <p:txBody>
          <a:bodyPr>
            <a:normAutofit/>
          </a:bodyPr>
          <a:lstStyle/>
          <a:p>
            <a:r>
              <a:rPr lang="en-GB" b="1">
                <a:solidFill>
                  <a:srgbClr val="FFFFFF"/>
                </a:solidFill>
              </a:rPr>
              <a:t>National Youth Climate Summit 2020 </a:t>
            </a:r>
            <a:endParaRPr lang="en-GB">
              <a:solidFill>
                <a:srgbClr val="FFFFFF"/>
              </a:solidFill>
            </a:endParaRPr>
          </a:p>
        </p:txBody>
      </p:sp>
      <p:sp>
        <p:nvSpPr>
          <p:cNvPr id="3" name="Content Placeholder 2">
            <a:extLst>
              <a:ext uri="{FF2B5EF4-FFF2-40B4-BE49-F238E27FC236}">
                <a16:creationId xmlns:a16="http://schemas.microsoft.com/office/drawing/2014/main" xmlns="" id="{BB4ADB73-6CC2-461E-82D4-76E076F9F6BF}"/>
              </a:ext>
            </a:extLst>
          </p:cNvPr>
          <p:cNvSpPr>
            <a:spLocks noGrp="1"/>
          </p:cNvSpPr>
          <p:nvPr>
            <p:ph idx="1"/>
          </p:nvPr>
        </p:nvSpPr>
        <p:spPr>
          <a:xfrm>
            <a:off x="6406876" y="370546"/>
            <a:ext cx="5306084" cy="3375954"/>
          </a:xfrm>
        </p:spPr>
        <p:txBody>
          <a:bodyPr vert="horz" lIns="91440" tIns="45720" rIns="91440" bIns="45720" rtlCol="0" anchor="ctr">
            <a:normAutofit/>
          </a:bodyPr>
          <a:lstStyle/>
          <a:p>
            <a:pPr marL="0" indent="0">
              <a:buNone/>
            </a:pPr>
            <a:r>
              <a:rPr lang="en-GB" sz="1900" b="1">
                <a:ea typeface="+mn-lt"/>
                <a:cs typeface="+mn-lt"/>
              </a:rPr>
              <a:t>Calling all schools, colleges and young activists across the UK</a:t>
            </a:r>
            <a:r>
              <a:rPr lang="en-GB" sz="1900">
                <a:ea typeface="+mn-lt"/>
                <a:cs typeface="+mn-lt"/>
              </a:rPr>
              <a:t>: you are invited to join the UK’s first online youth climate conference organised by Robert Ferguson Primary School, in partnership with Transform our World, the national resource hub for teachers to bring environmental action into the classroom.</a:t>
            </a:r>
            <a:endParaRPr lang="en-GB" sz="1900">
              <a:solidFill>
                <a:srgbClr val="000000"/>
              </a:solidFill>
              <a:cs typeface="Calibri"/>
            </a:endParaRPr>
          </a:p>
          <a:p>
            <a:endParaRPr lang="en-GB" sz="1900">
              <a:solidFill>
                <a:srgbClr val="000000"/>
              </a:solidFill>
              <a:cs typeface="Calibri"/>
            </a:endParaRPr>
          </a:p>
          <a:p>
            <a:pPr marL="0" indent="0">
              <a:buNone/>
            </a:pPr>
            <a:r>
              <a:rPr lang="en-GB" sz="1700" b="1" i="1">
                <a:ea typeface="+mn-lt"/>
                <a:cs typeface="+mn-lt"/>
              </a:rPr>
              <a:t>Livestreaming 22nd April 2020 from 12:00 to 15:00, live streamed via YouTube on their </a:t>
            </a:r>
            <a:r>
              <a:rPr lang="en-GB" sz="1700" b="1" i="1">
                <a:ea typeface="+mn-lt"/>
                <a:cs typeface="+mn-lt"/>
                <a:hlinkClick r:id="rId3"/>
              </a:rPr>
              <a:t>webpage</a:t>
            </a:r>
            <a:endParaRPr lang="en-GB" b="1">
              <a:cs typeface="Calibri"/>
            </a:endParaRPr>
          </a:p>
          <a:p>
            <a:endParaRPr lang="en-GB" sz="1700">
              <a:solidFill>
                <a:srgbClr val="000000"/>
              </a:solidFill>
              <a:cs typeface="Calibri"/>
            </a:endParaRPr>
          </a:p>
        </p:txBody>
      </p:sp>
      <p:pic>
        <p:nvPicPr>
          <p:cNvPr id="4" name="Picture 7" descr="Group of people">
            <a:extLst>
              <a:ext uri="{FF2B5EF4-FFF2-40B4-BE49-F238E27FC236}">
                <a16:creationId xmlns:a16="http://schemas.microsoft.com/office/drawing/2014/main" xmlns="" id="{F7371C1D-A4B2-4F14-A6AC-C8DAC538BC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2135" y="3808014"/>
            <a:ext cx="5848710" cy="2548765"/>
          </a:xfrm>
          <a:prstGeom prst="rect">
            <a:avLst/>
          </a:prstGeom>
        </p:spPr>
      </p:pic>
    </p:spTree>
    <p:extLst>
      <p:ext uri="{BB962C8B-B14F-4D97-AF65-F5344CB8AC3E}">
        <p14:creationId xmlns:p14="http://schemas.microsoft.com/office/powerpoint/2010/main" val="42095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6E5F1F4-95B7-4DF2-A4AA-FC873FE6D292}"/>
              </a:ext>
            </a:extLst>
          </p:cNvPr>
          <p:cNvSpPr>
            <a:spLocks noGrp="1"/>
          </p:cNvSpPr>
          <p:nvPr>
            <p:ph type="title"/>
          </p:nvPr>
        </p:nvSpPr>
        <p:spPr>
          <a:xfrm>
            <a:off x="863029" y="1012004"/>
            <a:ext cx="3416158" cy="4795408"/>
          </a:xfrm>
        </p:spPr>
        <p:txBody>
          <a:bodyPr>
            <a:normAutofit/>
          </a:bodyPr>
          <a:lstStyle/>
          <a:p>
            <a:r>
              <a:rPr lang="en-US" b="1">
                <a:solidFill>
                  <a:srgbClr val="FFFFFF"/>
                </a:solidFill>
                <a:cs typeface="Calibri Light"/>
              </a:rPr>
              <a:t>Grant opportunities </a:t>
            </a:r>
            <a:endParaRPr lang="en-US" b="1">
              <a:solidFill>
                <a:srgbClr val="FFFFFF"/>
              </a:solidFill>
            </a:endParaRPr>
          </a:p>
        </p:txBody>
      </p:sp>
      <p:graphicFrame>
        <p:nvGraphicFramePr>
          <p:cNvPr id="7" name="Content Placeholder 2" descr="Decorative ">
            <a:extLst>
              <a:ext uri="{FF2B5EF4-FFF2-40B4-BE49-F238E27FC236}">
                <a16:creationId xmlns:a16="http://schemas.microsoft.com/office/drawing/2014/main" xmlns="" id="{3E33473A-9132-4F33-9D1B-53DFAD7E6C2E}"/>
              </a:ext>
            </a:extLst>
          </p:cNvPr>
          <p:cNvGraphicFramePr>
            <a:graphicFrameLocks noGrp="1"/>
          </p:cNvGraphicFramePr>
          <p:nvPr>
            <p:ph idx="1"/>
            <p:extLst>
              <p:ext uri="{D42A27DB-BD31-4B8C-83A1-F6EECF244321}">
                <p14:modId xmlns:p14="http://schemas.microsoft.com/office/powerpoint/2010/main" val="28768523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44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32A67F-3598-4A13-8552-DA884FFCCE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541A222-C608-41E9-ADD6-4FC8A92F37C7}"/>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Questions and Answers</a:t>
            </a:r>
          </a:p>
        </p:txBody>
      </p:sp>
      <p:sp>
        <p:nvSpPr>
          <p:cNvPr id="12" name="Freeform: Shape 11">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ecorative">
            <a:extLst>
              <a:ext uri="{FF2B5EF4-FFF2-40B4-BE49-F238E27FC236}">
                <a16:creationId xmlns:a16="http://schemas.microsoft.com/office/drawing/2014/main" xmlns="" id="{9BD782BA-9765-4453-9777-9213E2219A6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81131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73A25A7-5373-4AAA-B3A1-E85CF17BF0AE}"/>
              </a:ext>
            </a:extLst>
          </p:cNvPr>
          <p:cNvSpPr>
            <a:spLocks noGrp="1"/>
          </p:cNvSpPr>
          <p:nvPr>
            <p:ph type="title"/>
          </p:nvPr>
        </p:nvSpPr>
        <p:spPr>
          <a:xfrm>
            <a:off x="1179576" y="822960"/>
            <a:ext cx="9829800" cy="1325880"/>
          </a:xfrm>
        </p:spPr>
        <p:txBody>
          <a:bodyPr>
            <a:normAutofit/>
          </a:bodyPr>
          <a:lstStyle/>
          <a:p>
            <a:pPr algn="ctr"/>
            <a:r>
              <a:rPr lang="en-GB" sz="4800" b="1">
                <a:solidFill>
                  <a:srgbClr val="FFFFFF"/>
                </a:solidFill>
                <a:cs typeface="Calibri Light"/>
              </a:rPr>
              <a:t>Future Webinars </a:t>
            </a:r>
            <a:endParaRPr lang="en-US" sz="4800">
              <a:solidFill>
                <a:srgbClr val="FFFFFF"/>
              </a:solidFill>
              <a:cs typeface="Calibri Light"/>
            </a:endParaRPr>
          </a:p>
        </p:txBody>
      </p:sp>
      <p:graphicFrame>
        <p:nvGraphicFramePr>
          <p:cNvPr id="20" name="Content Placeholder 6">
            <a:extLst>
              <a:ext uri="{FF2B5EF4-FFF2-40B4-BE49-F238E27FC236}">
                <a16:creationId xmlns:a16="http://schemas.microsoft.com/office/drawing/2014/main" xmlns="" id="{B2C3F2FD-9F42-41A3-BE40-ECCDC513CD06}"/>
              </a:ext>
            </a:extLst>
          </p:cNvPr>
          <p:cNvGraphicFramePr>
            <a:graphicFrameLocks/>
          </p:cNvGraphicFramePr>
          <p:nvPr>
            <p:extLst>
              <p:ext uri="{D42A27DB-BD31-4B8C-83A1-F6EECF244321}">
                <p14:modId xmlns:p14="http://schemas.microsoft.com/office/powerpoint/2010/main" val="2180859336"/>
              </p:ext>
            </p:extLst>
          </p:nvPr>
        </p:nvGraphicFramePr>
        <p:xfrm>
          <a:off x="1912188" y="2659811"/>
          <a:ext cx="8605171" cy="3883257"/>
        </p:xfrm>
        <a:graphic>
          <a:graphicData uri="http://schemas.openxmlformats.org/drawingml/2006/table">
            <a:tbl>
              <a:tblPr firstRow="1" bandRow="1">
                <a:tableStyleId>{5940675A-B579-460E-94D1-54222C63F5DA}</a:tableStyleId>
              </a:tblPr>
              <a:tblGrid>
                <a:gridCol w="1303333">
                  <a:extLst>
                    <a:ext uri="{9D8B030D-6E8A-4147-A177-3AD203B41FA5}">
                      <a16:colId xmlns:a16="http://schemas.microsoft.com/office/drawing/2014/main" xmlns="" val="186147542"/>
                    </a:ext>
                  </a:extLst>
                </a:gridCol>
                <a:gridCol w="4161692">
                  <a:extLst>
                    <a:ext uri="{9D8B030D-6E8A-4147-A177-3AD203B41FA5}">
                      <a16:colId xmlns:a16="http://schemas.microsoft.com/office/drawing/2014/main" xmlns="" val="3933056512"/>
                    </a:ext>
                  </a:extLst>
                </a:gridCol>
                <a:gridCol w="3140146">
                  <a:extLst>
                    <a:ext uri="{9D8B030D-6E8A-4147-A177-3AD203B41FA5}">
                      <a16:colId xmlns:a16="http://schemas.microsoft.com/office/drawing/2014/main" xmlns="" val="3105795627"/>
                    </a:ext>
                  </a:extLst>
                </a:gridCol>
              </a:tblGrid>
              <a:tr h="431473">
                <a:tc>
                  <a:txBody>
                    <a:bodyPr/>
                    <a:lstStyle/>
                    <a:p>
                      <a:pPr marL="0" algn="ctr" rtl="0" eaLnBrk="1" latinLnBrk="0" hangingPunct="1">
                        <a:spcBef>
                          <a:spcPts val="0"/>
                        </a:spcBef>
                        <a:spcAft>
                          <a:spcPts val="0"/>
                        </a:spcAft>
                      </a:pPr>
                      <a:r>
                        <a:rPr lang="en-GB" sz="1800" kern="1200">
                          <a:effectLst/>
                        </a:rPr>
                        <a:t>29 April</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Litter</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3"/>
                        </a:rPr>
                        <a:t>zoom.us/j/729762258</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1808127093"/>
                  </a:ext>
                </a:extLst>
              </a:tr>
              <a:tr h="431473">
                <a:tc>
                  <a:txBody>
                    <a:bodyPr/>
                    <a:lstStyle/>
                    <a:p>
                      <a:pPr marL="0" algn="ctr" rtl="0" eaLnBrk="1" latinLnBrk="0" hangingPunct="1">
                        <a:spcBef>
                          <a:spcPts val="0"/>
                        </a:spcBef>
                        <a:spcAft>
                          <a:spcPts val="0"/>
                        </a:spcAft>
                      </a:pPr>
                      <a:r>
                        <a:rPr lang="en-GB" sz="1800" kern="1200">
                          <a:effectLst/>
                        </a:rPr>
                        <a:t>6 May</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School Grounds</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4"/>
                        </a:rPr>
                        <a:t>zoom.us/j/868876787</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2141738813"/>
                  </a:ext>
                </a:extLst>
              </a:tr>
              <a:tr h="431473">
                <a:tc>
                  <a:txBody>
                    <a:bodyPr/>
                    <a:lstStyle/>
                    <a:p>
                      <a:pPr marL="0" algn="ctr" rtl="0" eaLnBrk="1" latinLnBrk="0" hangingPunct="1">
                        <a:spcBef>
                          <a:spcPts val="0"/>
                        </a:spcBef>
                        <a:spcAft>
                          <a:spcPts val="0"/>
                        </a:spcAft>
                      </a:pPr>
                      <a:r>
                        <a:rPr lang="en-GB" sz="1800" kern="1200">
                          <a:effectLst/>
                        </a:rPr>
                        <a:t>13 May</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Waste and recycling</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5"/>
                        </a:rPr>
                        <a:t>zoom.us/j/583112963</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1965205030"/>
                  </a:ext>
                </a:extLst>
              </a:tr>
              <a:tr h="431473">
                <a:tc>
                  <a:txBody>
                    <a:bodyPr/>
                    <a:lstStyle/>
                    <a:p>
                      <a:pPr marL="0" algn="ctr" rtl="0" eaLnBrk="1" latinLnBrk="0" hangingPunct="1">
                        <a:spcBef>
                          <a:spcPts val="0"/>
                        </a:spcBef>
                        <a:spcAft>
                          <a:spcPts val="0"/>
                        </a:spcAft>
                      </a:pPr>
                      <a:r>
                        <a:rPr lang="en-GB" sz="1800" kern="1200">
                          <a:effectLst/>
                        </a:rPr>
                        <a:t>20 May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Transport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6"/>
                        </a:rPr>
                        <a:t>zoom.us/j/219213760</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552525538"/>
                  </a:ext>
                </a:extLst>
              </a:tr>
              <a:tr h="431473">
                <a:tc>
                  <a:txBody>
                    <a:bodyPr/>
                    <a:lstStyle/>
                    <a:p>
                      <a:pPr marL="0" algn="ctr" rtl="0" eaLnBrk="1" latinLnBrk="0" hangingPunct="1">
                        <a:spcBef>
                          <a:spcPts val="0"/>
                        </a:spcBef>
                        <a:spcAft>
                          <a:spcPts val="0"/>
                        </a:spcAft>
                      </a:pPr>
                      <a:r>
                        <a:rPr lang="en-GB" sz="1800" kern="1200">
                          <a:effectLst/>
                        </a:rPr>
                        <a:t>3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Biodiversity</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7"/>
                        </a:rPr>
                        <a:t>zoom.us/j/335624673</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883990806"/>
                  </a:ext>
                </a:extLst>
              </a:tr>
              <a:tr h="431473">
                <a:tc>
                  <a:txBody>
                    <a:bodyPr/>
                    <a:lstStyle/>
                    <a:p>
                      <a:pPr marL="0" algn="ctr" rtl="0" eaLnBrk="1" latinLnBrk="0" hangingPunct="1">
                        <a:spcBef>
                          <a:spcPts val="0"/>
                        </a:spcBef>
                        <a:spcAft>
                          <a:spcPts val="0"/>
                        </a:spcAft>
                      </a:pPr>
                      <a:r>
                        <a:rPr lang="en-GB" sz="1800" kern="1200">
                          <a:effectLst/>
                        </a:rPr>
                        <a:t>10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Global Citizenship &amp; Fairtrade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8"/>
                        </a:rPr>
                        <a:t>zoom.us/j/921396066</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2972611584"/>
                  </a:ext>
                </a:extLst>
              </a:tr>
              <a:tr h="431473">
                <a:tc>
                  <a:txBody>
                    <a:bodyPr/>
                    <a:lstStyle/>
                    <a:p>
                      <a:pPr marL="0" algn="ctr" rtl="0" eaLnBrk="1" latinLnBrk="0" hangingPunct="1">
                        <a:spcBef>
                          <a:spcPts val="0"/>
                        </a:spcBef>
                        <a:spcAft>
                          <a:spcPts val="0"/>
                        </a:spcAft>
                      </a:pPr>
                      <a:r>
                        <a:rPr lang="en-GB" sz="1800" kern="1200">
                          <a:effectLst/>
                        </a:rPr>
                        <a:t>17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Healthy Living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9"/>
                        </a:rPr>
                        <a:t>zoom.us/j/880976336</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987393568"/>
                  </a:ext>
                </a:extLst>
              </a:tr>
              <a:tr h="431473">
                <a:tc>
                  <a:txBody>
                    <a:bodyPr/>
                    <a:lstStyle/>
                    <a:p>
                      <a:pPr marL="0" algn="ctr" rtl="0" eaLnBrk="1" latinLnBrk="0" hangingPunct="1">
                        <a:spcBef>
                          <a:spcPts val="0"/>
                        </a:spcBef>
                        <a:spcAft>
                          <a:spcPts val="0"/>
                        </a:spcAft>
                      </a:pPr>
                      <a:r>
                        <a:rPr lang="en-GB" sz="1800" kern="1200">
                          <a:effectLst/>
                        </a:rPr>
                        <a:t>24 June</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Marine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10"/>
                        </a:rPr>
                        <a:t>zoom.us/j/514363381</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3740869813"/>
                  </a:ext>
                </a:extLst>
              </a:tr>
              <a:tr h="431473">
                <a:tc>
                  <a:txBody>
                    <a:bodyPr/>
                    <a:lstStyle/>
                    <a:p>
                      <a:pPr marL="0" algn="ctr" rtl="0" eaLnBrk="1" latinLnBrk="0" hangingPunct="1">
                        <a:spcBef>
                          <a:spcPts val="0"/>
                        </a:spcBef>
                        <a:spcAft>
                          <a:spcPts val="0"/>
                        </a:spcAft>
                      </a:pPr>
                      <a:r>
                        <a:rPr lang="en-GB" sz="1800" kern="1200">
                          <a:effectLst/>
                        </a:rPr>
                        <a:t>1 July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rPr>
                        <a:t>Topic: Catch up on all Eco-topics </a:t>
                      </a:r>
                      <a:endParaRPr lang="en-GB" sz="1800">
                        <a:effectLst/>
                      </a:endParaRPr>
                    </a:p>
                  </a:txBody>
                  <a:tcPr marL="0" marR="0" marT="0" marB="0" anchor="ctr"/>
                </a:tc>
                <a:tc>
                  <a:txBody>
                    <a:bodyPr/>
                    <a:lstStyle/>
                    <a:p>
                      <a:pPr marL="0" algn="ctr" rtl="0" eaLnBrk="1" latinLnBrk="0" hangingPunct="1">
                        <a:spcBef>
                          <a:spcPts val="0"/>
                        </a:spcBef>
                        <a:spcAft>
                          <a:spcPts val="0"/>
                        </a:spcAft>
                      </a:pPr>
                      <a:r>
                        <a:rPr lang="en-GB" sz="1800" kern="1200">
                          <a:effectLst/>
                          <a:hlinkClick r:id="rId11"/>
                        </a:rPr>
                        <a:t>zoom.us/j/366369785</a:t>
                      </a:r>
                      <a:r>
                        <a:rPr lang="en-GB" sz="1800" kern="1200">
                          <a:effectLst/>
                        </a:rPr>
                        <a:t> </a:t>
                      </a:r>
                      <a:endParaRPr lang="en-GB" sz="1800">
                        <a:effectLst/>
                      </a:endParaRPr>
                    </a:p>
                  </a:txBody>
                  <a:tcPr marL="0" marR="0" marT="0" marB="0" anchor="ctr"/>
                </a:tc>
                <a:extLst>
                  <a:ext uri="{0D108BD9-81ED-4DB2-BD59-A6C34878D82A}">
                    <a16:rowId xmlns:a16="http://schemas.microsoft.com/office/drawing/2014/main" xmlns="" val="860698000"/>
                  </a:ext>
                </a:extLst>
              </a:tr>
            </a:tbl>
          </a:graphicData>
        </a:graphic>
      </p:graphicFrame>
    </p:spTree>
    <p:extLst>
      <p:ext uri="{BB962C8B-B14F-4D97-AF65-F5344CB8AC3E}">
        <p14:creationId xmlns:p14="http://schemas.microsoft.com/office/powerpoint/2010/main" val="252709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A25A7-5373-4AAA-B3A1-E85CF17BF0AE}"/>
              </a:ext>
            </a:extLst>
          </p:cNvPr>
          <p:cNvSpPr>
            <a:spLocks noGrp="1"/>
          </p:cNvSpPr>
          <p:nvPr>
            <p:ph type="title"/>
          </p:nvPr>
        </p:nvSpPr>
        <p:spPr/>
        <p:txBody>
          <a:bodyPr/>
          <a:lstStyle/>
          <a:p>
            <a:r>
              <a:rPr lang="en-GB" b="1">
                <a:cs typeface="Calibri Light"/>
              </a:rPr>
              <a:t>Keeping in Touch</a:t>
            </a:r>
          </a:p>
        </p:txBody>
      </p:sp>
      <p:pic>
        <p:nvPicPr>
          <p:cNvPr id="6" name="Picture 6" descr="Facebook logo">
            <a:extLst>
              <a:ext uri="{FF2B5EF4-FFF2-40B4-BE49-F238E27FC236}">
                <a16:creationId xmlns:a16="http://schemas.microsoft.com/office/drawing/2014/main" xmlns="" id="{61EC37B2-6F2E-4400-AA99-BD79813A0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506" y="1775014"/>
            <a:ext cx="818663" cy="818663"/>
          </a:xfrm>
          <a:prstGeom prst="rect">
            <a:avLst/>
          </a:prstGeom>
        </p:spPr>
      </p:pic>
      <p:pic>
        <p:nvPicPr>
          <p:cNvPr id="8" name="Picture 8" descr="Twitter logo">
            <a:extLst>
              <a:ext uri="{FF2B5EF4-FFF2-40B4-BE49-F238E27FC236}">
                <a16:creationId xmlns:a16="http://schemas.microsoft.com/office/drawing/2014/main" xmlns="" id="{5F483EE9-E279-4BB9-A828-9D41F2993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4114" y="2716122"/>
            <a:ext cx="1316893" cy="957568"/>
          </a:xfrm>
          <a:prstGeom prst="rect">
            <a:avLst/>
          </a:prstGeom>
        </p:spPr>
      </p:pic>
      <p:pic>
        <p:nvPicPr>
          <p:cNvPr id="10" name="Picture 10" descr="Youtube logo">
            <a:extLst>
              <a:ext uri="{FF2B5EF4-FFF2-40B4-BE49-F238E27FC236}">
                <a16:creationId xmlns:a16="http://schemas.microsoft.com/office/drawing/2014/main" xmlns="" id="{EC91DB58-DA43-456E-996C-B67AC195F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6609" y="1713742"/>
            <a:ext cx="938138" cy="688128"/>
          </a:xfrm>
          <a:prstGeom prst="rect">
            <a:avLst/>
          </a:prstGeom>
        </p:spPr>
      </p:pic>
      <p:pic>
        <p:nvPicPr>
          <p:cNvPr id="12" name="Picture 12" descr="Instagram logo">
            <a:extLst>
              <a:ext uri="{FF2B5EF4-FFF2-40B4-BE49-F238E27FC236}">
                <a16:creationId xmlns:a16="http://schemas.microsoft.com/office/drawing/2014/main" xmlns="" id="{01250393-7B6A-4676-BF42-773CA179A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5672" y="2610712"/>
            <a:ext cx="945174" cy="945174"/>
          </a:xfrm>
          <a:prstGeom prst="rect">
            <a:avLst/>
          </a:prstGeom>
        </p:spPr>
      </p:pic>
      <p:pic>
        <p:nvPicPr>
          <p:cNvPr id="14" name="Picture 14" descr="Internet sign ">
            <a:extLst>
              <a:ext uri="{FF2B5EF4-FFF2-40B4-BE49-F238E27FC236}">
                <a16:creationId xmlns:a16="http://schemas.microsoft.com/office/drawing/2014/main" xmlns="" id="{75C64A53-2859-4539-9BCA-735521EA3F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4982" y="3804618"/>
            <a:ext cx="965200" cy="945662"/>
          </a:xfrm>
          <a:prstGeom prst="rect">
            <a:avLst/>
          </a:prstGeom>
        </p:spPr>
      </p:pic>
      <p:pic>
        <p:nvPicPr>
          <p:cNvPr id="18" name="Picture 18" descr="email graphic">
            <a:extLst>
              <a:ext uri="{FF2B5EF4-FFF2-40B4-BE49-F238E27FC236}">
                <a16:creationId xmlns:a16="http://schemas.microsoft.com/office/drawing/2014/main" xmlns="" id="{0E7237D7-AF1D-4E46-801F-FB3AA9780B3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971"/>
          <a:stretch/>
        </p:blipFill>
        <p:spPr>
          <a:xfrm>
            <a:off x="1359360" y="4933090"/>
            <a:ext cx="985264" cy="1021404"/>
          </a:xfrm>
          <a:prstGeom prst="rect">
            <a:avLst/>
          </a:prstGeom>
        </p:spPr>
      </p:pic>
      <p:sp>
        <p:nvSpPr>
          <p:cNvPr id="21" name="Content Placeholder 20">
            <a:extLst>
              <a:ext uri="{FF2B5EF4-FFF2-40B4-BE49-F238E27FC236}">
                <a16:creationId xmlns:a16="http://schemas.microsoft.com/office/drawing/2014/main" xmlns="" id="{B1279EE9-AEAA-446F-AA83-11F3826F1E69}"/>
              </a:ext>
            </a:extLst>
          </p:cNvPr>
          <p:cNvSpPr>
            <a:spLocks noGrp="1"/>
          </p:cNvSpPr>
          <p:nvPr>
            <p:ph idx="1"/>
          </p:nvPr>
        </p:nvSpPr>
        <p:spPr>
          <a:xfrm>
            <a:off x="2416760" y="1972532"/>
            <a:ext cx="4146061" cy="687877"/>
          </a:xfrm>
        </p:spPr>
        <p:txBody>
          <a:bodyPr vert="horz" lIns="91440" tIns="45720" rIns="91440" bIns="45720" rtlCol="0" anchor="t">
            <a:normAutofit/>
          </a:bodyPr>
          <a:lstStyle/>
          <a:p>
            <a:pPr marL="0" indent="0">
              <a:buNone/>
            </a:pPr>
            <a:r>
              <a:rPr lang="en-US" b="1">
                <a:cs typeface="Calibri"/>
              </a:rPr>
              <a:t>EnvEducationLeicester</a:t>
            </a:r>
          </a:p>
        </p:txBody>
      </p:sp>
      <p:sp>
        <p:nvSpPr>
          <p:cNvPr id="23" name="Content Placeholder 20">
            <a:extLst>
              <a:ext uri="{FF2B5EF4-FFF2-40B4-BE49-F238E27FC236}">
                <a16:creationId xmlns:a16="http://schemas.microsoft.com/office/drawing/2014/main" xmlns="" id="{0DFA1CC6-2609-4CB8-836A-29B86047B24B}"/>
              </a:ext>
            </a:extLst>
          </p:cNvPr>
          <p:cNvSpPr txBox="1">
            <a:spLocks/>
          </p:cNvSpPr>
          <p:nvPr/>
        </p:nvSpPr>
        <p:spPr>
          <a:xfrm>
            <a:off x="2431902" y="3013199"/>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EcoSchoolsLCC</a:t>
            </a:r>
            <a:endParaRPr lang="en-US"/>
          </a:p>
        </p:txBody>
      </p:sp>
      <p:sp>
        <p:nvSpPr>
          <p:cNvPr id="24" name="Content Placeholder 20">
            <a:extLst>
              <a:ext uri="{FF2B5EF4-FFF2-40B4-BE49-F238E27FC236}">
                <a16:creationId xmlns:a16="http://schemas.microsoft.com/office/drawing/2014/main" xmlns="" id="{EA8ED7E6-6423-450F-B424-1F458313E49A}"/>
              </a:ext>
            </a:extLst>
          </p:cNvPr>
          <p:cNvSpPr txBox="1">
            <a:spLocks/>
          </p:cNvSpPr>
          <p:nvPr/>
        </p:nvSpPr>
        <p:spPr>
          <a:xfrm>
            <a:off x="8001588" y="183259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EcoSchoolsLCC</a:t>
            </a:r>
            <a:endParaRPr lang="en-US"/>
          </a:p>
        </p:txBody>
      </p:sp>
      <p:sp>
        <p:nvSpPr>
          <p:cNvPr id="25" name="Content Placeholder 20">
            <a:extLst>
              <a:ext uri="{FF2B5EF4-FFF2-40B4-BE49-F238E27FC236}">
                <a16:creationId xmlns:a16="http://schemas.microsoft.com/office/drawing/2014/main" xmlns="" id="{F527B294-58BD-48F8-8427-EAFACB9DE376}"/>
              </a:ext>
            </a:extLst>
          </p:cNvPr>
          <p:cNvSpPr txBox="1">
            <a:spLocks/>
          </p:cNvSpPr>
          <p:nvPr/>
        </p:nvSpPr>
        <p:spPr>
          <a:xfrm>
            <a:off x="7982049" y="282905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EcoSchoolsLCC</a:t>
            </a:r>
            <a:endParaRPr lang="en-US"/>
          </a:p>
        </p:txBody>
      </p:sp>
      <p:sp>
        <p:nvSpPr>
          <p:cNvPr id="26" name="Content Placeholder 20">
            <a:extLst>
              <a:ext uri="{FF2B5EF4-FFF2-40B4-BE49-F238E27FC236}">
                <a16:creationId xmlns:a16="http://schemas.microsoft.com/office/drawing/2014/main" xmlns="" id="{DE4D4C81-9886-464A-9BC8-C172E5AB301E}"/>
              </a:ext>
            </a:extLst>
          </p:cNvPr>
          <p:cNvSpPr txBox="1">
            <a:spLocks/>
          </p:cNvSpPr>
          <p:nvPr/>
        </p:nvSpPr>
        <p:spPr>
          <a:xfrm>
            <a:off x="2399714" y="4049549"/>
            <a:ext cx="6144513"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schools.leicester.gov.uk/eco-schools </a:t>
            </a:r>
          </a:p>
        </p:txBody>
      </p:sp>
      <p:sp>
        <p:nvSpPr>
          <p:cNvPr id="27" name="Content Placeholder 20">
            <a:extLst>
              <a:ext uri="{FF2B5EF4-FFF2-40B4-BE49-F238E27FC236}">
                <a16:creationId xmlns:a16="http://schemas.microsoft.com/office/drawing/2014/main" xmlns="" id="{1680B09C-0B46-4B37-BE7D-416D7BA7CA9C}"/>
              </a:ext>
            </a:extLst>
          </p:cNvPr>
          <p:cNvSpPr txBox="1">
            <a:spLocks/>
          </p:cNvSpPr>
          <p:nvPr/>
        </p:nvSpPr>
        <p:spPr>
          <a:xfrm>
            <a:off x="2396750" y="5126850"/>
            <a:ext cx="6091677" cy="9164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hlinkClick r:id="rId8"/>
              </a:rPr>
              <a:t>Eco-Schools@leicester.gov.uk</a:t>
            </a:r>
            <a:r>
              <a:rPr lang="en-US" b="1">
                <a:cs typeface="Calibri"/>
              </a:rPr>
              <a:t> </a:t>
            </a:r>
            <a:endParaRPr lang="en-US">
              <a:cs typeface="Calibri"/>
            </a:endParaRPr>
          </a:p>
          <a:p>
            <a:pPr marL="0" indent="0">
              <a:buNone/>
            </a:pPr>
            <a:r>
              <a:rPr lang="en-US" b="1">
                <a:cs typeface="Calibri"/>
              </a:rPr>
              <a:t>(sign up for newsletter and </a:t>
            </a:r>
            <a:r>
              <a:rPr lang="en-US" b="1" err="1">
                <a:cs typeface="Calibri"/>
              </a:rPr>
              <a:t>eBulletins</a:t>
            </a:r>
            <a:r>
              <a:rPr lang="en-US" b="1">
                <a:cs typeface="Calibri"/>
              </a:rPr>
              <a:t>) </a:t>
            </a:r>
            <a:endParaRPr lang="en-US">
              <a:cs typeface="Calibri"/>
            </a:endParaRPr>
          </a:p>
        </p:txBody>
      </p:sp>
    </p:spTree>
    <p:extLst>
      <p:ext uri="{BB962C8B-B14F-4D97-AF65-F5344CB8AC3E}">
        <p14:creationId xmlns:p14="http://schemas.microsoft.com/office/powerpoint/2010/main" val="261650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m eco-roadshow">
            <a:extLst>
              <a:ext uri="{FF2B5EF4-FFF2-40B4-BE49-F238E27FC236}">
                <a16:creationId xmlns:a16="http://schemas.microsoft.com/office/drawing/2014/main" xmlns="" id="{848C7A03-BD17-4D4D-BD0C-52A336CE6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C4C54E7A-903C-4018-9A1C-C209E84BFECD}"/>
              </a:ext>
            </a:extLst>
          </p:cNvPr>
          <p:cNvSpPr>
            <a:spLocks noGrp="1"/>
          </p:cNvSpPr>
          <p:nvPr>
            <p:ph type="title"/>
          </p:nvPr>
        </p:nvSpPr>
        <p:spPr>
          <a:xfrm>
            <a:off x="652298" y="2142550"/>
            <a:ext cx="4204137" cy="1342754"/>
          </a:xfrm>
        </p:spPr>
        <p:txBody>
          <a:bodyPr>
            <a:normAutofit/>
          </a:bodyPr>
          <a:lstStyle/>
          <a:p>
            <a:pPr algn="ctr"/>
            <a:r>
              <a:rPr lang="en-US" sz="3600" b="1">
                <a:cs typeface="Calibri Light"/>
              </a:rPr>
              <a:t>Eco-Schools Roadshow </a:t>
            </a:r>
          </a:p>
        </p:txBody>
      </p:sp>
      <p:cxnSp>
        <p:nvCxnSpPr>
          <p:cNvPr id="13" name="Straight Connector 1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7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 Celebration events">
            <a:extLst>
              <a:ext uri="{FF2B5EF4-FFF2-40B4-BE49-F238E27FC236}">
                <a16:creationId xmlns:a16="http://schemas.microsoft.com/office/drawing/2014/main" xmlns="" id="{7A54A350-9B2B-4468-AE05-3C25283C27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3498D3D7-2543-40B7-811B-72465857593E}"/>
              </a:ext>
            </a:extLst>
          </p:cNvPr>
          <p:cNvSpPr>
            <a:spLocks noGrp="1"/>
          </p:cNvSpPr>
          <p:nvPr>
            <p:ph type="title"/>
          </p:nvPr>
        </p:nvSpPr>
        <p:spPr>
          <a:xfrm>
            <a:off x="833273" y="2152075"/>
            <a:ext cx="4204137" cy="1342754"/>
          </a:xfrm>
        </p:spPr>
        <p:txBody>
          <a:bodyPr>
            <a:normAutofit/>
          </a:bodyPr>
          <a:lstStyle/>
          <a:p>
            <a:pPr algn="ctr"/>
            <a:r>
              <a:rPr lang="en-US" sz="3600" b="1">
                <a:cs typeface="Calibri Light"/>
              </a:rPr>
              <a:t>Eco-Schools and Food for Life Celebrations</a:t>
            </a:r>
            <a:endParaRPr lang="en-US" sz="3600" b="1"/>
          </a:p>
        </p:txBody>
      </p:sp>
      <p:cxnSp>
        <p:nvCxnSpPr>
          <p:cNvPr id="13" name="Straight Connector 1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93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7B1B1-1D26-452C-9A4B-608414F9468E}"/>
              </a:ext>
            </a:extLst>
          </p:cNvPr>
          <p:cNvSpPr>
            <a:spLocks noGrp="1"/>
          </p:cNvSpPr>
          <p:nvPr>
            <p:ph type="title"/>
          </p:nvPr>
        </p:nvSpPr>
        <p:spPr/>
        <p:txBody>
          <a:bodyPr>
            <a:normAutofit/>
          </a:bodyPr>
          <a:lstStyle/>
          <a:p>
            <a:r>
              <a:rPr lang="en-GB" b="1">
                <a:solidFill>
                  <a:srgbClr val="000000"/>
                </a:solidFill>
              </a:rPr>
              <a:t>Eco-Schools – Our Work in Leicester</a:t>
            </a:r>
            <a:endParaRPr lang="en-GB" b="1"/>
          </a:p>
        </p:txBody>
      </p:sp>
      <p:sp>
        <p:nvSpPr>
          <p:cNvPr id="3" name="Content Placeholder 2">
            <a:extLst>
              <a:ext uri="{FF2B5EF4-FFF2-40B4-BE49-F238E27FC236}">
                <a16:creationId xmlns:a16="http://schemas.microsoft.com/office/drawing/2014/main" xmlns="" id="{BF2DE177-777C-4EB3-A52F-F923850ADD26}"/>
              </a:ext>
            </a:extLst>
          </p:cNvPr>
          <p:cNvSpPr>
            <a:spLocks noGrp="1"/>
          </p:cNvSpPr>
          <p:nvPr>
            <p:ph idx="1"/>
          </p:nvPr>
        </p:nvSpPr>
        <p:spPr>
          <a:xfrm>
            <a:off x="721659" y="1924237"/>
            <a:ext cx="11147502" cy="4351338"/>
          </a:xfrm>
        </p:spPr>
        <p:txBody>
          <a:bodyPr vert="horz" lIns="91440" tIns="45720" rIns="91440" bIns="45720" rtlCol="0" anchor="t">
            <a:normAutofit/>
          </a:bodyPr>
          <a:lstStyle/>
          <a:p>
            <a:r>
              <a:rPr lang="en-GB">
                <a:cs typeface="Calibri"/>
              </a:rPr>
              <a:t>Promoted Eco-Schools as an award since September 2014 (114 schools)</a:t>
            </a:r>
          </a:p>
          <a:p>
            <a:endParaRPr lang="en-GB">
              <a:cs typeface="Calibri"/>
            </a:endParaRPr>
          </a:p>
          <a:p>
            <a:r>
              <a:rPr lang="en-GB">
                <a:cs typeface="Calibri"/>
              </a:rPr>
              <a:t>109 registered on the programme</a:t>
            </a:r>
            <a:endParaRPr lang="en-GB"/>
          </a:p>
          <a:p>
            <a:r>
              <a:rPr lang="en-GB">
                <a:cs typeface="Calibri"/>
              </a:rPr>
              <a:t>of those, 91 have achieved bronze</a:t>
            </a:r>
          </a:p>
          <a:p>
            <a:r>
              <a:rPr lang="en-GB">
                <a:cs typeface="Calibri"/>
              </a:rPr>
              <a:t>of those, 78 have achieved silver</a:t>
            </a:r>
          </a:p>
          <a:p>
            <a:r>
              <a:rPr lang="en-GB">
                <a:cs typeface="Calibri"/>
              </a:rPr>
              <a:t>of those 48 have achieved Green Flag </a:t>
            </a:r>
          </a:p>
        </p:txBody>
      </p:sp>
      <p:pic>
        <p:nvPicPr>
          <p:cNvPr id="6" name="Picture 6" descr="Image of eco school logos">
            <a:extLst>
              <a:ext uri="{FF2B5EF4-FFF2-40B4-BE49-F238E27FC236}">
                <a16:creationId xmlns:a16="http://schemas.microsoft.com/office/drawing/2014/main" xmlns="" id="{E3636E1C-5519-4643-B3F4-64D2DB501108}"/>
              </a:ext>
            </a:extLst>
          </p:cNvPr>
          <p:cNvPicPr>
            <a:picLocks noChangeAspect="1"/>
          </p:cNvPicPr>
          <p:nvPr/>
        </p:nvPicPr>
        <p:blipFill>
          <a:blip r:embed="rId2"/>
          <a:stretch>
            <a:fillRect/>
          </a:stretch>
        </p:blipFill>
        <p:spPr>
          <a:xfrm>
            <a:off x="431181" y="5642344"/>
            <a:ext cx="2743200" cy="851338"/>
          </a:xfrm>
          <a:prstGeom prst="rect">
            <a:avLst/>
          </a:prstGeom>
        </p:spPr>
      </p:pic>
      <p:pic>
        <p:nvPicPr>
          <p:cNvPr id="4" name="Picture 4" descr="Graph to show number of eco schools in Leicester">
            <a:extLst>
              <a:ext uri="{FF2B5EF4-FFF2-40B4-BE49-F238E27FC236}">
                <a16:creationId xmlns:a16="http://schemas.microsoft.com/office/drawing/2014/main" xmlns="" id="{8837998F-F17C-47EF-A702-BFFDC07A7D1B}"/>
              </a:ext>
            </a:extLst>
          </p:cNvPr>
          <p:cNvPicPr>
            <a:picLocks noChangeAspect="1"/>
          </p:cNvPicPr>
          <p:nvPr/>
        </p:nvPicPr>
        <p:blipFill>
          <a:blip r:embed="rId3"/>
          <a:stretch>
            <a:fillRect/>
          </a:stretch>
        </p:blipFill>
        <p:spPr>
          <a:xfrm>
            <a:off x="6439829" y="2754936"/>
            <a:ext cx="5317273" cy="3741813"/>
          </a:xfrm>
          <a:prstGeom prst="rect">
            <a:avLst/>
          </a:prstGeom>
        </p:spPr>
      </p:pic>
    </p:spTree>
    <p:extLst>
      <p:ext uri="{BB962C8B-B14F-4D97-AF65-F5344CB8AC3E}">
        <p14:creationId xmlns:p14="http://schemas.microsoft.com/office/powerpoint/2010/main" val="411730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Diagram of the eco-schools seven steps model">
            <a:extLst>
              <a:ext uri="{FF2B5EF4-FFF2-40B4-BE49-F238E27FC236}">
                <a16:creationId xmlns:a16="http://schemas.microsoft.com/office/drawing/2014/main" xmlns="" id="{AA00C9D8-6099-4C3B-8470-2796833D05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21690" y="356774"/>
            <a:ext cx="6243262" cy="6369144"/>
          </a:xfrm>
          <a:prstGeom prst="rect">
            <a:avLst/>
          </a:prstGeom>
          <a:effectLst/>
        </p:spPr>
      </p:pic>
      <p:sp>
        <p:nvSpPr>
          <p:cNvPr id="2" name="Title 1">
            <a:extLst>
              <a:ext uri="{FF2B5EF4-FFF2-40B4-BE49-F238E27FC236}">
                <a16:creationId xmlns:a16="http://schemas.microsoft.com/office/drawing/2014/main" xmlns="" id="{594075EC-8E43-4435-9D90-294C456417DF}"/>
              </a:ext>
            </a:extLst>
          </p:cNvPr>
          <p:cNvSpPr>
            <a:spLocks noGrp="1"/>
          </p:cNvSpPr>
          <p:nvPr>
            <p:ph type="title"/>
          </p:nvPr>
        </p:nvSpPr>
        <p:spPr>
          <a:xfrm>
            <a:off x="648929" y="629266"/>
            <a:ext cx="5127031" cy="1676603"/>
          </a:xfrm>
        </p:spPr>
        <p:txBody>
          <a:bodyPr vert="horz" lIns="91440" tIns="45720" rIns="91440" bIns="45720" rtlCol="0">
            <a:normAutofit fontScale="90000"/>
          </a:bodyPr>
          <a:lstStyle/>
          <a:p>
            <a:r>
              <a:rPr lang="en-US"/>
              <a:t>Eco-Schools </a:t>
            </a:r>
            <a:r>
              <a:rPr lang="en-GB"/>
              <a:t>Programme</a:t>
            </a:r>
            <a:r>
              <a:rPr lang="en-US"/>
              <a:t/>
            </a:r>
            <a:br>
              <a:rPr lang="en-US"/>
            </a:br>
            <a:r>
              <a:rPr lang="en-US"/>
              <a:t>7 step model</a:t>
            </a:r>
          </a:p>
        </p:txBody>
      </p:sp>
      <p:pic>
        <p:nvPicPr>
          <p:cNvPr id="3" name="Picture 7" descr="eco schools logo">
            <a:extLst>
              <a:ext uri="{FF2B5EF4-FFF2-40B4-BE49-F238E27FC236}">
                <a16:creationId xmlns:a16="http://schemas.microsoft.com/office/drawing/2014/main" xmlns="" id="{783D1F55-A60D-4C45-BDC7-6DEDD711E2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329893" y="5053970"/>
            <a:ext cx="1429354" cy="1534241"/>
          </a:xfrm>
          <a:prstGeom prst="rect">
            <a:avLst/>
          </a:prstGeom>
        </p:spPr>
      </p:pic>
    </p:spTree>
    <p:extLst>
      <p:ext uri="{BB962C8B-B14F-4D97-AF65-F5344CB8AC3E}">
        <p14:creationId xmlns:p14="http://schemas.microsoft.com/office/powerpoint/2010/main" val="24010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866C9-3CB0-457E-A746-8E627B5A038C}"/>
              </a:ext>
            </a:extLst>
          </p:cNvPr>
          <p:cNvSpPr>
            <a:spLocks noGrp="1"/>
          </p:cNvSpPr>
          <p:nvPr>
            <p:ph idx="1"/>
          </p:nvPr>
        </p:nvSpPr>
        <p:spPr>
          <a:xfrm>
            <a:off x="503664" y="1751284"/>
            <a:ext cx="6631260" cy="4788094"/>
          </a:xfrm>
        </p:spPr>
        <p:txBody>
          <a:bodyPr vert="horz" lIns="91440" tIns="45720" rIns="91440" bIns="45720" rtlCol="0" anchor="t">
            <a:normAutofit/>
          </a:bodyPr>
          <a:lstStyle/>
          <a:p>
            <a:r>
              <a:rPr lang="en-US">
                <a:cs typeface="Calibri"/>
              </a:rPr>
              <a:t>Step 1 – Eco-Committee, the heart of an Eco-Schools action and learning</a:t>
            </a:r>
          </a:p>
          <a:p>
            <a:endParaRPr lang="en-US">
              <a:cs typeface="Calibri"/>
            </a:endParaRPr>
          </a:p>
          <a:p>
            <a:pPr lvl="1"/>
            <a:r>
              <a:rPr lang="en-US">
                <a:cs typeface="Calibri"/>
              </a:rPr>
              <a:t>At least one pupil form each year group</a:t>
            </a:r>
          </a:p>
          <a:p>
            <a:pPr lvl="1"/>
            <a:r>
              <a:rPr lang="en-US">
                <a:cs typeface="Calibri"/>
              </a:rPr>
              <a:t>Meet at least once per half term</a:t>
            </a:r>
          </a:p>
          <a:p>
            <a:pPr lvl="1"/>
            <a:r>
              <a:rPr lang="en-US">
                <a:cs typeface="Calibri"/>
              </a:rPr>
              <a:t>Share responsibility for running meetings</a:t>
            </a:r>
          </a:p>
          <a:p>
            <a:pPr lvl="1"/>
            <a:r>
              <a:rPr lang="en-US">
                <a:cs typeface="Calibri"/>
              </a:rPr>
              <a:t>Records of minutes are kept</a:t>
            </a:r>
          </a:p>
          <a:p>
            <a:pPr lvl="1"/>
            <a:r>
              <a:rPr lang="en-US">
                <a:cs typeface="Calibri"/>
              </a:rPr>
              <a:t>Minutes displayed on the Eco-board</a:t>
            </a:r>
          </a:p>
          <a:p>
            <a:pPr lvl="1"/>
            <a:r>
              <a:rPr lang="en-US" i="1">
                <a:cs typeface="Calibri"/>
              </a:rPr>
              <a:t>Representative from parents, governors or senior leaders </a:t>
            </a:r>
          </a:p>
          <a:p>
            <a:endParaRPr lang="en-US">
              <a:cs typeface="Calibri"/>
            </a:endParaRPr>
          </a:p>
          <a:p>
            <a:endParaRPr lang="en-US">
              <a:cs typeface="Calibri"/>
            </a:endParaRPr>
          </a:p>
          <a:p>
            <a:pPr marL="0" indent="0">
              <a:buNone/>
            </a:pPr>
            <a:endParaRPr lang="en-US">
              <a:cs typeface="Calibri"/>
            </a:endParaRPr>
          </a:p>
        </p:txBody>
      </p:sp>
      <p:pic>
        <p:nvPicPr>
          <p:cNvPr id="4" name="Picture 4" descr="Eco School video - Eco Committee" title="Eco School video - Eco Committee">
            <a:hlinkClick r:id="" action="ppaction://media"/>
            <a:extLst>
              <a:ext uri="{FF2B5EF4-FFF2-40B4-BE49-F238E27FC236}">
                <a16:creationId xmlns:a16="http://schemas.microsoft.com/office/drawing/2014/main" xmlns="" id="{ABFB1576-E15C-440D-B456-335F1112B2CD}"/>
              </a:ext>
            </a:extLst>
          </p:cNvPr>
          <p:cNvPicPr>
            <a:picLocks noRot="1" noChangeAspect="1"/>
          </p:cNvPicPr>
          <p:nvPr>
            <a:videoFile r:link="rId1"/>
          </p:nvPr>
        </p:nvPicPr>
        <p:blipFill>
          <a:blip r:embed="rId3"/>
          <a:stretch>
            <a:fillRect/>
          </a:stretch>
        </p:blipFill>
        <p:spPr>
          <a:xfrm>
            <a:off x="7275469" y="3161989"/>
            <a:ext cx="4572000" cy="3324457"/>
          </a:xfrm>
          <a:prstGeom prst="rect">
            <a:avLst/>
          </a:prstGeom>
        </p:spPr>
      </p:pic>
      <p:sp>
        <p:nvSpPr>
          <p:cNvPr id="6" name="TextBox 5">
            <a:extLst>
              <a:ext uri="{FF2B5EF4-FFF2-40B4-BE49-F238E27FC236}">
                <a16:creationId xmlns:a16="http://schemas.microsoft.com/office/drawing/2014/main" xmlns="" id="{CF16CF84-CF18-4568-8B05-E8A512E857C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EYFS resources</a:t>
            </a:r>
            <a:endParaRPr lang="en-US"/>
          </a:p>
          <a:p>
            <a:r>
              <a:rPr lang="en-US">
                <a:hlinkClick r:id="rId5"/>
              </a:rPr>
              <a:t>Primary resources</a:t>
            </a:r>
            <a:endParaRPr lang="en-US">
              <a:cs typeface="Calibri"/>
              <a:hlinkClick r:id="rId5"/>
            </a:endParaRPr>
          </a:p>
          <a:p>
            <a:r>
              <a:rPr lang="en-US">
                <a:cs typeface="Calibri"/>
                <a:hlinkClick r:id="rId6"/>
              </a:rPr>
              <a:t>Secondary resources</a:t>
            </a:r>
          </a:p>
          <a:p>
            <a:endParaRPr lang="en-US">
              <a:cs typeface="Calibri"/>
            </a:endParaRPr>
          </a:p>
        </p:txBody>
      </p:sp>
      <p:pic>
        <p:nvPicPr>
          <p:cNvPr id="7" name="Picture 7" descr="Image from Litter Less 2019 Celebration">
            <a:extLst>
              <a:ext uri="{FF2B5EF4-FFF2-40B4-BE49-F238E27FC236}">
                <a16:creationId xmlns:a16="http://schemas.microsoft.com/office/drawing/2014/main" xmlns="" id="{19650E17-6255-4D5D-856C-54F2B2E447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8625" y="1377421"/>
            <a:ext cx="2464420" cy="1650764"/>
          </a:xfrm>
          <a:prstGeom prst="rect">
            <a:avLst/>
          </a:prstGeom>
        </p:spPr>
      </p:pic>
      <p:sp>
        <p:nvSpPr>
          <p:cNvPr id="10" name="Title 1">
            <a:extLst>
              <a:ext uri="{FF2B5EF4-FFF2-40B4-BE49-F238E27FC236}">
                <a16:creationId xmlns:a16="http://schemas.microsoft.com/office/drawing/2014/main" xmlns="" id="{39B1C2BA-454D-4386-ADDD-1747816825F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Eco-Schools model  - </a:t>
            </a:r>
            <a:r>
              <a:rPr lang="en-US" b="1">
                <a:ea typeface="+mj-lt"/>
                <a:cs typeface="+mj-lt"/>
              </a:rPr>
              <a:t>7 steps </a:t>
            </a:r>
            <a:r>
              <a:rPr lang="en-US" b="1">
                <a:solidFill>
                  <a:schemeClr val="bg1"/>
                </a:solidFill>
                <a:ea typeface="+mj-lt"/>
                <a:cs typeface="+mj-lt"/>
              </a:rPr>
              <a:t>1</a:t>
            </a:r>
            <a:endParaRPr lang="en-US" b="1">
              <a:solidFill>
                <a:schemeClr val="bg1"/>
              </a:solidFill>
            </a:endParaRPr>
          </a:p>
        </p:txBody>
      </p:sp>
      <p:pic>
        <p:nvPicPr>
          <p:cNvPr id="12" name="Picture 7" descr="Eco schools logo">
            <a:extLst>
              <a:ext uri="{FF2B5EF4-FFF2-40B4-BE49-F238E27FC236}">
                <a16:creationId xmlns:a16="http://schemas.microsoft.com/office/drawing/2014/main" xmlns="" id="{6E9F468F-F5C1-42DC-BFCF-C2AC3ADE31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5" name="Title 1" hidden="1">
            <a:extLst>
              <a:ext uri="{FF2B5EF4-FFF2-40B4-BE49-F238E27FC236}">
                <a16:creationId xmlns:a16="http://schemas.microsoft.com/office/drawing/2014/main" xmlns="" id="{C0C8685A-BDEA-43A8-8FCF-037823C6C15F}"/>
              </a:ext>
            </a:extLst>
          </p:cNvPr>
          <p:cNvSpPr>
            <a:spLocks noGrp="1"/>
          </p:cNvSpPr>
          <p:nvPr>
            <p:ph type="title"/>
          </p:nvPr>
        </p:nvSpPr>
        <p:spPr>
          <a:xfrm>
            <a:off x="476738" y="189279"/>
            <a:ext cx="10515600" cy="1325563"/>
          </a:xfrm>
        </p:spPr>
        <p:txBody>
          <a:bodyPr/>
          <a:lstStyle/>
          <a:p>
            <a:r>
              <a:rPr lang="en-US" b="1">
                <a:cs typeface="Calibri Light"/>
              </a:rPr>
              <a:t>Step 1</a:t>
            </a:r>
            <a:endParaRPr lang="en-US"/>
          </a:p>
        </p:txBody>
      </p:sp>
    </p:spTree>
    <p:extLst>
      <p:ext uri="{BB962C8B-B14F-4D97-AF65-F5344CB8AC3E}">
        <p14:creationId xmlns:p14="http://schemas.microsoft.com/office/powerpoint/2010/main" val="541870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8911A1E909F4E9595BF2C7B42E9AE" ma:contentTypeVersion="12" ma:contentTypeDescription="Create a new document." ma:contentTypeScope="" ma:versionID="838c4bede8e2019a0433f70faf005289">
  <xsd:schema xmlns:xsd="http://www.w3.org/2001/XMLSchema" xmlns:xs="http://www.w3.org/2001/XMLSchema" xmlns:p="http://schemas.microsoft.com/office/2006/metadata/properties" xmlns:ns2="88f3f2ec-c201-4fb7-9df7-0e4dfec7c90c" xmlns:ns3="fe81aafc-fd34-4312-b93c-d826609449c2" targetNamespace="http://schemas.microsoft.com/office/2006/metadata/properties" ma:root="true" ma:fieldsID="5574cbc8d1e468f330d9d84727a3d07c" ns2:_="" ns3:_="">
    <xsd:import namespace="88f3f2ec-c201-4fb7-9df7-0e4dfec7c90c"/>
    <xsd:import namespace="fe81aafc-fd34-4312-b93c-d826609449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3f2ec-c201-4fb7-9df7-0e4dfec7c9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81aafc-fd34-4312-b93c-d826609449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995FE-1084-4477-8401-C6BA89F87FF3}">
  <ds:schemaRefs>
    <ds:schemaRef ds:uri="http://schemas.microsoft.com/sharepoint/v3/contenttype/forms"/>
  </ds:schemaRefs>
</ds:datastoreItem>
</file>

<file path=customXml/itemProps2.xml><?xml version="1.0" encoding="utf-8"?>
<ds:datastoreItem xmlns:ds="http://schemas.openxmlformats.org/officeDocument/2006/customXml" ds:itemID="{CED64F1E-BF00-4C4B-97B1-33B50C9B3E8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780B62-042A-4D56-B352-09C25BD50C4D}">
  <ds:schemaRefs>
    <ds:schemaRef ds:uri="88f3f2ec-c201-4fb7-9df7-0e4dfec7c90c"/>
    <ds:schemaRef ds:uri="fe81aafc-fd34-4312-b93c-d826609449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1454</Words>
  <Application>Microsoft Office PowerPoint</Application>
  <PresentationFormat>Custom</PresentationFormat>
  <Paragraphs>429</Paragraphs>
  <Slides>45</Slides>
  <Notes>0</Notes>
  <HiddenSlides>0</HiddenSlides>
  <MMClips>9</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#EcoTeach Webinar  Energy and Water  </vt:lpstr>
      <vt:lpstr>#EcoTeachMeet Webinar Series </vt:lpstr>
      <vt:lpstr>Overview of #EcoTeach Webinar format and dates/times of webinars</vt:lpstr>
      <vt:lpstr>What is Environmental Education Leicester?</vt:lpstr>
      <vt:lpstr>Eco-Schools Roadshow </vt:lpstr>
      <vt:lpstr>Eco-Schools and Food for Life Celebrations</vt:lpstr>
      <vt:lpstr>Eco-Schools – Our Work in Leicester</vt:lpstr>
      <vt:lpstr>Eco-Schools Programme 7 step model</vt:lpstr>
      <vt:lpstr>Step 1</vt:lpstr>
      <vt:lpstr>PowerPoint Presentation</vt:lpstr>
      <vt:lpstr>PowerPoint Presentation</vt:lpstr>
      <vt:lpstr>PowerPoint Presentation</vt:lpstr>
      <vt:lpstr>PowerPoint Presentation</vt:lpstr>
      <vt:lpstr>PowerPoint Presentation</vt:lpstr>
      <vt:lpstr>Eco-Schools model  - 7 steps</vt:lpstr>
      <vt:lpstr>Eco-Schools model 10 topics</vt:lpstr>
      <vt:lpstr>Key things to think about in topics</vt:lpstr>
      <vt:lpstr>Energy projects </vt:lpstr>
      <vt:lpstr>Built Environment School Service (BESS) Energy</vt:lpstr>
      <vt:lpstr>Carbon Reports for Schools</vt:lpstr>
      <vt:lpstr>Carbon reports for schools 2</vt:lpstr>
      <vt:lpstr>Energy monitoring – DynamatLite </vt:lpstr>
      <vt:lpstr>Carbon Literacy</vt:lpstr>
      <vt:lpstr>Developing Energy champions in school</vt:lpstr>
      <vt:lpstr>Ashden LESS CO2</vt:lpstr>
      <vt:lpstr>Schools' Climate Emergency Fund</vt:lpstr>
      <vt:lpstr>Salix Finance</vt:lpstr>
      <vt:lpstr>Practical Action</vt:lpstr>
      <vt:lpstr>#EcoSchoolsAtHome</vt:lpstr>
      <vt:lpstr>Earth Hour</vt:lpstr>
      <vt:lpstr>Declaring a Climate Emergency in School</vt:lpstr>
      <vt:lpstr>Climate Emergency Documents</vt:lpstr>
      <vt:lpstr>Water projects </vt:lpstr>
      <vt:lpstr>The Sea Starts Here</vt:lpstr>
      <vt:lpstr>Severn Trent opportunities</vt:lpstr>
      <vt:lpstr>Yellow Fish</vt:lpstr>
      <vt:lpstr>World Water Day </vt:lpstr>
      <vt:lpstr>Practical Action</vt:lpstr>
      <vt:lpstr>Water Explorer – water projects</vt:lpstr>
      <vt:lpstr>Other opportunities coming up </vt:lpstr>
      <vt:lpstr>National Youth Climate Summit 2020 </vt:lpstr>
      <vt:lpstr>Grant opportunities </vt:lpstr>
      <vt:lpstr>Questions and Answers</vt:lpstr>
      <vt:lpstr>Future Webinars </vt:lpstr>
      <vt:lpstr>Keeping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#EcoTeach Webinar Series</dc:title>
  <dc:creator>Lee Jowett</dc:creator>
  <cp:lastModifiedBy>New User</cp:lastModifiedBy>
  <cp:revision>4</cp:revision>
  <dcterms:created xsi:type="dcterms:W3CDTF">2020-04-20T14:03:17Z</dcterms:created>
  <dcterms:modified xsi:type="dcterms:W3CDTF">2020-04-22T14:59:41Z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0x0101008E68911A1E909F4E9595BF2C7B42E9AE</vt:lpwstr>
  </property>
</Properties>
</file>